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0"/>
  </p:notesMasterIdLst>
  <p:sldIdLst>
    <p:sldId id="270" r:id="rId2"/>
    <p:sldId id="271" r:id="rId3"/>
    <p:sldId id="276" r:id="rId4"/>
    <p:sldId id="257" r:id="rId5"/>
    <p:sldId id="268" r:id="rId6"/>
    <p:sldId id="288" r:id="rId7"/>
    <p:sldId id="262" r:id="rId8"/>
    <p:sldId id="287" r:id="rId9"/>
    <p:sldId id="282" r:id="rId10"/>
    <p:sldId id="283" r:id="rId11"/>
    <p:sldId id="284" r:id="rId12"/>
    <p:sldId id="286" r:id="rId13"/>
    <p:sldId id="285" r:id="rId14"/>
    <p:sldId id="273" r:id="rId15"/>
    <p:sldId id="267" r:id="rId16"/>
    <p:sldId id="274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613" autoAdjust="0"/>
  </p:normalViewPr>
  <p:slideViewPr>
    <p:cSldViewPr>
      <p:cViewPr varScale="1">
        <p:scale>
          <a:sx n="62" d="100"/>
          <a:sy n="62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96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মো</a:t>
            </a:r>
            <a:r>
              <a:rPr lang="en-US" dirty="0" smtClean="0"/>
              <a:t>:</a:t>
            </a:r>
            <a:r>
              <a:rPr lang="bn-IN" dirty="0" smtClean="0"/>
              <a:t> ফজর</a:t>
            </a:r>
            <a:r>
              <a:rPr lang="bn-IN" baseline="0" dirty="0" smtClean="0"/>
              <a:t> আলী ,সহকারী শিক্ষক, বেরুয়ান বালিকা উচ্চ বিদ্যালয়,আটঘরিয়া,পাবনা।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মো</a:t>
            </a:r>
            <a:r>
              <a:rPr lang="en-US" dirty="0" smtClean="0"/>
              <a:t>:</a:t>
            </a:r>
            <a:r>
              <a:rPr lang="bn-IN" dirty="0" smtClean="0"/>
              <a:t> ফজর</a:t>
            </a:r>
            <a:r>
              <a:rPr lang="bn-IN" baseline="0" dirty="0" smtClean="0"/>
              <a:t> আলী ,সহকারী শিক্ষক, বেরুয়ান বালিকা উচ্চ বিদ্যালয়,আটঘরিয়া,পাবনা।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9122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মো</a:t>
            </a:r>
            <a:r>
              <a:rPr lang="en-US" dirty="0" smtClean="0"/>
              <a:t>:</a:t>
            </a:r>
            <a:r>
              <a:rPr lang="bn-IN" dirty="0" smtClean="0"/>
              <a:t> ফজর</a:t>
            </a:r>
            <a:r>
              <a:rPr lang="bn-IN" baseline="0" dirty="0" smtClean="0"/>
              <a:t> আলী ,সহকারী শিক্ষক, বেরুয়ান বালিকা উচ্চ বিদ্যালয়,আটঘরিয়া,পাবনা।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03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মো</a:t>
            </a:r>
            <a:r>
              <a:rPr lang="en-US" dirty="0" smtClean="0"/>
              <a:t>:</a:t>
            </a:r>
            <a:r>
              <a:rPr lang="bn-IN" dirty="0" smtClean="0"/>
              <a:t> ফজর</a:t>
            </a:r>
            <a:r>
              <a:rPr lang="bn-IN" baseline="0" dirty="0" smtClean="0"/>
              <a:t> আলী ,সহকারী শিক্ষক, বেরুয়ান বালিকা উচ্চ বিদ্যালয়,আটঘরিয়া,পাবনা।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7547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মো</a:t>
            </a:r>
            <a:r>
              <a:rPr lang="en-US" dirty="0" smtClean="0"/>
              <a:t>:</a:t>
            </a:r>
            <a:r>
              <a:rPr lang="bn-IN" dirty="0" smtClean="0"/>
              <a:t> ফজর</a:t>
            </a:r>
            <a:r>
              <a:rPr lang="bn-IN" baseline="0" dirty="0" smtClean="0"/>
              <a:t> আলী ,সহকারী শিক্ষক, বেরুয়ান বালিকা উচ্চ বিদ্যালয়,আটঘরিয়া,পাবনা।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3779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মো</a:t>
            </a:r>
            <a:r>
              <a:rPr lang="en-US" dirty="0" smtClean="0"/>
              <a:t>:</a:t>
            </a:r>
            <a:r>
              <a:rPr lang="bn-IN" dirty="0" smtClean="0"/>
              <a:t> ফজর</a:t>
            </a:r>
            <a:r>
              <a:rPr lang="bn-IN" baseline="0" dirty="0" smtClean="0"/>
              <a:t> আলী ,সহকারী শিক্ষক, বেরুয়ান বালিকা উচ্চ বিদ্যালয়,আটঘরিয়া,পাবনা।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3356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মো</a:t>
            </a:r>
            <a:r>
              <a:rPr lang="en-US" dirty="0" smtClean="0"/>
              <a:t>:</a:t>
            </a:r>
            <a:r>
              <a:rPr lang="bn-IN" dirty="0" smtClean="0"/>
              <a:t> ফজর</a:t>
            </a:r>
            <a:r>
              <a:rPr lang="bn-IN" baseline="0" dirty="0" smtClean="0"/>
              <a:t> আলী ,সহকারী শিক্ষক, বেরুয়ান বালিকা উচ্চ বিদ্যালয়,আটঘরিয়া,পাবনা।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মো</a:t>
            </a:r>
            <a:r>
              <a:rPr lang="en-US" dirty="0" smtClean="0"/>
              <a:t>:</a:t>
            </a:r>
            <a:r>
              <a:rPr lang="bn-IN" dirty="0" smtClean="0"/>
              <a:t> ফজর</a:t>
            </a:r>
            <a:r>
              <a:rPr lang="bn-IN" baseline="0" dirty="0" smtClean="0"/>
              <a:t> আলী ,সহকারী শিক্ষক, বেরুয়ান বালিকা উচ্চ বিদ্যালয়,আটঘরিয়া,পাবনা।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মো</a:t>
            </a:r>
            <a:r>
              <a:rPr lang="en-US" dirty="0" smtClean="0"/>
              <a:t>:</a:t>
            </a:r>
            <a:r>
              <a:rPr lang="bn-IN" dirty="0" smtClean="0"/>
              <a:t> ফজর</a:t>
            </a:r>
            <a:r>
              <a:rPr lang="bn-IN" baseline="0" dirty="0" smtClean="0"/>
              <a:t> আলী ,সহকারী শিক্ষক, বেরুয়ান বালিকা উচ্চ বিদ্যালয়,আটঘরিয়া,পাবনা।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মো</a:t>
            </a:r>
            <a:r>
              <a:rPr lang="en-US" dirty="0" smtClean="0"/>
              <a:t>:</a:t>
            </a:r>
            <a:r>
              <a:rPr lang="bn-IN" dirty="0" smtClean="0"/>
              <a:t> ফজর</a:t>
            </a:r>
            <a:r>
              <a:rPr lang="bn-IN" baseline="0" dirty="0" smtClean="0"/>
              <a:t> আলী ,সহকারী শিক্ষক, বেরুয়ান বালিকা উচ্চ বিদ্যালয়,আটঘরিয়া,পাবনা।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মো</a:t>
            </a:r>
            <a:r>
              <a:rPr lang="en-US" dirty="0" smtClean="0"/>
              <a:t>:</a:t>
            </a:r>
            <a:r>
              <a:rPr lang="bn-IN" dirty="0" smtClean="0"/>
              <a:t> ফজর</a:t>
            </a:r>
            <a:r>
              <a:rPr lang="bn-IN" baseline="0" dirty="0" smtClean="0"/>
              <a:t> আলী ,সহকারী শিক্ষক, বেরুয়ান বালিকা উচ্চ বিদ্যালয়,আটঘরিয়া,পাবনা।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মো</a:t>
            </a:r>
            <a:r>
              <a:rPr lang="en-US" dirty="0" smtClean="0"/>
              <a:t>:</a:t>
            </a:r>
            <a:r>
              <a:rPr lang="bn-IN" dirty="0" smtClean="0"/>
              <a:t> ফজর</a:t>
            </a:r>
            <a:r>
              <a:rPr lang="bn-IN" baseline="0" dirty="0" smtClean="0"/>
              <a:t> আলী ,সহকারী শিক্ষক, বেরুয়ান বালিকা উচ্চ বিদ্যালয়,আটঘরিয়া,পাবনা।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9631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মো</a:t>
            </a:r>
            <a:r>
              <a:rPr lang="en-US" dirty="0" smtClean="0"/>
              <a:t>:</a:t>
            </a:r>
            <a:r>
              <a:rPr lang="bn-IN" dirty="0" smtClean="0"/>
              <a:t> ফজর</a:t>
            </a:r>
            <a:r>
              <a:rPr lang="bn-IN" baseline="0" dirty="0" smtClean="0"/>
              <a:t> আলী ,সহকারী শিক্ষক, বেরুয়ান বালিকা উচ্চ বিদ্যালয়,আটঘরিয়া,পাবনা।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0928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মো</a:t>
            </a:r>
            <a:r>
              <a:rPr lang="en-US" dirty="0" smtClean="0"/>
              <a:t>:</a:t>
            </a:r>
            <a:r>
              <a:rPr lang="bn-IN" dirty="0" smtClean="0"/>
              <a:t> ফজর</a:t>
            </a:r>
            <a:r>
              <a:rPr lang="bn-IN" baseline="0" dirty="0" smtClean="0"/>
              <a:t> আলী ,সহকারী শিক্ষক, বেরুয়ান বালিকা উচ্চ বিদ্যালয়,আটঘরিয়া,পাবনা।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0862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মো</a:t>
            </a:r>
            <a:r>
              <a:rPr lang="en-US" dirty="0" smtClean="0"/>
              <a:t>:</a:t>
            </a:r>
            <a:r>
              <a:rPr lang="bn-IN" dirty="0" smtClean="0"/>
              <a:t> ফজর</a:t>
            </a:r>
            <a:r>
              <a:rPr lang="bn-IN" baseline="0" dirty="0" smtClean="0"/>
              <a:t> আলী ,সহকারী শিক্ষক, বেরুয়ান বালিকা উচ্চ বিদ্যালয়,আটঘরিয়া,পাবনা।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মো</a:t>
            </a:r>
            <a:r>
              <a:rPr lang="en-US" dirty="0" smtClean="0"/>
              <a:t>:</a:t>
            </a:r>
            <a:r>
              <a:rPr lang="bn-IN" dirty="0" smtClean="0"/>
              <a:t> ফজর</a:t>
            </a:r>
            <a:r>
              <a:rPr lang="bn-IN" baseline="0" dirty="0" smtClean="0"/>
              <a:t> আলী ,সহকারী শিক্ষক, বেরুয়ান বালিকা উচ্চ বিদ্যালয়,আটঘরিয়া,পাবনা।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5044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মো</a:t>
            </a:r>
            <a:r>
              <a:rPr lang="en-US" dirty="0" smtClean="0"/>
              <a:t>:</a:t>
            </a:r>
            <a:r>
              <a:rPr lang="bn-IN" dirty="0" smtClean="0"/>
              <a:t> ফজর</a:t>
            </a:r>
            <a:r>
              <a:rPr lang="bn-IN" baseline="0" dirty="0" smtClean="0"/>
              <a:t> আলী ,সহকারী শিক্ষক, বেরুয়ান বালিকা উচ্চ বিদ্যালয়,আটঘরিয়া,পাবনা।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মো</a:t>
            </a:r>
            <a:r>
              <a:rPr lang="en-US" dirty="0" smtClean="0"/>
              <a:t>:</a:t>
            </a:r>
            <a:r>
              <a:rPr lang="bn-IN" dirty="0" smtClean="0"/>
              <a:t> ফজর</a:t>
            </a:r>
            <a:r>
              <a:rPr lang="bn-IN" baseline="0" dirty="0" smtClean="0"/>
              <a:t> আলী ,সহকারী শিক্ষক, বেরুয়ান বালিকা উচ্চ বিদ্যালয়,আটঘরিয়া,পাবনা।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4456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7/4/2021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95BC9-999E-4319-96A3-A3349470F5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54EC5-A823-43AB-AF3E-09AD1881E8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516D-9A1E-459C-A9CB-B8F45E67DB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B5329-F22F-43DF-9F04-6C9BD478D2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07D13-9507-4BFF-BBFD-95400FFECE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EF309-B52F-4B5C-B772-25DE81C21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25410-C8E5-4971-848F-E3E72DFA12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023F5-2ACA-4741-BB4F-D0C6E885F1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18C3B-CCC7-498A-B37E-94939B9CC2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1BE6130-878E-45C1-B9F0-75387BA93A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7/4/2021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A3B342A-9FAA-4654-88EA-C74C1867F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576217" cy="1676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164" y="5231692"/>
            <a:ext cx="1576217" cy="167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62869" y="5179139"/>
            <a:ext cx="1576217" cy="167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2777" y="-50090"/>
            <a:ext cx="1576217" cy="1676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600201"/>
            <a:ext cx="5105400" cy="14506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pPr/>
              <a:t>7/4/2021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074" name="Picture 2" descr="http://www.ajsnetworking.com/wp-content/uploads/2013/03/icones_00584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09800" y="3048000"/>
            <a:ext cx="4648200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89869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28" r="15695"/>
          <a:stretch/>
        </p:blipFill>
        <p:spPr>
          <a:xfrm>
            <a:off x="228600" y="838200"/>
            <a:ext cx="4778140" cy="3124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7/4/2021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2920" y="4361366"/>
            <a:ext cx="40386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ছবিটিতে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বসে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8280" y="4503712"/>
            <a:ext cx="341725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রিং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549" y="5522099"/>
            <a:ext cx="795214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200" dirty="0" err="1"/>
              <a:t>রিং</a:t>
            </a:r>
            <a:r>
              <a:rPr lang="en-US" sz="3200" dirty="0"/>
              <a:t> </a:t>
            </a:r>
            <a:r>
              <a:rPr lang="en-US" sz="3200" dirty="0" err="1"/>
              <a:t>টপোলজিতে</a:t>
            </a:r>
            <a:r>
              <a:rPr lang="en-US" sz="3200" dirty="0"/>
              <a:t> </a:t>
            </a:r>
            <a:r>
              <a:rPr lang="en-US" sz="3200" dirty="0" err="1"/>
              <a:t>প্রত্যেকটা</a:t>
            </a:r>
            <a:r>
              <a:rPr lang="en-US" sz="3200" dirty="0"/>
              <a:t> </a:t>
            </a:r>
            <a:r>
              <a:rPr lang="en-US" sz="3200" dirty="0" err="1"/>
              <a:t>কম্পিউটার</a:t>
            </a:r>
            <a:r>
              <a:rPr lang="en-US" sz="3200" dirty="0"/>
              <a:t> </a:t>
            </a:r>
            <a:r>
              <a:rPr lang="en-US" sz="3200" dirty="0" err="1"/>
              <a:t>অন্য</a:t>
            </a:r>
            <a:r>
              <a:rPr lang="en-US" sz="3200" dirty="0"/>
              <a:t> </a:t>
            </a:r>
            <a:r>
              <a:rPr lang="en-US" sz="3200" dirty="0" err="1"/>
              <a:t>দু’টো</a:t>
            </a:r>
            <a:r>
              <a:rPr lang="en-US" sz="3200" dirty="0"/>
              <a:t> </a:t>
            </a:r>
            <a:r>
              <a:rPr lang="en-US" sz="3200" dirty="0" err="1"/>
              <a:t>কম্পিউটারের</a:t>
            </a:r>
            <a:r>
              <a:rPr lang="en-US" sz="3200" dirty="0"/>
              <a:t> </a:t>
            </a:r>
            <a:r>
              <a:rPr lang="en-US" sz="3200" dirty="0" err="1"/>
              <a:t>সাথে</a:t>
            </a:r>
            <a:r>
              <a:rPr lang="en-US" sz="3200" dirty="0"/>
              <a:t> </a:t>
            </a:r>
            <a:r>
              <a:rPr lang="en-US" sz="3200" dirty="0" err="1"/>
              <a:t>যুক্ত</a:t>
            </a:r>
            <a:r>
              <a:rPr lang="en-US" sz="3200" dirty="0"/>
              <a:t> </a:t>
            </a:r>
            <a:r>
              <a:rPr lang="en-US" sz="3200" dirty="0" err="1"/>
              <a:t>থাকে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961" y="1219199"/>
            <a:ext cx="3423441" cy="31421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6333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33" r="4667"/>
          <a:stretch/>
        </p:blipFill>
        <p:spPr>
          <a:xfrm>
            <a:off x="457200" y="914400"/>
            <a:ext cx="4495800" cy="304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7/4/2021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2920" y="4555265"/>
            <a:ext cx="40386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ছবিটিতে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পাঠদানের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4461334"/>
            <a:ext cx="341725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2" y="5522099"/>
            <a:ext cx="780287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200" dirty="0" err="1"/>
              <a:t>স্টার</a:t>
            </a:r>
            <a:r>
              <a:rPr lang="en-US" sz="3200" dirty="0"/>
              <a:t> </a:t>
            </a:r>
            <a:r>
              <a:rPr lang="en-US" sz="3200" dirty="0" err="1"/>
              <a:t>টপোলজিতে</a:t>
            </a:r>
            <a:r>
              <a:rPr lang="en-US" sz="3200" dirty="0"/>
              <a:t> </a:t>
            </a:r>
            <a:r>
              <a:rPr lang="en-US" sz="3200" dirty="0" err="1"/>
              <a:t>কোন</a:t>
            </a:r>
            <a:r>
              <a:rPr lang="en-US" sz="3200" dirty="0"/>
              <a:t> </a:t>
            </a:r>
            <a:r>
              <a:rPr lang="en-US" sz="3200" dirty="0" err="1"/>
              <a:t>নেটওয়ার্কে</a:t>
            </a:r>
            <a:r>
              <a:rPr lang="en-US" sz="3200" dirty="0"/>
              <a:t> </a:t>
            </a:r>
            <a:r>
              <a:rPr lang="en-US" sz="3200" dirty="0" err="1"/>
              <a:t>প্রত্যেকটা</a:t>
            </a:r>
            <a:r>
              <a:rPr lang="en-US" sz="3200" dirty="0"/>
              <a:t> </a:t>
            </a:r>
            <a:r>
              <a:rPr lang="en-US" sz="3200" dirty="0" err="1"/>
              <a:t>কম্পিউটার</a:t>
            </a:r>
            <a:r>
              <a:rPr lang="en-US" sz="3200" dirty="0"/>
              <a:t> </a:t>
            </a:r>
            <a:r>
              <a:rPr lang="en-US" sz="3200" dirty="0" err="1"/>
              <a:t>একটা</a:t>
            </a:r>
            <a:r>
              <a:rPr lang="en-US" sz="3200" dirty="0"/>
              <a:t> </a:t>
            </a:r>
            <a:r>
              <a:rPr lang="en-US" sz="3200" dirty="0" err="1"/>
              <a:t>কেন্দ্রীয়</a:t>
            </a:r>
            <a:r>
              <a:rPr lang="en-US" sz="3200" dirty="0"/>
              <a:t> </a:t>
            </a:r>
            <a:r>
              <a:rPr lang="en-US" sz="3200" dirty="0" err="1"/>
              <a:t>হাবের</a:t>
            </a:r>
            <a:r>
              <a:rPr lang="en-US" sz="3200" dirty="0"/>
              <a:t> (hub) </a:t>
            </a:r>
            <a:r>
              <a:rPr lang="en-US" sz="3200" dirty="0" err="1"/>
              <a:t>সাথে</a:t>
            </a:r>
            <a:r>
              <a:rPr lang="en-US" sz="3200" dirty="0"/>
              <a:t> </a:t>
            </a:r>
            <a:r>
              <a:rPr lang="en-US" sz="3200" dirty="0" err="1"/>
              <a:t>যুক্ত</a:t>
            </a:r>
            <a:r>
              <a:rPr lang="en-US" sz="3200" dirty="0"/>
              <a:t> </a:t>
            </a:r>
            <a:r>
              <a:rPr lang="en-US" sz="3200" dirty="0" err="1"/>
              <a:t>থাকে</a:t>
            </a:r>
            <a:endParaRPr lang="en-US" sz="3200" dirty="0"/>
          </a:p>
        </p:txBody>
      </p:sp>
      <p:pic>
        <p:nvPicPr>
          <p:cNvPr id="11" name="Picture 2" descr="https://mplsnet.files.wordpress.com/2014/06/star-topolog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38200"/>
            <a:ext cx="3619500" cy="3013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103888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71600"/>
            <a:ext cx="4762500" cy="28479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7/4/2021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3200" y="4876801"/>
            <a:ext cx="41148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ট্রি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টপোলজি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1297" y="5605097"/>
            <a:ext cx="716280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200" dirty="0" err="1"/>
              <a:t>ট্রি</a:t>
            </a:r>
            <a:r>
              <a:rPr lang="en-US" sz="3200" dirty="0"/>
              <a:t> </a:t>
            </a:r>
            <a:r>
              <a:rPr lang="en-US" sz="3200" dirty="0" err="1"/>
              <a:t>টপোলজিতে</a:t>
            </a:r>
            <a:r>
              <a:rPr lang="en-US" sz="3200" dirty="0"/>
              <a:t> </a:t>
            </a:r>
            <a:r>
              <a:rPr lang="en-US" sz="3200" dirty="0" err="1"/>
              <a:t>অনেকগুলো</a:t>
            </a:r>
            <a:r>
              <a:rPr lang="en-US" sz="3200" dirty="0"/>
              <a:t> </a:t>
            </a:r>
            <a:r>
              <a:rPr lang="en-US" sz="3200" dirty="0" err="1"/>
              <a:t>স্টার</a:t>
            </a:r>
            <a:r>
              <a:rPr lang="en-US" sz="3200" dirty="0"/>
              <a:t> </a:t>
            </a:r>
            <a:r>
              <a:rPr lang="en-US" sz="3200" dirty="0" err="1"/>
              <a:t>টপোলজিকে</a:t>
            </a:r>
            <a:r>
              <a:rPr lang="en-US" sz="3200" dirty="0"/>
              <a:t> </a:t>
            </a:r>
            <a:r>
              <a:rPr lang="en-US" sz="3200" dirty="0" err="1"/>
              <a:t>একত্র</a:t>
            </a:r>
            <a:r>
              <a:rPr lang="en-US" sz="3200" dirty="0"/>
              <a:t> </a:t>
            </a:r>
            <a:r>
              <a:rPr lang="en-US" sz="3200" dirty="0" err="1"/>
              <a:t>করা</a:t>
            </a:r>
            <a:r>
              <a:rPr lang="en-US" sz="3200" dirty="0"/>
              <a:t> </a:t>
            </a:r>
            <a:r>
              <a:rPr lang="en-US" sz="3200" dirty="0" err="1" smtClean="0"/>
              <a:t>হয়</a:t>
            </a:r>
            <a:r>
              <a:rPr lang="bn-IN" sz="3200" dirty="0" smtClean="0"/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401884755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7/4/2021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90600"/>
            <a:ext cx="4724400" cy="335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0" y="4648200"/>
            <a:ext cx="341725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মেশ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257800"/>
            <a:ext cx="795214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মেশ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টপোলজিতে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কম্পিউটারগুলো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একটা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আরেকটার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একাধিক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পথে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থাকে</a:t>
            </a:r>
            <a:endParaRPr lang="en-US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85656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789" y="4724400"/>
            <a:ext cx="6995411" cy="99060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bn-IN" dirty="0" smtClean="0">
                <a:latin typeface="Nikosh" pitchFamily="2" charset="0"/>
                <a:cs typeface="Nikosh" pitchFamily="2" charset="0"/>
              </a:rPr>
              <a:t>প্রত্যেক দলের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সবাই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টপোলজির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প্রত্যেকটি দল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করে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পোস্টার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7/4/2021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193" y="1981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smtClean="0">
                <a:latin typeface="Nikosh" pitchFamily="2" charset="0"/>
                <a:cs typeface="Nikosh" pitchFamily="2" charset="0"/>
              </a:rPr>
              <a:t>প্রথমে শিক্ষার্থীরা দলে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07" y="2696981"/>
            <a:ext cx="1575773" cy="1404937"/>
          </a:xfrm>
          <a:prstGeom prst="rect">
            <a:avLst/>
          </a:prstGeom>
        </p:spPr>
      </p:pic>
      <p:pic>
        <p:nvPicPr>
          <p:cNvPr id="10" name="Picture 9" descr="index 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1" y="26289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216956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FA53-28D4-4A65-AFF0-C76D154C86DC}" type="datetime1">
              <a:rPr lang="en-US" smtClean="0"/>
              <a:pPr>
                <a:defRPr/>
              </a:pPr>
              <a:t>7/4/2021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7496" y="1073599"/>
            <a:ext cx="9144000" cy="77559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eaLnBrk="0" hangingPunct="0">
              <a:spcBef>
                <a:spcPct val="0"/>
              </a:spcBef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  <a:lvl2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/>
              <a:t>পর্ব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73" y="2362200"/>
            <a:ext cx="2580665" cy="227171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167640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সবচেয়ে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বেশি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সংখ্যক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কম্পিউটারের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টপোলজির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7/4/2021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3678486"/>
            <a:ext cx="7999307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r>
              <a:rPr lang="en-US" dirty="0" err="1">
                <a:solidFill>
                  <a:srgbClr val="002060"/>
                </a:solidFill>
              </a:rPr>
              <a:t>একটি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হাবের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সাথে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সকল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কম্পিউটারের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সংযুক্তিকে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কী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বলে</a:t>
            </a:r>
            <a:r>
              <a:rPr lang="en-US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1" y="4572000"/>
            <a:ext cx="1446231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ক) </a:t>
            </a:r>
            <a:r>
              <a:rPr lang="en-US" dirty="0" err="1"/>
              <a:t>রিং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1" y="4572000"/>
            <a:ext cx="1446231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খ) </a:t>
            </a:r>
            <a:r>
              <a:rPr lang="en-US" dirty="0" err="1" smtClean="0"/>
              <a:t>বাস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1" y="5257800"/>
            <a:ext cx="1446231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গ) </a:t>
            </a:r>
            <a:r>
              <a:rPr lang="en-US" dirty="0" err="1" smtClean="0"/>
              <a:t>স্টার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1" y="5257800"/>
            <a:ext cx="1446231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ঘ) </a:t>
            </a:r>
            <a:r>
              <a:rPr lang="en-US" dirty="0" err="1" smtClean="0"/>
              <a:t>ট্রি</a:t>
            </a:r>
            <a:endParaRPr lang="en-US" dirty="0"/>
          </a:p>
        </p:txBody>
      </p:sp>
      <p:sp>
        <p:nvSpPr>
          <p:cNvPr id="15" name="Half Frame 14"/>
          <p:cNvSpPr/>
          <p:nvPr/>
        </p:nvSpPr>
        <p:spPr bwMode="auto">
          <a:xfrm rot="13053893">
            <a:off x="3057953" y="4951656"/>
            <a:ext cx="304681" cy="685801"/>
          </a:xfrm>
          <a:prstGeom prst="halfFrame">
            <a:avLst>
              <a:gd name="adj1" fmla="val 9457"/>
              <a:gd name="adj2" fmla="val 1003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724365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/>
      <p:bldP spid="10" grpId="0"/>
      <p:bldP spid="11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বাড়ীর কাজ</a:t>
            </a:r>
            <a:endParaRPr lang="en-US" sz="4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4572000"/>
            <a:ext cx="7315200" cy="533400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None/>
            </a:pPr>
            <a:r>
              <a:rPr lang="bn-BD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টপোলজি বলতে ক</a:t>
            </a:r>
            <a:r>
              <a:rPr lang="en-US" sz="280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ী</a:t>
            </a:r>
            <a:r>
              <a:rPr lang="bn-BD" sz="280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বুঝ? বিভিন্ন প্রকার টপোলজির বর্ণনা দাও।</a:t>
            </a:r>
            <a:endParaRPr lang="en-US" sz="2800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7/4/2021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600200"/>
            <a:ext cx="5029200" cy="2743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B2656-8EB8-4B36-B85D-ACFB88423968}" type="datetime1">
              <a:rPr lang="en-US" smtClean="0"/>
              <a:pPr>
                <a:defRPr/>
              </a:pPr>
              <a:t>7/4/2021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9959512">
            <a:off x="2966023" y="2890470"/>
            <a:ext cx="2876972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6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66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kern="1200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kern="1200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800" kern="12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sz="2800" kern="12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sz="2800" kern="12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BD" sz="2400" kern="12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endParaRPr lang="en-US" sz="2400" kern="12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৯</a:t>
            </a:r>
            <a:endParaRPr lang="bn-BD" sz="2400" kern="12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7/4/2021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IN" sz="36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মোঃ ফজর আলী </a:t>
            </a:r>
          </a:p>
          <a:p>
            <a:r>
              <a:rPr lang="bn-IN" sz="24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সহকারী শিক্ষক</a:t>
            </a:r>
          </a:p>
          <a:p>
            <a:r>
              <a:rPr lang="bn-IN" sz="24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বেরুয়ান বালিকা উচ্চ বিদ্যালয়</a:t>
            </a:r>
          </a:p>
          <a:p>
            <a:r>
              <a:rPr lang="bn-IN" sz="24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আটঘরিয়া,পাবনা। </a:t>
            </a:r>
            <a:endParaRPr lang="bn-BD" sz="24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977" y="1964677"/>
            <a:ext cx="2306225" cy="1729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429000"/>
            <a:ext cx="1828800" cy="266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063631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শিক্ষার্থী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জনি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নিজ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আসনে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বসে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থেকেই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কতভাবে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কনা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নিকট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কলম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পৌছাতে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?</a:t>
            </a:r>
            <a:endParaRPr lang="en-US" sz="32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1" y="1600201"/>
            <a:ext cx="8382000" cy="480059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7/4/2021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752600" y="4876800"/>
            <a:ext cx="838200" cy="685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1447800" y="3200400"/>
            <a:ext cx="914400" cy="762000"/>
          </a:xfrm>
          <a:prstGeom prst="rightArrow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জনি</a:t>
            </a:r>
            <a:r>
              <a:rPr kumimoji="0" lang="bn-IN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1338861">
            <a:off x="7682110" y="1259670"/>
            <a:ext cx="1267347" cy="1274711"/>
          </a:xfrm>
          <a:prstGeom prst="downArrow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bn-IN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bn-IN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কনা </a:t>
            </a:r>
            <a:r>
              <a:rPr lang="bn-IN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http://www.themoxbox.com/images/pe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5524250"/>
            <a:ext cx="993775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045413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685800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আজকের আলোচ্য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…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90537" y="1752600"/>
            <a:ext cx="8305800" cy="9144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en-US" sz="66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sz="66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8F922-5163-4F6B-B63E-7BA975F8BED9}" type="datetime1">
              <a:rPr lang="en-US" smtClean="0"/>
              <a:pPr>
                <a:defRPr/>
              </a:pPr>
              <a:t>7/4/2021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100" name="Picture 6" descr="server_clien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3200401"/>
            <a:ext cx="3804503" cy="262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শিখণফল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362200"/>
            <a:ext cx="8305800" cy="3276600"/>
          </a:xfrm>
        </p:spPr>
        <p:txBody>
          <a:bodyPr>
            <a:normAutofit/>
          </a:bodyPr>
          <a:lstStyle/>
          <a:p>
            <a:pPr eaLnBrk="1" hangingPunct="1"/>
            <a:endParaRPr lang="bn-IN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2800" dirty="0" smtClean="0"/>
              <a:t> </a:t>
            </a:r>
            <a:r>
              <a:rPr lang="bn-IN" sz="2800" dirty="0" smtClean="0"/>
              <a:t>বিভিন্ন কম্পিউটার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  <a:r>
              <a:rPr lang="bn-IN" sz="2800" dirty="0" smtClean="0"/>
              <a:t>   </a:t>
            </a:r>
            <a:r>
              <a:rPr lang="en-US" sz="2800" dirty="0" smtClean="0"/>
              <a:t> </a:t>
            </a:r>
            <a:endParaRPr lang="bn-IN" sz="2800" dirty="0" smtClean="0">
              <a:latin typeface="Nikosh" pitchFamily="2" charset="0"/>
              <a:cs typeface="Nikosh" pitchFamily="2" charset="0"/>
            </a:endParaRP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টপোলজি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টপোলজির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পার্থক্য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করতে পারবে।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8C77-E052-4CA2-87ED-9B25F76235B9}" type="datetime1">
              <a:rPr lang="en-US" smtClean="0"/>
              <a:pPr>
                <a:defRPr/>
              </a:pPr>
              <a:t>7/4/2021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14400" y="179832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b="1" spc="50" dirty="0">
              <a:ln w="11430"/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7/4/2021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905000"/>
            <a:ext cx="7391400" cy="276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IN" dirty="0" smtClean="0"/>
              <a:t>কম্পিউটার নেটওয়ার্ককে চার ভাগে ভাগ করা যাবে। যথা-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PAN(Personal Area Network)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LAN(Local Area Network)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MAN(Metropolitan Area Network)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WAN(Wide </a:t>
            </a:r>
            <a:r>
              <a:rPr lang="en-US" dirty="0" smtClean="0"/>
              <a:t>A</a:t>
            </a:r>
            <a:r>
              <a:rPr lang="en-US" dirty="0" smtClean="0"/>
              <a:t>rea Network)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819400"/>
            <a:ext cx="6477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bn-BD" dirty="0">
                <a:latin typeface="Nikosh" pitchFamily="2" charset="0"/>
                <a:cs typeface="Nikosh" pitchFamily="2" charset="0"/>
              </a:rPr>
              <a:t>এক কম্পিউটাররের সাথে অন্য কম্পিউটারের যোগাযোগ</a:t>
            </a:r>
            <a:r>
              <a:rPr lang="en-US" dirty="0">
                <a:latin typeface="Nikosh" pitchFamily="2" charset="0"/>
                <a:cs typeface="Nikosh" pitchFamily="2" charset="0"/>
              </a:rPr>
              <a:t>র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পদ্ধতিতে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তাই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7/4/2021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7/4/2021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023F5-2ACA-4741-BB4F-D0C6E885F16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1828800"/>
            <a:ext cx="8229600" cy="24384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বিভিন্ন</a:t>
            </a:r>
            <a:r>
              <a:rPr kumimoji="0" lang="en-US" sz="6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66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প্রকার</a:t>
            </a:r>
            <a:r>
              <a:rPr kumimoji="0" lang="en-US" sz="6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66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টপোলজি</a:t>
            </a:r>
            <a:endParaRPr kumimoji="0" lang="en-US" sz="6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990601"/>
            <a:ext cx="4038600" cy="345376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7/4/2021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4495800"/>
            <a:ext cx="40386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ছবিটি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ক্লাসরুমের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বৈশিষ্ট্য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0739" y="4495801"/>
            <a:ext cx="4038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2" y="5195162"/>
            <a:ext cx="8108295" cy="143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200" dirty="0" err="1"/>
              <a:t>বাস</a:t>
            </a:r>
            <a:r>
              <a:rPr lang="en-US" sz="3200" dirty="0"/>
              <a:t> </a:t>
            </a:r>
            <a:r>
              <a:rPr lang="en-US" sz="3200" dirty="0" err="1"/>
              <a:t>টপোলজিতে</a:t>
            </a:r>
            <a:r>
              <a:rPr lang="en-US" sz="3200" dirty="0"/>
              <a:t> </a:t>
            </a:r>
            <a:r>
              <a:rPr lang="en-US" sz="3200" dirty="0" err="1"/>
              <a:t>একটা</a:t>
            </a:r>
            <a:r>
              <a:rPr lang="en-US" sz="3200" dirty="0"/>
              <a:t> </a:t>
            </a:r>
            <a:r>
              <a:rPr lang="en-US" sz="3200" dirty="0" err="1"/>
              <a:t>মূল</a:t>
            </a:r>
            <a:r>
              <a:rPr lang="en-US" sz="3200" dirty="0"/>
              <a:t> </a:t>
            </a:r>
            <a:r>
              <a:rPr lang="en-US" sz="3200" dirty="0" err="1"/>
              <a:t>ব্যাকবোন</a:t>
            </a:r>
            <a:r>
              <a:rPr lang="en-US" sz="3200" dirty="0"/>
              <a:t> </a:t>
            </a:r>
            <a:r>
              <a:rPr lang="en-US" sz="3200" dirty="0" err="1"/>
              <a:t>বা</a:t>
            </a:r>
            <a:r>
              <a:rPr lang="en-US" sz="3200" dirty="0"/>
              <a:t> </a:t>
            </a:r>
            <a:r>
              <a:rPr lang="en-US" sz="3200" dirty="0" err="1"/>
              <a:t>মূল</a:t>
            </a:r>
            <a:r>
              <a:rPr lang="en-US" sz="3200" dirty="0"/>
              <a:t> </a:t>
            </a:r>
            <a:r>
              <a:rPr lang="en-US" sz="3200" dirty="0" err="1"/>
              <a:t>লাইনের</a:t>
            </a:r>
            <a:r>
              <a:rPr lang="en-US" sz="3200" dirty="0"/>
              <a:t> </a:t>
            </a:r>
            <a:r>
              <a:rPr lang="en-US" sz="3200" dirty="0" err="1"/>
              <a:t>সাথে</a:t>
            </a:r>
            <a:r>
              <a:rPr lang="en-US" sz="3200" dirty="0"/>
              <a:t> </a:t>
            </a:r>
            <a:r>
              <a:rPr lang="en-US" sz="3200" dirty="0" err="1"/>
              <a:t>সবগুলো</a:t>
            </a:r>
            <a:r>
              <a:rPr lang="en-US" sz="3200" dirty="0"/>
              <a:t> </a:t>
            </a:r>
            <a:r>
              <a:rPr lang="en-US" sz="3200" dirty="0" err="1"/>
              <a:t>কম্পিউটারকে</a:t>
            </a:r>
            <a:r>
              <a:rPr lang="en-US" sz="3200" dirty="0"/>
              <a:t> </a:t>
            </a:r>
            <a:r>
              <a:rPr lang="en-US" sz="3200" dirty="0" err="1"/>
              <a:t>জুড়ে</a:t>
            </a:r>
            <a:r>
              <a:rPr lang="en-US" sz="3200" dirty="0"/>
              <a:t> </a:t>
            </a:r>
            <a:r>
              <a:rPr lang="en-US" sz="3200" dirty="0" err="1"/>
              <a:t>দেয়া</a:t>
            </a:r>
            <a:r>
              <a:rPr lang="en-US" sz="3200" dirty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, </a:t>
            </a:r>
            <a:r>
              <a:rPr lang="en-US" sz="3200" dirty="0" err="1" smtClean="0"/>
              <a:t>ফলে</a:t>
            </a:r>
            <a:r>
              <a:rPr lang="en-US" sz="3200" dirty="0" smtClean="0"/>
              <a:t> </a:t>
            </a:r>
            <a:r>
              <a:rPr lang="en-US" sz="3200" dirty="0" err="1"/>
              <a:t>কোন</a:t>
            </a:r>
            <a:r>
              <a:rPr lang="en-US" sz="3200" dirty="0"/>
              <a:t> </a:t>
            </a:r>
            <a:r>
              <a:rPr lang="en-US" sz="3200" dirty="0" err="1"/>
              <a:t>তথ্য</a:t>
            </a:r>
            <a:r>
              <a:rPr lang="en-US" sz="3200" dirty="0"/>
              <a:t> </a:t>
            </a:r>
            <a:r>
              <a:rPr lang="en-US" sz="3200" dirty="0" err="1"/>
              <a:t>দিলে</a:t>
            </a:r>
            <a:r>
              <a:rPr lang="en-US" sz="3200" dirty="0"/>
              <a:t> </a:t>
            </a:r>
            <a:r>
              <a:rPr lang="en-US" sz="3200" dirty="0" err="1"/>
              <a:t>তা</a:t>
            </a:r>
            <a:r>
              <a:rPr lang="en-US" sz="3200" dirty="0"/>
              <a:t> </a:t>
            </a:r>
            <a:r>
              <a:rPr lang="en-US" sz="3200" dirty="0" err="1"/>
              <a:t>সকল</a:t>
            </a:r>
            <a:r>
              <a:rPr lang="en-US" sz="3200" dirty="0"/>
              <a:t> </a:t>
            </a:r>
            <a:r>
              <a:rPr lang="en-US" sz="3200" dirty="0" err="1"/>
              <a:t>কম্পিউটার</a:t>
            </a:r>
            <a:r>
              <a:rPr lang="en-US" sz="3200" dirty="0"/>
              <a:t> </a:t>
            </a:r>
            <a:r>
              <a:rPr lang="en-US" sz="3200" dirty="0" err="1"/>
              <a:t>পায়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pic>
        <p:nvPicPr>
          <p:cNvPr id="11" name="Picture 2" descr="http://www4.ncsu.edu/%7Echou/course/Diagrams/busmai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1"/>
            <a:ext cx="3657600" cy="34537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86871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826</TotalTime>
  <Words>588</Words>
  <Application>Microsoft Office PowerPoint</Application>
  <PresentationFormat>On-screen Show (4:3)</PresentationFormat>
  <Paragraphs>137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Slide 1</vt:lpstr>
      <vt:lpstr>Slide 2</vt:lpstr>
      <vt:lpstr>শিক্ষার্থী জনি নিজ আসনে বসে থেকেই কতভাবে কনা এর নিকট একটি কলম পৌছাতে পারে ?</vt:lpstr>
      <vt:lpstr>আজকের আলোচ্য বিষয় …</vt:lpstr>
      <vt:lpstr>শিখণফল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দলীয় কাজ</vt:lpstr>
      <vt:lpstr>Slide 15</vt:lpstr>
      <vt:lpstr>মূল্যায়ন</vt:lpstr>
      <vt:lpstr>বাড়ীর কাজ</vt:lpstr>
      <vt:lpstr>Slide 18</vt:lpstr>
    </vt:vector>
  </TitlesOfParts>
  <Company>Dhaka Residential Model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FAZOR</cp:lastModifiedBy>
  <cp:revision>136</cp:revision>
  <dcterms:created xsi:type="dcterms:W3CDTF">2014-05-10T11:53:28Z</dcterms:created>
  <dcterms:modified xsi:type="dcterms:W3CDTF">2021-07-04T15:58:08Z</dcterms:modified>
</cp:coreProperties>
</file>