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ozibur659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57" y="1809831"/>
            <a:ext cx="9778949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7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908" y="2824682"/>
            <a:ext cx="63555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املاء الفراغات في الجملة بكلمة مناسبة من عندك :</a:t>
            </a:r>
          </a:p>
          <a:p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 سيدنا عمر بن الخطاب رضي الله عنه </a:t>
            </a:r>
            <a:r>
              <a:rPr lang="ar-SA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------ الخلفاء </a:t>
            </a:r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الراشدين </a:t>
            </a:r>
          </a:p>
          <a:p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ألجواب  – </a:t>
            </a:r>
            <a:r>
              <a:rPr lang="ar-SA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ثانى - </a:t>
            </a:r>
            <a:endParaRPr lang="ar-SA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كان مثالا للشجاعة والشهامة </a:t>
            </a:r>
            <a:r>
              <a:rPr lang="ar-SA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----- والانصاف </a:t>
            </a:r>
            <a:endParaRPr lang="ar-SA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ألجواب : </a:t>
            </a:r>
            <a:r>
              <a:rPr lang="ar-SA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والعدل  </a:t>
            </a:r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endParaRPr lang="ar-SA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A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لعلهم يستفيدون بها فى </a:t>
            </a:r>
            <a:r>
              <a:rPr lang="ar-SA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----- ويقتدون </a:t>
            </a:r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بها فى أعمالهم </a:t>
            </a:r>
          </a:p>
          <a:p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ar-SA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ألجواب :  حياتهم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77" y="3938258"/>
            <a:ext cx="1399925" cy="16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9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8206" y="1514476"/>
            <a:ext cx="70979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 </a:t>
            </a:r>
            <a:r>
              <a:rPr lang="ar-S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كتابة الصحيح أو الخطاء مع تصحيح الخطاء في الجمل التالية من النص </a:t>
            </a:r>
            <a:r>
              <a:rPr lang="ar-SA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 -</a:t>
            </a:r>
            <a:r>
              <a:rPr lang="ar-SA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كان مثالا للشجاعة والشهامة والعدل والانصاف والزهد </a:t>
            </a:r>
            <a:r>
              <a:rPr lang="ar-SA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والاستماتة -  </a:t>
            </a:r>
            <a:endParaRPr lang="ar-SA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ألجواب :   الصحيح</a:t>
            </a:r>
          </a:p>
          <a:p>
            <a:r>
              <a:rPr lang="ar-SA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ar-SA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وحياته قدوة  للدعاة والعلماء والسياسيين ورجال الفكر وقادة الجيوش وحكام الأمة وطلاب العلم وعامة </a:t>
            </a:r>
            <a:r>
              <a:rPr lang="ar-SA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الناس -  </a:t>
            </a:r>
            <a:endParaRPr lang="ar-SA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ألجواب :   الصحيح </a:t>
            </a:r>
          </a:p>
          <a:p>
            <a:r>
              <a:rPr lang="ar-SA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ويقتدون بها فى أعمالهم فيكرمهم الله  بالفوز فى </a:t>
            </a:r>
            <a:r>
              <a:rPr lang="ar-SA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الأخرة - </a:t>
            </a:r>
            <a:endParaRPr lang="ar-SA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ar-SA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A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ألجواب : </a:t>
            </a:r>
            <a:r>
              <a:rPr lang="ar-SA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خطاء – </a:t>
            </a:r>
            <a:r>
              <a:rPr lang="ar-SA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والصحيح :ويقتدون بها فى أعمالهم فيكرمهم الله  بالفوز فى </a:t>
            </a:r>
            <a:r>
              <a:rPr lang="ar-SA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الدارين -   </a:t>
            </a:r>
            <a:endParaRPr lang="ar-SA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123" y="4271292"/>
            <a:ext cx="619126" cy="82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24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1823" y="1896985"/>
            <a:ext cx="84582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ألعمل الاجتماعي</a:t>
            </a:r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r-SA" dirty="0"/>
          </a:p>
          <a:p>
            <a:r>
              <a:rPr lang="ar-SA" dirty="0"/>
              <a:t> </a:t>
            </a:r>
            <a:r>
              <a:rPr lang="ar-SA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حقق كلمتين الأتيتين :    </a:t>
            </a:r>
            <a:r>
              <a:rPr lang="ar-SA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عاهدوا –ينتظر -</a:t>
            </a:r>
          </a:p>
          <a:p>
            <a:endParaRPr lang="ar-S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A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عاهدوا </a:t>
            </a:r>
            <a:r>
              <a:rPr lang="ar-SA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ar-SA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ألصيغة :  ألمفرد المذكرللغائب  – ألبحث:  </a:t>
            </a:r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ألماضى ألمثبت </a:t>
            </a:r>
            <a:r>
              <a:rPr lang="ar-SA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المعروف  – ألباب :   </a:t>
            </a:r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ألمفاعلة:   </a:t>
            </a:r>
            <a:endParaRPr lang="ar-SA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ألمصدر : </a:t>
            </a:r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ألمعاهدة </a:t>
            </a:r>
            <a:r>
              <a:rPr lang="ar-SA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ألمادة :   </a:t>
            </a:r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ع ه د– </a:t>
            </a:r>
            <a:r>
              <a:rPr lang="ar-SA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ألجنس: صحيح– ألمعنى :حَافَظَ عَلَى الْعَهْدِ" : عَلَى الْوَفَاءِ، عَلَى المِيثَاقِ  </a:t>
            </a:r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لايخشى</a:t>
            </a:r>
            <a:endParaRPr lang="ar-SA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ألصيغة : ألمفرد المذكرللغائب  –ألبحث :   ألمضارع ألمثبت المعروف   – ألباب :  </a:t>
            </a:r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سمع   </a:t>
            </a:r>
            <a:r>
              <a:rPr lang="ar-SA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ألمصدر : </a:t>
            </a:r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ألخشية  </a:t>
            </a:r>
            <a:endParaRPr lang="ar-SA" sz="1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ألمادة :  </a:t>
            </a:r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خ ش ى–ألجنس : ألناقص اليائي– </a:t>
            </a:r>
            <a:r>
              <a:rPr lang="ar-SA" sz="1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ألمعني </a:t>
            </a:r>
            <a:r>
              <a:rPr lang="ar-SA" sz="1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:لا يخاف   </a:t>
            </a:r>
            <a:r>
              <a:rPr lang="ar-SA" dirty="0" smtClean="0"/>
              <a:t>- </a:t>
            </a:r>
            <a:endParaRPr lang="ar-SA" dirty="0"/>
          </a:p>
          <a:p>
            <a:r>
              <a:rPr lang="ar-SA" dirty="0"/>
              <a:t>  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58" y="3819249"/>
            <a:ext cx="918407" cy="147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1314" y="1145512"/>
            <a:ext cx="6571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ألواجب المنزلي:</a:t>
            </a:r>
          </a:p>
          <a:p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اكتب عشرة جملة مفيدة باللغة العربية من عندك </a:t>
            </a:r>
          </a:p>
          <a:p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عبقرية سيدنا عمر رضي الله عنه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042" y="2715172"/>
            <a:ext cx="21431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1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3587" y="1738365"/>
            <a:ext cx="705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الي اللقاء</a:t>
            </a:r>
          </a:p>
          <a:p>
            <a:endParaRPr lang="ar-S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ألسلام عليكم ورحةالله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137" y="2302734"/>
            <a:ext cx="3480393" cy="23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72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6317" y="802693"/>
            <a:ext cx="1853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ألتعريف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5596" y="1726023"/>
            <a:ext cx="47449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400" dirty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ألصف </a:t>
            </a:r>
            <a:r>
              <a:rPr lang="ar-SA" sz="2400" dirty="0" smtClean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العاشر من الداخل    </a:t>
            </a:r>
            <a:endParaRPr lang="ar-SA" sz="2400" dirty="0">
              <a:solidFill>
                <a:srgbClr val="00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dirty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ألمادة:  أللغة العربية الأتصالية</a:t>
            </a:r>
          </a:p>
          <a:p>
            <a:r>
              <a:rPr lang="ar-SA" sz="2400" dirty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ar-SA" sz="2400" dirty="0" smtClean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ألوحدة الثانية </a:t>
            </a:r>
            <a:r>
              <a:rPr lang="en-US" sz="2400" dirty="0" smtClean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ar-SA" sz="2400" dirty="0">
              <a:solidFill>
                <a:srgbClr val="00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dirty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الدرس : الأول</a:t>
            </a:r>
          </a:p>
          <a:p>
            <a:r>
              <a:rPr lang="ar-SA" sz="2400" dirty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ألوقت:  40</a:t>
            </a:r>
          </a:p>
          <a:p>
            <a:r>
              <a:rPr lang="en-US" sz="2400" dirty="0" smtClean="0">
                <a:solidFill>
                  <a:srgbClr val="00FF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00FF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0717" y="1602438"/>
            <a:ext cx="444843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محمد مجيب الرحمن</a:t>
            </a:r>
          </a:p>
          <a:p>
            <a:r>
              <a:rPr lang="ar-SA" sz="20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ألأستاذ المساعد</a:t>
            </a:r>
          </a:p>
          <a:p>
            <a:r>
              <a:rPr lang="ar-SA" sz="20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ألمدرسة المجددية الأسلامية (ألعالم)</a:t>
            </a:r>
          </a:p>
          <a:p>
            <a:r>
              <a:rPr lang="ar-SA" sz="20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كالياكوير- غازي فور-</a:t>
            </a:r>
          </a:p>
          <a:p>
            <a:r>
              <a:rPr lang="ar-SA" sz="20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رقم الجوال:01720513321</a:t>
            </a:r>
            <a:endParaRPr lang="en-US" sz="2000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0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20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2000" dirty="0">
              <a:solidFill>
                <a:srgbClr val="3399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mozibur659@gmail.com</a:t>
            </a:r>
            <a:r>
              <a:rPr lang="en-US" sz="2000" dirty="0">
                <a:solidFill>
                  <a:srgbClr val="33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ألبريد الالكتروني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38" y="1471387"/>
            <a:ext cx="150876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30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3305" y="1492624"/>
            <a:ext cx="913055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اعلان الدرس :</a:t>
            </a:r>
          </a:p>
          <a:p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ar-SA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عبقرية سيدنا عمر رضي الله </a:t>
            </a:r>
            <a:r>
              <a:rPr lang="ar-S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عنه1(ألف</a:t>
            </a:r>
            <a:r>
              <a:rPr lang="ar-SA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ar-S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11" y="1928751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39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1240" y="1506912"/>
            <a:ext cx="953396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نتائج الدرس:</a:t>
            </a:r>
          </a:p>
          <a:p>
            <a:endParaRPr lang="ar-SA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r-SA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  يستطيع الطلات في نهاية هذا الدرس----</a:t>
            </a:r>
          </a:p>
          <a:p>
            <a:pPr algn="just"/>
            <a:endParaRPr lang="ar-SA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ar-SA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1-ان يقروا النص بالنطق الصحيح-                             </a:t>
            </a:r>
          </a:p>
          <a:p>
            <a:pPr algn="just"/>
            <a:r>
              <a:rPr lang="ar-SA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2-ان يقولوا معاني  الكلمات الجديدة مع تكوين الجملة المفيدة-</a:t>
            </a:r>
          </a:p>
          <a:p>
            <a:pPr algn="just"/>
            <a:r>
              <a:rPr lang="ar-SA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3-أن يستطيعوا تصحيح العبارات واملاء الفرغات-            </a:t>
            </a:r>
          </a:p>
          <a:p>
            <a:pPr algn="just"/>
            <a:r>
              <a:rPr lang="ar-SA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أن يقدروا علي تحقيق الكلمات الصعبة من الدرس-          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672" y="3015017"/>
            <a:ext cx="214312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304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54313" y="1430448"/>
            <a:ext cx="6391746" cy="3811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46648" y="1225689"/>
            <a:ext cx="83640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 </a:t>
            </a:r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40" y="1656863"/>
            <a:ext cx="3141233" cy="3185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4254" y="-7345299"/>
            <a:ext cx="1020210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8699" y="1465025"/>
            <a:ext cx="1933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dirty="0">
                <a:latin typeface="Arial" panose="020B0604020202020204" pitchFamily="34" charset="0"/>
                <a:cs typeface="Arial" panose="020B0604020202020204" pitchFamily="34" charset="0"/>
              </a:rPr>
              <a:t>ألقراءة النموذجية</a:t>
            </a:r>
          </a:p>
        </p:txBody>
      </p:sp>
    </p:spTree>
    <p:extLst>
      <p:ext uri="{BB962C8B-B14F-4D97-AF65-F5344CB8AC3E}">
        <p14:creationId xmlns:p14="http://schemas.microsoft.com/office/powerpoint/2010/main" val="21575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0970" y="2270690"/>
            <a:ext cx="8283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ar-SA" sz="24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ان سيدنا عمر بن الخطاب رضي الله عنه ثانى الخلفاء الراشدين وأحد العشرة المبشرين بالجنة – كان مثالا للشجاعة والشهامة والعدل والانصاف والزهد والاستماتة فى ايصال الخير الى كل فرد من أفراد الرعية – وحياته قدوة  للدعاة والعلماء والسياسيين ورجال الفكر وقادة الجيوش وحكام الأمة وطلاب العلم وعامة الناس لعلهم يستفيدون بها فى حياتهم ويقتدون بها فى أعمالهم فيكرمهم الله  بالفوز فى الدارين </a:t>
            </a:r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44" y="4244888"/>
            <a:ext cx="981915" cy="113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181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36444" y="2087463"/>
            <a:ext cx="668290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dirty="0">
                <a:latin typeface="Arial" panose="020B0604020202020204" pitchFamily="34" charset="0"/>
                <a:cs typeface="Arial" panose="020B0604020202020204" pitchFamily="34" charset="0"/>
              </a:rPr>
              <a:t>ألقراءة  </a:t>
            </a:r>
          </a:p>
          <a:p>
            <a:r>
              <a:rPr lang="ar-SA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الجهرية </a:t>
            </a:r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 smtClean="0"/>
          </a:p>
          <a:p>
            <a:endParaRPr lang="ar-SA" dirty="0"/>
          </a:p>
          <a:p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143" y="2087463"/>
            <a:ext cx="3139712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5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75421" y="3254133"/>
            <a:ext cx="3955775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أكتب معاني المفردات الأتية باللغة العربية ثم كونها </a:t>
            </a: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جملة مفيدة من عندك</a:t>
            </a:r>
            <a:r>
              <a:rPr lang="ar-S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ar-S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ألمبشرة – ألشهامة – قدوة - </a:t>
            </a:r>
            <a:endParaRPr lang="ar-SA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ar-SA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dirty="0" smtClean="0">
                <a:solidFill>
                  <a:srgbClr val="0B13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ar-SA" sz="24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ar-S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ar-SA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ar-S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ar-S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0728" y="345666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ألعمل الانفرادي</a:t>
            </a:r>
          </a:p>
          <a:p>
            <a:r>
              <a:rPr lang="ar-SA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ألوقت</a:t>
            </a:r>
          </a:p>
          <a:p>
            <a:r>
              <a:rPr lang="ar-SA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خمس دقائق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233" y="3254133"/>
            <a:ext cx="748113" cy="110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5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8309" y="2134352"/>
            <a:ext cx="6255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تعالوا نتعلم الأن معاني الكلمات الجديدة مع تكوين الجمل في </a:t>
            </a:r>
            <a:r>
              <a:rPr lang="ar-S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الدرس-</a:t>
            </a:r>
            <a:endParaRPr lang="ar-SA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ألمبشرة – ألشهامة – قدوة </a:t>
            </a:r>
            <a:r>
              <a:rPr lang="ar-S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endParaRPr lang="ar-S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ar-S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ألمبشرة </a:t>
            </a:r>
            <a:r>
              <a:rPr lang="ar-SA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endParaRPr lang="ar-SA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ألمعنى : آلَة الْبشر -ألمبشرة – كان عمر أحد العشرة المبشرة بالجنة    </a:t>
            </a:r>
          </a:p>
          <a:p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:  –  أ</a:t>
            </a:r>
            <a:r>
              <a:rPr lang="ar-S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لشهامة</a:t>
            </a:r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ألمعنى  :   ذكيًّا، كان عمر </a:t>
            </a:r>
            <a:r>
              <a:rPr lang="ar-S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مثالا الشهامة   </a:t>
            </a:r>
            <a:endParaRPr lang="ar-S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SA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قدوة    :- </a:t>
            </a:r>
          </a:p>
          <a:p>
            <a:r>
              <a:rPr lang="ar-SA" sz="1600" dirty="0">
                <a:latin typeface="Arial" panose="020B0604020202020204" pitchFamily="34" charset="0"/>
                <a:cs typeface="Arial" panose="020B0604020202020204" pitchFamily="34" charset="0"/>
              </a:rPr>
              <a:t>ألمعنى :    من يُقْتدى به، أسوة، من يتّخذه الناسُ مثلاً في حياتهم   -حياته قدوة  للدعاة والعلماء والسياسيين 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744" y="3806376"/>
            <a:ext cx="837916" cy="11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320</TotalTime>
  <Words>524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Tahoma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44</cp:revision>
  <dcterms:created xsi:type="dcterms:W3CDTF">2021-06-27T12:17:30Z</dcterms:created>
  <dcterms:modified xsi:type="dcterms:W3CDTF">2021-07-04T15:32:32Z</dcterms:modified>
</cp:coreProperties>
</file>