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8" r:id="rId3"/>
    <p:sldId id="263" r:id="rId4"/>
    <p:sldId id="256" r:id="rId5"/>
    <p:sldId id="276" r:id="rId6"/>
    <p:sldId id="273" r:id="rId7"/>
    <p:sldId id="266" r:id="rId8"/>
    <p:sldId id="258" r:id="rId9"/>
    <p:sldId id="261" r:id="rId10"/>
    <p:sldId id="267" r:id="rId11"/>
    <p:sldId id="275" r:id="rId12"/>
    <p:sldId id="274" r:id="rId13"/>
    <p:sldId id="257" r:id="rId14"/>
    <p:sldId id="262" r:id="rId15"/>
    <p:sldId id="269" r:id="rId16"/>
    <p:sldId id="259" r:id="rId17"/>
    <p:sldId id="270" r:id="rId18"/>
    <p:sldId id="272" r:id="rId19"/>
    <p:sldId id="265" r:id="rId20"/>
    <p:sldId id="271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6297B-F343-415C-BBCA-F2966463F4A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E050C-22BF-4B6B-8833-DCC00E9E9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E050C-22BF-4B6B-8833-DCC00E9E9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2133600" cy="213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4693920"/>
            <a:ext cx="2133600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480"/>
            <a:ext cx="2133600" cy="2133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63440"/>
            <a:ext cx="2133600" cy="2133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62200" y="1371600"/>
            <a:ext cx="4419600" cy="33223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 সকলকে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7086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প্রিমিয়াম কেন প্রদান করা হয় ?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কত প্রকার বিমা সর্বাধিক প্রচলিত ও কী কী 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57500" y="1066800"/>
            <a:ext cx="3276600" cy="1981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 বিমা চুক্তির মাধ্যমে বিমাকারী বিমা কিস্তির বিনিময়ে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 গ্রহণকারী ব্যক্তিকে বা তার নির্বাচিত ব্যক্তি বা উত্তরাধিকারীকে একটি বিশেষ সময়ের পরে বা বিমাগ্রহীতার মৃত্যুতে বিমাকৃত অর্থ প্রদান করে থাকে সেই বিমা চুক্তিকেই জীবন বিমা বলে।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0050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" r="4903" b="7527"/>
          <a:stretch/>
        </p:blipFill>
        <p:spPr>
          <a:xfrm>
            <a:off x="3308031" y="400050"/>
            <a:ext cx="2346010" cy="160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65" y="400050"/>
            <a:ext cx="2627596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2209800"/>
            <a:ext cx="28194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 বিমা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 বিমায় নদী ও সামুদ্রিক যাত্রা থেকে সৃষ্ট ঝুঁকির জন্য 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ক্ষতিপূরণ দেয়ার প্রতিশ্রুতি দেওয়া হর তাকে নৌ বিমা বলে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084320" cy="2722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69" y="30480"/>
            <a:ext cx="4639431" cy="269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3048000"/>
            <a:ext cx="32004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নৌ বিমা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991600" cy="670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 বিমা চুক্তির মাধ্যমে বিমা গ্রহীতা ব্যক্তিকে অগ্নিজনিত ক্ষতির জন্য ক্ষতিপূরণ দান করা হয় তাকে অগ্নিবিমা বলে।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0"/>
            <a:ext cx="2891802" cy="205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2890157" cy="2057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81400" y="28956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অগ্নি বিমা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r="4860" b="5125"/>
          <a:stretch/>
        </p:blipFill>
        <p:spPr>
          <a:xfrm>
            <a:off x="5985522" y="1"/>
            <a:ext cx="315479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"/>
            <a:ext cx="9039332" cy="670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বিনাশের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আওতাভুক্ত।এ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শর্তানুসারে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প্রিমিয়ামের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আশঙ্কিত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দুর্ঘটনাজনিত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বিমাকারী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বিমাগ্রহীতাকে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ক্ষতিপূরণ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"/>
            <a:ext cx="3747028" cy="2542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"/>
            <a:ext cx="4415806" cy="24811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1406" y="2895600"/>
            <a:ext cx="2438400" cy="643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655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 বিমাচুক্তি কেন করা হয় ?</a:t>
            </a: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জীবন বিমা ও অগ্নিবিমার দুটি করে বৈশিষ্ট্য লিখ।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800" y="1386840"/>
            <a:ext cx="2438400" cy="167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" y="167640"/>
            <a:ext cx="8839200" cy="6477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3025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0" y="685800"/>
            <a:ext cx="21336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ব্যক্তিজীবন ও ব্যবসায়িক জীবনে বিমার গুরুত্ব বর্ণনা কর 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304800"/>
            <a:ext cx="28194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" y="0"/>
            <a:ext cx="9072722" cy="678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09800" y="1981200"/>
            <a:ext cx="3657600" cy="2133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r="19975" b="14445"/>
          <a:stretch/>
        </p:blipFill>
        <p:spPr>
          <a:xfrm>
            <a:off x="152400" y="121920"/>
            <a:ext cx="3087053" cy="5364480"/>
          </a:xfrm>
          <a:prstGeom prst="rect">
            <a:avLst/>
          </a:prstGeom>
          <a:ln w="57150">
            <a:solidFill>
              <a:srgbClr val="00B0F0"/>
            </a:solidFill>
            <a:prstDash val="lgDashDot"/>
          </a:ln>
        </p:spPr>
      </p:pic>
      <p:sp>
        <p:nvSpPr>
          <p:cNvPr id="4" name="TextBox 3"/>
          <p:cNvSpPr txBox="1"/>
          <p:nvPr/>
        </p:nvSpPr>
        <p:spPr>
          <a:xfrm>
            <a:off x="3810000" y="381000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	ডেজী চৌধুরী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	সিনিয়র শিক্ষিকা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পূর্ণ চন্দ্র সেন সারোয়াতলী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		উচ্চ বিদ্যালয়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	বোয়ালখালী,চট্টগ্রাম।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 flipH="1">
            <a:off x="3931919" y="381000"/>
            <a:ext cx="57150" cy="5715000"/>
          </a:xfrm>
          <a:prstGeom prst="mathEqual">
            <a:avLst>
              <a:gd name="adj1" fmla="val 23520"/>
              <a:gd name="adj2" fmla="val 85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qual 5"/>
          <p:cNvSpPr/>
          <p:nvPr/>
        </p:nvSpPr>
        <p:spPr>
          <a:xfrm>
            <a:off x="4114800" y="381000"/>
            <a:ext cx="45719" cy="5715000"/>
          </a:xfrm>
          <a:prstGeom prst="mathEqual">
            <a:avLst>
              <a:gd name="adj1" fmla="val 23520"/>
              <a:gd name="adj2" fmla="val 856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4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2880"/>
            <a:ext cx="9098280" cy="662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8087"/>
            <a:ext cx="2107314" cy="27739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600199"/>
            <a:ext cx="4648200" cy="29718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7" y="3505200"/>
            <a:ext cx="3106073" cy="1745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7" y="1295400"/>
            <a:ext cx="3114622" cy="207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2914472" cy="1939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00862"/>
            <a:ext cx="2914472" cy="24101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19400" y="152400"/>
            <a:ext cx="37338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গুলো দেখি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711032"/>
            <a:ext cx="9128760" cy="11187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 জীবন জীবিকা ও সম্পত্তির ক্ষয়ক্ষতিজনিত ঝুঁকি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কমানোর উত্তম উপায় কী 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548640"/>
            <a:ext cx="4114800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9067800" cy="441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 অধ্যায়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 আইনগত দিক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(বিমা)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১।বিমা কী তা বলতে পারবে।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বিমার প্রয়োজনীয়তা ব্যাখ্যা করতে পারবে।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৩।বিমার প্রকারভেদসমূহ বর্ণনা করতে পারবে।</a:t>
            </a:r>
          </a:p>
        </p:txBody>
      </p:sp>
      <p:sp>
        <p:nvSpPr>
          <p:cNvPr id="2" name="Oval 1"/>
          <p:cNvSpPr/>
          <p:nvPr/>
        </p:nvSpPr>
        <p:spPr>
          <a:xfrm>
            <a:off x="3390900" y="975360"/>
            <a:ext cx="23622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92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 ও সম্পদের সাথে যে সকল ঝুঁকি জড়িত তা প্রিমিয়ামের মাধ্যমে অন্যের উপর অর্পন করাকে বিমা বলে।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31820" y="1242060"/>
            <a:ext cx="2895600" cy="1600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8915400" cy="655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805394"/>
            <a:ext cx="5791199" cy="33996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19400" y="228600"/>
            <a:ext cx="4343400" cy="1371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সম্পাদিত চুক্তি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205006"/>
            <a:ext cx="2438400" cy="157679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বিমাকারী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5205006"/>
            <a:ext cx="2667000" cy="15767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বিমাগ্রহীতা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0" y="152400"/>
            <a:ext cx="9138230" cy="678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চুক্তি অনুযায়ী বিমাগ্রহীতা এককালীন বা নিয়মিত কিস্তিতে 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 নির্দিষ্ট পরিমাণ অর্থ বিমাকারীকে প্রদান করে তাকে প্রিমিয়াম বলে।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76250"/>
            <a:ext cx="2819400" cy="1822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70" y="476250"/>
            <a:ext cx="2947600" cy="1687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476250"/>
            <a:ext cx="2759731" cy="1711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4929" y="2743200"/>
            <a:ext cx="356487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প্রিমিয়াম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267</Words>
  <Application>Microsoft Office PowerPoint</Application>
  <PresentationFormat>On-screen Show (4:3)</PresentationFormat>
  <Paragraphs>91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103</cp:revision>
  <dcterms:created xsi:type="dcterms:W3CDTF">2006-08-16T00:00:00Z</dcterms:created>
  <dcterms:modified xsi:type="dcterms:W3CDTF">2021-07-05T07:15:25Z</dcterms:modified>
</cp:coreProperties>
</file>