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4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1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8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5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1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7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1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1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0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1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7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ultanacahbia@gmail.co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8601"/>
            <a:ext cx="5791200" cy="1066799"/>
          </a:xfrm>
        </p:spPr>
        <p:txBody>
          <a:bodyPr>
            <a:prstTxWarp prst="textWave2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5438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3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  </a:t>
            </a:r>
            <a:r>
              <a:rPr lang="en-US" sz="2400" dirty="0" err="1" smtClean="0"/>
              <a:t>উপস্থিত</a:t>
            </a:r>
            <a:r>
              <a:rPr lang="en-US" sz="2400" dirty="0" smtClean="0"/>
              <a:t> ,</a:t>
            </a:r>
            <a:r>
              <a:rPr lang="en-US" sz="2400" dirty="0" err="1" smtClean="0"/>
              <a:t>অনুপস্থিত</a:t>
            </a:r>
            <a:r>
              <a:rPr lang="en-US" sz="2400" dirty="0" smtClean="0"/>
              <a:t>  </a:t>
            </a:r>
            <a:r>
              <a:rPr lang="en-US" sz="2400" dirty="0" err="1" smtClean="0"/>
              <a:t>সর্বাবস্থায়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মুমিনের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কল্যান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কামনার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মর্মার্থ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808018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হজরত</a:t>
            </a:r>
            <a:r>
              <a:rPr lang="en-US" sz="2400" dirty="0" smtClean="0"/>
              <a:t>  </a:t>
            </a:r>
            <a:r>
              <a:rPr lang="en-US" sz="2400" dirty="0" err="1" smtClean="0"/>
              <a:t>রসুলুল্লাহ</a:t>
            </a:r>
            <a:r>
              <a:rPr lang="en-US" sz="2400" dirty="0" smtClean="0"/>
              <a:t> ( </a:t>
            </a:r>
            <a:r>
              <a:rPr lang="en-US" sz="2400" dirty="0" err="1" smtClean="0"/>
              <a:t>সা</a:t>
            </a:r>
            <a:r>
              <a:rPr lang="en-US" sz="2400" dirty="0" smtClean="0"/>
              <a:t> ) 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 </a:t>
            </a:r>
            <a:r>
              <a:rPr lang="en-US" sz="2400" dirty="0" err="1" smtClean="0"/>
              <a:t>অত্র</a:t>
            </a:r>
            <a:r>
              <a:rPr lang="en-US" sz="2400" dirty="0" smtClean="0"/>
              <a:t>  </a:t>
            </a:r>
            <a:r>
              <a:rPr lang="en-US" sz="2400" dirty="0" err="1" smtClean="0"/>
              <a:t>হাদিস</a:t>
            </a:r>
            <a:r>
              <a:rPr lang="en-US" sz="2400" dirty="0" smtClean="0"/>
              <a:t>  </a:t>
            </a:r>
            <a:r>
              <a:rPr lang="en-US" sz="2400" dirty="0" err="1" smtClean="0"/>
              <a:t>দ্বারা</a:t>
            </a:r>
            <a:r>
              <a:rPr lang="en-US" sz="2400" dirty="0" smtClean="0"/>
              <a:t>  </a:t>
            </a:r>
            <a:r>
              <a:rPr lang="en-US" sz="2400" dirty="0" err="1" smtClean="0"/>
              <a:t>উদ্দেশ্য</a:t>
            </a:r>
            <a:r>
              <a:rPr lang="en-US" sz="2400" dirty="0" smtClean="0"/>
              <a:t>  </a:t>
            </a:r>
            <a:r>
              <a:rPr lang="en-US" sz="2400" dirty="0" err="1" smtClean="0"/>
              <a:t>হল</a:t>
            </a:r>
            <a:r>
              <a:rPr lang="en-US" sz="2400" dirty="0" smtClean="0"/>
              <a:t> ,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মুসলমানগনকে</a:t>
            </a:r>
            <a:r>
              <a:rPr lang="en-US" sz="2400" dirty="0" smtClean="0"/>
              <a:t>  </a:t>
            </a:r>
            <a:r>
              <a:rPr lang="en-US" sz="2400" dirty="0" err="1" smtClean="0"/>
              <a:t>পরস্পর</a:t>
            </a:r>
            <a:r>
              <a:rPr lang="en-US" sz="2400" dirty="0" smtClean="0"/>
              <a:t>   </a:t>
            </a:r>
            <a:r>
              <a:rPr lang="en-US" sz="2400" dirty="0" err="1" smtClean="0"/>
              <a:t>ভ্রাতৃত্ব</a:t>
            </a:r>
            <a:r>
              <a:rPr lang="en-US" sz="2400" dirty="0" smtClean="0"/>
              <a:t>  </a:t>
            </a:r>
            <a:r>
              <a:rPr lang="en-US" sz="2400" dirty="0" err="1" smtClean="0"/>
              <a:t>বন্ধনে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আবদ্ধ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মুসলিম</a:t>
            </a:r>
            <a:r>
              <a:rPr lang="en-US" sz="2400" dirty="0" smtClean="0"/>
              <a:t> </a:t>
            </a:r>
            <a:r>
              <a:rPr lang="en-US" sz="2400" dirty="0" err="1" smtClean="0"/>
              <a:t>ঐক্য</a:t>
            </a:r>
            <a:r>
              <a:rPr lang="en-US" sz="2400" dirty="0" smtClean="0"/>
              <a:t>  </a:t>
            </a:r>
            <a:r>
              <a:rPr lang="en-US" sz="2400" dirty="0" err="1" smtClean="0"/>
              <a:t>প্রতিষ্ঠা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 ।</a:t>
            </a:r>
            <a:r>
              <a:rPr lang="en-US" sz="2400" dirty="0" err="1" smtClean="0"/>
              <a:t>তাই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মুসলমানের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মুসলমানের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দায়িত্ব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হল</a:t>
            </a:r>
            <a:r>
              <a:rPr lang="en-US" sz="2400" dirty="0" smtClean="0"/>
              <a:t> ,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কল্যান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সুখ</a:t>
            </a:r>
            <a:r>
              <a:rPr lang="en-US" sz="2400" dirty="0" smtClean="0"/>
              <a:t>  </a:t>
            </a:r>
            <a:r>
              <a:rPr lang="en-US" sz="2400" dirty="0" err="1" smtClean="0"/>
              <a:t>কামনা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।</a:t>
            </a:r>
            <a:r>
              <a:rPr lang="en-US" sz="2400" dirty="0" err="1" smtClean="0"/>
              <a:t>চাই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সে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উপস্থিত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অনুপস্থিত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</a:t>
            </a:r>
            <a:r>
              <a:rPr lang="en-US" sz="2400" dirty="0" smtClean="0"/>
              <a:t> ।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উপস্থিতদের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কল্যানের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হল</a:t>
            </a:r>
            <a:r>
              <a:rPr lang="en-US" sz="2400" dirty="0" smtClean="0"/>
              <a:t>,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শরয়ি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উৎসাহিত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,</a:t>
            </a:r>
            <a:r>
              <a:rPr lang="en-US" sz="2400" dirty="0" err="1" smtClean="0"/>
              <a:t>চাই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সৎ </a:t>
            </a:r>
            <a:r>
              <a:rPr lang="en-US" sz="2400" dirty="0" err="1" smtClean="0"/>
              <a:t>কাজের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আদেশ</a:t>
            </a:r>
            <a:r>
              <a:rPr lang="en-US" sz="2400" dirty="0"/>
              <a:t> </a:t>
            </a:r>
            <a:r>
              <a:rPr lang="en-US" sz="2400" dirty="0" err="1" smtClean="0"/>
              <a:t>হোক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কিংবা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নিষেধ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হোক</a:t>
            </a:r>
            <a:r>
              <a:rPr lang="en-US" sz="2400" dirty="0" smtClean="0"/>
              <a:t> ।</a:t>
            </a:r>
          </a:p>
          <a:p>
            <a:r>
              <a:rPr lang="en-US" sz="2400" dirty="0" err="1" smtClean="0"/>
              <a:t>আর</a:t>
            </a:r>
            <a:r>
              <a:rPr lang="en-US" sz="2400" dirty="0" smtClean="0"/>
              <a:t>  </a:t>
            </a:r>
            <a:r>
              <a:rPr lang="en-US" sz="2400" dirty="0" err="1" smtClean="0"/>
              <a:t>অনুপস্থিতিতে</a:t>
            </a:r>
            <a:r>
              <a:rPr lang="en-US" sz="2400" dirty="0" smtClean="0"/>
              <a:t>  </a:t>
            </a:r>
            <a:r>
              <a:rPr lang="en-US" sz="2400" dirty="0" err="1" smtClean="0"/>
              <a:t>কল্যান</a:t>
            </a:r>
            <a:r>
              <a:rPr lang="en-US" sz="2400" dirty="0" smtClean="0"/>
              <a:t>  </a:t>
            </a:r>
            <a:r>
              <a:rPr lang="en-US" sz="2400" dirty="0" err="1" smtClean="0"/>
              <a:t>কামনার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হল</a:t>
            </a:r>
            <a:r>
              <a:rPr lang="en-US" sz="2400" dirty="0" smtClean="0"/>
              <a:t>,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পরিবারের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ক্ষতি</a:t>
            </a:r>
            <a:r>
              <a:rPr lang="en-US" sz="2400" dirty="0" smtClean="0"/>
              <a:t>  </a:t>
            </a:r>
            <a:r>
              <a:rPr lang="en-US" sz="2400" dirty="0" err="1" smtClean="0"/>
              <a:t>সাধন</a:t>
            </a:r>
            <a:r>
              <a:rPr lang="en-US" sz="2400" dirty="0" smtClean="0"/>
              <a:t> 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 ।</a:t>
            </a:r>
            <a:r>
              <a:rPr lang="en-US" sz="2400" dirty="0" err="1" smtClean="0"/>
              <a:t>গিবত</a:t>
            </a:r>
            <a:r>
              <a:rPr lang="en-US" sz="2400" dirty="0" smtClean="0"/>
              <a:t> 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দোষ</a:t>
            </a:r>
            <a:r>
              <a:rPr lang="en-US" sz="2400" dirty="0" smtClean="0"/>
              <a:t> </a:t>
            </a:r>
            <a:r>
              <a:rPr lang="en-US" sz="2400" dirty="0" err="1" smtClean="0"/>
              <a:t>ত্রুটি</a:t>
            </a:r>
            <a:r>
              <a:rPr lang="en-US" sz="2400" dirty="0" smtClean="0"/>
              <a:t>  </a:t>
            </a:r>
            <a:r>
              <a:rPr lang="en-US" sz="2400" dirty="0" err="1" smtClean="0"/>
              <a:t>সমাজের</a:t>
            </a:r>
            <a:r>
              <a:rPr lang="en-US" sz="2400" dirty="0"/>
              <a:t> </a:t>
            </a:r>
            <a:r>
              <a:rPr lang="en-US" sz="2400" dirty="0" err="1" smtClean="0"/>
              <a:t>কাছে</a:t>
            </a:r>
            <a:r>
              <a:rPr lang="en-US" sz="2400" dirty="0" smtClean="0"/>
              <a:t>  </a:t>
            </a:r>
            <a:r>
              <a:rPr lang="en-US" sz="2400" dirty="0" err="1" smtClean="0"/>
              <a:t>তুলে</a:t>
            </a:r>
            <a:r>
              <a:rPr lang="en-US" sz="2400" dirty="0" smtClean="0"/>
              <a:t> 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ইত্যাদি</a:t>
            </a:r>
            <a:r>
              <a:rPr lang="en-US" sz="2400" dirty="0" smtClean="0"/>
              <a:t>  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693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7253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রাসুল</a:t>
            </a:r>
            <a:r>
              <a:rPr lang="en-US" sz="2400" dirty="0" smtClean="0"/>
              <a:t> (</a:t>
            </a:r>
            <a:r>
              <a:rPr lang="en-US" sz="2400" dirty="0" err="1" smtClean="0"/>
              <a:t>সা</a:t>
            </a:r>
            <a:r>
              <a:rPr lang="en-US" sz="2400" dirty="0" smtClean="0"/>
              <a:t>)  </a:t>
            </a:r>
            <a:r>
              <a:rPr lang="en-US" sz="2400" dirty="0" err="1" smtClean="0"/>
              <a:t>রাস্তায়</a:t>
            </a:r>
            <a:r>
              <a:rPr lang="en-US" sz="2400" dirty="0" smtClean="0"/>
              <a:t>  </a:t>
            </a:r>
            <a:r>
              <a:rPr lang="en-US" sz="2400" dirty="0" err="1" smtClean="0"/>
              <a:t>বসতে</a:t>
            </a:r>
            <a:r>
              <a:rPr lang="en-US" sz="2400" dirty="0" smtClean="0"/>
              <a:t>  </a:t>
            </a:r>
            <a:r>
              <a:rPr lang="en-US" sz="2400" dirty="0" err="1" smtClean="0"/>
              <a:t>নিষেধ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করেছেন</a:t>
            </a:r>
            <a:r>
              <a:rPr lang="en-US" sz="2400" dirty="0" smtClean="0"/>
              <a:t> 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 </a:t>
            </a:r>
            <a:r>
              <a:rPr lang="en-US" sz="2400" dirty="0" err="1" smtClean="0"/>
              <a:t>বর্ণনা</a:t>
            </a:r>
            <a:r>
              <a:rPr lang="en-US" sz="2400" dirty="0" smtClean="0"/>
              <a:t>  -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রাসুল</a:t>
            </a:r>
            <a:r>
              <a:rPr lang="en-US" sz="2400" dirty="0" smtClean="0"/>
              <a:t>  (</a:t>
            </a:r>
            <a:r>
              <a:rPr lang="en-US" sz="2400" dirty="0" err="1" smtClean="0"/>
              <a:t>সা</a:t>
            </a:r>
            <a:r>
              <a:rPr lang="en-US" sz="2400" dirty="0" smtClean="0"/>
              <a:t>) 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আলোচ্য</a:t>
            </a:r>
            <a:r>
              <a:rPr lang="en-US" sz="2400" dirty="0" smtClean="0"/>
              <a:t>  </a:t>
            </a:r>
            <a:r>
              <a:rPr lang="en-US" sz="2400" dirty="0" err="1" smtClean="0"/>
              <a:t>বানীর</a:t>
            </a:r>
            <a:r>
              <a:rPr lang="en-US" sz="2400" dirty="0" smtClean="0"/>
              <a:t>  </a:t>
            </a:r>
            <a:r>
              <a:rPr lang="en-US" sz="2400" dirty="0" err="1" smtClean="0"/>
              <a:t>অর্থ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হল</a:t>
            </a:r>
            <a:r>
              <a:rPr lang="en-US" sz="2400" dirty="0" smtClean="0"/>
              <a:t> – </a:t>
            </a:r>
            <a:r>
              <a:rPr lang="en-US" sz="2400" dirty="0" err="1" smtClean="0"/>
              <a:t>তোমরা</a:t>
            </a:r>
            <a:r>
              <a:rPr lang="en-US" sz="2400" dirty="0" smtClean="0"/>
              <a:t>  </a:t>
            </a:r>
            <a:r>
              <a:rPr lang="en-US" sz="2400" dirty="0" err="1" smtClean="0"/>
              <a:t>রাস্তায়</a:t>
            </a:r>
            <a:r>
              <a:rPr lang="en-US" sz="2400" dirty="0" smtClean="0"/>
              <a:t>  </a:t>
            </a:r>
            <a:r>
              <a:rPr lang="en-US" sz="2400" dirty="0" err="1" smtClean="0"/>
              <a:t>বসা</a:t>
            </a:r>
            <a:r>
              <a:rPr lang="en-US" sz="2400" dirty="0" smtClean="0"/>
              <a:t> 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 </a:t>
            </a:r>
            <a:r>
              <a:rPr lang="en-US" sz="2400" dirty="0" err="1" smtClean="0"/>
              <a:t>বিরত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</a:t>
            </a:r>
            <a:r>
              <a:rPr lang="en-US" sz="2400" dirty="0" smtClean="0"/>
              <a:t>,  </a:t>
            </a:r>
            <a:r>
              <a:rPr lang="en-US" sz="2400" dirty="0" err="1" smtClean="0"/>
              <a:t>রাসুল</a:t>
            </a:r>
            <a:r>
              <a:rPr lang="en-US" sz="2400" dirty="0" smtClean="0"/>
              <a:t>  (</a:t>
            </a:r>
            <a:r>
              <a:rPr lang="en-US" sz="2400" dirty="0" err="1" smtClean="0"/>
              <a:t>সা</a:t>
            </a:r>
            <a:r>
              <a:rPr lang="en-US" sz="2400" dirty="0" smtClean="0"/>
              <a:t>)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উক্তির</a:t>
            </a:r>
            <a:r>
              <a:rPr lang="en-US" sz="2400" dirty="0" smtClean="0"/>
              <a:t>  </a:t>
            </a:r>
            <a:r>
              <a:rPr lang="en-US" sz="2400" dirty="0" err="1" smtClean="0"/>
              <a:t>প্রেক্ষিতে</a:t>
            </a:r>
            <a:r>
              <a:rPr lang="en-US" sz="2400" dirty="0" smtClean="0"/>
              <a:t> 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,</a:t>
            </a:r>
            <a:r>
              <a:rPr lang="en-US" sz="2400" dirty="0" err="1" smtClean="0"/>
              <a:t>রাস্তায়</a:t>
            </a:r>
            <a:r>
              <a:rPr lang="en-US" sz="2400" dirty="0" smtClean="0"/>
              <a:t>  </a:t>
            </a:r>
            <a:r>
              <a:rPr lang="en-US" sz="2400" dirty="0" err="1" smtClean="0"/>
              <a:t>বসে</a:t>
            </a:r>
            <a:r>
              <a:rPr lang="en-US" sz="2400" dirty="0" smtClean="0"/>
              <a:t>  </a:t>
            </a:r>
            <a:r>
              <a:rPr lang="en-US" sz="2400" dirty="0" err="1" smtClean="0"/>
              <a:t>কথা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 ও </a:t>
            </a:r>
            <a:r>
              <a:rPr lang="en-US" sz="2400" dirty="0" err="1" smtClean="0"/>
              <a:t>দ্বীনি</a:t>
            </a:r>
            <a:r>
              <a:rPr lang="en-US" sz="2400" dirty="0" smtClean="0"/>
              <a:t>  </a:t>
            </a:r>
            <a:r>
              <a:rPr lang="en-US" sz="2400" dirty="0" err="1" smtClean="0"/>
              <a:t>আলোচনা</a:t>
            </a:r>
            <a:r>
              <a:rPr lang="en-US" sz="2400" dirty="0" smtClean="0"/>
              <a:t>  </a:t>
            </a:r>
            <a:r>
              <a:rPr lang="en-US" sz="2400" dirty="0" err="1" smtClean="0"/>
              <a:t>কোনটাই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সঙ্গত</a:t>
            </a:r>
            <a:r>
              <a:rPr lang="en-US" sz="2400" dirty="0" smtClean="0"/>
              <a:t>  </a:t>
            </a:r>
            <a:r>
              <a:rPr lang="en-US" sz="2400" dirty="0" err="1" smtClean="0"/>
              <a:t>নয়</a:t>
            </a:r>
            <a:r>
              <a:rPr lang="en-US" sz="2400" dirty="0" smtClean="0"/>
              <a:t> ।</a:t>
            </a:r>
            <a:r>
              <a:rPr lang="en-US" sz="2400" dirty="0" err="1" smtClean="0"/>
              <a:t>কারন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পথচারিদের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অসুবিধা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।</a:t>
            </a:r>
            <a:r>
              <a:rPr lang="en-US" sz="2400" dirty="0" err="1" smtClean="0"/>
              <a:t>মূলত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রাস্তা</a:t>
            </a:r>
            <a:r>
              <a:rPr lang="en-US" sz="2400" dirty="0" smtClean="0"/>
              <a:t>   </a:t>
            </a:r>
            <a:r>
              <a:rPr lang="en-US" sz="2400" dirty="0" err="1" smtClean="0"/>
              <a:t>হল</a:t>
            </a:r>
            <a:r>
              <a:rPr lang="en-US" sz="2400" dirty="0" smtClean="0"/>
              <a:t>  </a:t>
            </a:r>
            <a:r>
              <a:rPr lang="en-US" sz="2400" dirty="0" err="1" smtClean="0"/>
              <a:t>যানবাহন</a:t>
            </a:r>
            <a:r>
              <a:rPr lang="en-US" sz="2400" dirty="0" smtClean="0"/>
              <a:t>  ও  </a:t>
            </a:r>
            <a:r>
              <a:rPr lang="en-US" sz="2400" dirty="0" err="1" smtClean="0"/>
              <a:t>লোকজনের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চলাচলস্থল</a:t>
            </a:r>
            <a:r>
              <a:rPr lang="en-US" sz="2400" dirty="0" smtClean="0"/>
              <a:t>  । </a:t>
            </a:r>
            <a:r>
              <a:rPr lang="en-US" sz="2400" dirty="0" err="1" smtClean="0"/>
              <a:t>রাস্তায়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বসা</a:t>
            </a:r>
            <a:r>
              <a:rPr lang="en-US" sz="2400" dirty="0" smtClean="0"/>
              <a:t>  </a:t>
            </a:r>
            <a:r>
              <a:rPr lang="en-US" sz="2400" dirty="0" err="1" smtClean="0"/>
              <a:t>পার্থিব</a:t>
            </a:r>
            <a:r>
              <a:rPr lang="en-US" sz="2400" dirty="0" smtClean="0"/>
              <a:t>  ও </a:t>
            </a:r>
            <a:r>
              <a:rPr lang="en-US" sz="2400" dirty="0" err="1" smtClean="0"/>
              <a:t>ধর্মীয়</a:t>
            </a:r>
            <a:r>
              <a:rPr lang="en-US" sz="2400" dirty="0" smtClean="0"/>
              <a:t>  </a:t>
            </a:r>
            <a:r>
              <a:rPr lang="en-US" sz="2400" dirty="0" err="1" smtClean="0"/>
              <a:t>উভয়</a:t>
            </a:r>
            <a:r>
              <a:rPr lang="en-US" sz="2400" dirty="0" smtClean="0"/>
              <a:t>  </a:t>
            </a:r>
            <a:r>
              <a:rPr lang="en-US" sz="2400" dirty="0" err="1" smtClean="0"/>
              <a:t>দিক</a:t>
            </a:r>
            <a:r>
              <a:rPr lang="en-US" sz="2400" dirty="0" smtClean="0"/>
              <a:t> 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 </a:t>
            </a:r>
            <a:r>
              <a:rPr lang="en-US" sz="2400" dirty="0" err="1" smtClean="0"/>
              <a:t>ক্ষতির</a:t>
            </a:r>
            <a:r>
              <a:rPr lang="en-US" sz="2400" dirty="0" smtClean="0"/>
              <a:t>  </a:t>
            </a:r>
            <a:r>
              <a:rPr lang="en-US" sz="2400" dirty="0" err="1" smtClean="0"/>
              <a:t>কারন</a:t>
            </a:r>
            <a:r>
              <a:rPr lang="en-US" sz="2400" dirty="0" smtClean="0"/>
              <a:t>  </a:t>
            </a:r>
            <a:r>
              <a:rPr lang="en-US" sz="2400" dirty="0" err="1" smtClean="0"/>
              <a:t>সুতরাং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ক্ষতিকর</a:t>
            </a:r>
            <a:r>
              <a:rPr lang="en-US" sz="2400" dirty="0" smtClean="0"/>
              <a:t>  </a:t>
            </a:r>
            <a:r>
              <a:rPr lang="en-US" sz="2400" dirty="0" err="1" smtClean="0"/>
              <a:t>বিষয়গুলোর</a:t>
            </a:r>
            <a:r>
              <a:rPr lang="en-US" sz="2400" dirty="0" smtClean="0"/>
              <a:t> 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  </a:t>
            </a:r>
            <a:r>
              <a:rPr lang="en-US" sz="2400" dirty="0" err="1" smtClean="0"/>
              <a:t>লক্ষ্য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 </a:t>
            </a:r>
            <a:r>
              <a:rPr lang="en-US" sz="2400" dirty="0" err="1" smtClean="0"/>
              <a:t>রাসুল</a:t>
            </a:r>
            <a:r>
              <a:rPr lang="en-US" sz="2400" dirty="0" smtClean="0"/>
              <a:t>  (</a:t>
            </a:r>
            <a:r>
              <a:rPr lang="en-US" sz="2400" dirty="0" err="1" smtClean="0"/>
              <a:t>সা</a:t>
            </a:r>
            <a:r>
              <a:rPr lang="en-US" sz="2400" dirty="0" smtClean="0"/>
              <a:t>)  </a:t>
            </a:r>
            <a:r>
              <a:rPr lang="en-US" sz="2400" dirty="0" err="1" smtClean="0"/>
              <a:t>রাস্তায়</a:t>
            </a:r>
            <a:r>
              <a:rPr lang="en-US" sz="2400" dirty="0" smtClean="0"/>
              <a:t>  </a:t>
            </a:r>
            <a:r>
              <a:rPr lang="en-US" sz="2400" dirty="0" err="1" smtClean="0"/>
              <a:t>বসা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 </a:t>
            </a:r>
            <a:r>
              <a:rPr lang="en-US" sz="2400" dirty="0" err="1" smtClean="0"/>
              <a:t>জনসাধারনকে</a:t>
            </a:r>
            <a:r>
              <a:rPr lang="en-US" sz="2400" dirty="0" smtClean="0"/>
              <a:t>   </a:t>
            </a:r>
            <a:r>
              <a:rPr lang="en-US" sz="2400" dirty="0" err="1" smtClean="0"/>
              <a:t>নিষেধ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করেছেন</a:t>
            </a:r>
            <a:r>
              <a:rPr lang="en-US" sz="2400" dirty="0" smtClean="0"/>
              <a:t>  ।</a:t>
            </a:r>
            <a:r>
              <a:rPr lang="en-US" sz="2400" dirty="0" err="1" smtClean="0"/>
              <a:t>তবে</a:t>
            </a:r>
            <a:r>
              <a:rPr lang="en-US" sz="2400" dirty="0" smtClean="0"/>
              <a:t>  </a:t>
            </a:r>
            <a:r>
              <a:rPr lang="en-US" sz="2400" dirty="0" err="1" smtClean="0"/>
              <a:t>রাস্তার</a:t>
            </a:r>
            <a:r>
              <a:rPr lang="en-US" sz="2400" dirty="0" smtClean="0"/>
              <a:t>  </a:t>
            </a:r>
            <a:r>
              <a:rPr lang="en-US" sz="2400" dirty="0" err="1" smtClean="0"/>
              <a:t>হক</a:t>
            </a:r>
            <a:r>
              <a:rPr lang="en-US" sz="2400" dirty="0" smtClean="0"/>
              <a:t>  </a:t>
            </a:r>
            <a:r>
              <a:rPr lang="en-US" sz="2400" dirty="0" err="1" smtClean="0"/>
              <a:t>আদায়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 </a:t>
            </a:r>
            <a:r>
              <a:rPr lang="en-US" sz="2400" dirty="0" err="1" smtClean="0"/>
              <a:t>বসা</a:t>
            </a:r>
            <a:r>
              <a:rPr lang="en-US" sz="2400" dirty="0" smtClean="0"/>
              <a:t>  </a:t>
            </a:r>
            <a:r>
              <a:rPr lang="en-US" sz="2400" dirty="0" err="1" smtClean="0"/>
              <a:t>নিষিদ্ধ</a:t>
            </a:r>
            <a:r>
              <a:rPr lang="en-US" sz="2400" dirty="0" smtClean="0"/>
              <a:t>  </a:t>
            </a:r>
            <a:r>
              <a:rPr lang="en-US" sz="2400" dirty="0" err="1" smtClean="0"/>
              <a:t>নয়</a:t>
            </a:r>
            <a:r>
              <a:rPr lang="en-US" sz="2400" dirty="0" smtClean="0"/>
              <a:t>  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12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772399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4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81000"/>
            <a:ext cx="27432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একক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কাজ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643" y="12954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১, </a:t>
            </a:r>
            <a:r>
              <a:rPr lang="en-US" sz="2000" dirty="0" err="1" smtClean="0"/>
              <a:t>পারস্পরিক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সম্পর্ক</a:t>
            </a:r>
            <a:r>
              <a:rPr lang="en-US" sz="2000" dirty="0" smtClean="0"/>
              <a:t>  </a:t>
            </a:r>
            <a:r>
              <a:rPr lang="en-US" sz="2000" dirty="0" err="1" smtClean="0"/>
              <a:t>সুদৃঢ়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করার</a:t>
            </a:r>
            <a:r>
              <a:rPr lang="en-US" sz="2000" dirty="0" smtClean="0"/>
              <a:t>  </a:t>
            </a:r>
            <a:r>
              <a:rPr lang="en-US" sz="2000" dirty="0" err="1" smtClean="0"/>
              <a:t>মাধ্যম</a:t>
            </a:r>
            <a:r>
              <a:rPr lang="en-US" sz="2000" dirty="0" smtClean="0"/>
              <a:t> </a:t>
            </a:r>
            <a:r>
              <a:rPr lang="en-US" sz="2000" dirty="0" err="1" smtClean="0"/>
              <a:t>কি</a:t>
            </a:r>
            <a:r>
              <a:rPr lang="en-US" sz="2000" dirty="0" smtClean="0"/>
              <a:t> ?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14754" y="176136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ক, </a:t>
            </a:r>
            <a:r>
              <a:rPr lang="en-US" dirty="0" err="1" smtClean="0"/>
              <a:t>মিলেমিশে</a:t>
            </a:r>
            <a:r>
              <a:rPr lang="en-US" dirty="0" smtClean="0"/>
              <a:t> </a:t>
            </a:r>
            <a:r>
              <a:rPr lang="en-US" dirty="0" err="1" smtClean="0"/>
              <a:t>থাকা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160005"/>
            <a:ext cx="280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খ, </a:t>
            </a:r>
            <a:r>
              <a:rPr lang="en-US" dirty="0" err="1" smtClean="0"/>
              <a:t>সালাম</a:t>
            </a:r>
            <a:r>
              <a:rPr lang="en-US" dirty="0" smtClean="0"/>
              <a:t> </a:t>
            </a:r>
            <a:r>
              <a:rPr lang="en-US" dirty="0" err="1" smtClean="0"/>
              <a:t>বিনিময়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7169" y="2529337"/>
            <a:ext cx="286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গ ,</a:t>
            </a:r>
            <a:r>
              <a:rPr lang="en-US" dirty="0" err="1" smtClean="0"/>
              <a:t>খোঁজ</a:t>
            </a:r>
            <a:r>
              <a:rPr lang="en-US" dirty="0" smtClean="0"/>
              <a:t> </a:t>
            </a:r>
            <a:r>
              <a:rPr lang="en-US" dirty="0" err="1" smtClean="0"/>
              <a:t>খবর</a:t>
            </a:r>
            <a:r>
              <a:rPr lang="en-US" dirty="0" smtClean="0"/>
              <a:t> </a:t>
            </a:r>
            <a:r>
              <a:rPr lang="en-US" dirty="0" err="1" smtClean="0"/>
              <a:t>নেওয়া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4754" y="293383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ঘ, </a:t>
            </a:r>
            <a:r>
              <a:rPr lang="en-US" dirty="0" err="1" smtClean="0"/>
              <a:t>কুশল</a:t>
            </a:r>
            <a:r>
              <a:rPr lang="en-US" dirty="0" smtClean="0"/>
              <a:t>  </a:t>
            </a:r>
            <a:r>
              <a:rPr lang="en-US" dirty="0" err="1" smtClean="0"/>
              <a:t>বিনিময়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733800"/>
            <a:ext cx="3710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২ ,</a:t>
            </a:r>
            <a:r>
              <a:rPr lang="en-US" sz="2400" dirty="0" err="1" smtClean="0"/>
              <a:t>সালাম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 ?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7861" y="4267200"/>
            <a:ext cx="284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ক , </a:t>
            </a:r>
            <a:r>
              <a:rPr lang="en-US" dirty="0" err="1" smtClean="0"/>
              <a:t>ইসলামি</a:t>
            </a:r>
            <a:r>
              <a:rPr lang="en-US" dirty="0" smtClean="0"/>
              <a:t> </a:t>
            </a:r>
            <a:r>
              <a:rPr lang="en-US" dirty="0" err="1" smtClean="0"/>
              <a:t>রীতিনীতি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0613" y="4768334"/>
            <a:ext cx="234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খ, </a:t>
            </a:r>
            <a:r>
              <a:rPr lang="en-US" dirty="0" err="1" smtClean="0"/>
              <a:t>ইসলামি</a:t>
            </a:r>
            <a:r>
              <a:rPr lang="en-US" dirty="0" smtClean="0"/>
              <a:t> </a:t>
            </a:r>
            <a:r>
              <a:rPr lang="en-US" dirty="0" err="1" smtClean="0"/>
              <a:t>সম্ভাষণ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533400" y="5254842"/>
            <a:ext cx="260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গ, </a:t>
            </a:r>
            <a:r>
              <a:rPr lang="en-US" dirty="0" err="1" smtClean="0"/>
              <a:t>সুন্নাত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7169" y="5791200"/>
            <a:ext cx="227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ঘ, </a:t>
            </a:r>
            <a:r>
              <a:rPr lang="en-US" dirty="0" err="1" smtClean="0"/>
              <a:t>ওয়াজিব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62243" y="131078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৩ , </a:t>
            </a:r>
            <a:r>
              <a:rPr lang="en-US" sz="2400" dirty="0" err="1" smtClean="0"/>
              <a:t>রাস্তার</a:t>
            </a:r>
            <a:r>
              <a:rPr lang="en-US" sz="2400" dirty="0" smtClean="0"/>
              <a:t>  </a:t>
            </a:r>
            <a:r>
              <a:rPr lang="en-US" sz="2400" dirty="0" err="1" smtClean="0"/>
              <a:t>হক</a:t>
            </a:r>
            <a:r>
              <a:rPr lang="en-US" sz="2400" dirty="0" smtClean="0"/>
              <a:t>  </a:t>
            </a:r>
            <a:r>
              <a:rPr lang="en-US" sz="2400" dirty="0" err="1" smtClean="0"/>
              <a:t>কয়টি</a:t>
            </a:r>
            <a:r>
              <a:rPr lang="en-US" sz="2400" dirty="0" smtClean="0"/>
              <a:t> ?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62244" y="1908014"/>
            <a:ext cx="165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ক , ৫টি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55321" y="233316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খ, ৬টি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55321" y="2749172"/>
            <a:ext cx="139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গ, ৭টি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78767" y="313921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ঘ, ৮টি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57800" y="3964632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৪, </a:t>
            </a:r>
            <a:r>
              <a:rPr lang="en-US" sz="2400" dirty="0" err="1" smtClean="0"/>
              <a:t>সালাম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?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454269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ক, </a:t>
            </a:r>
            <a:r>
              <a:rPr lang="en-US" dirty="0" err="1" smtClean="0"/>
              <a:t>ইসলামের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69164" y="495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খ, </a:t>
            </a:r>
            <a:r>
              <a:rPr lang="en-US" dirty="0" err="1" smtClean="0"/>
              <a:t>নবির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05400" y="5416062"/>
            <a:ext cx="24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গ, </a:t>
            </a:r>
            <a:r>
              <a:rPr lang="en-US" dirty="0" err="1" smtClean="0"/>
              <a:t>আল্লাহর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69164" y="5955433"/>
            <a:ext cx="293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ঘ, </a:t>
            </a:r>
            <a:r>
              <a:rPr lang="en-US" dirty="0" err="1" smtClean="0"/>
              <a:t>আসমানি</a:t>
            </a:r>
            <a:r>
              <a:rPr lang="en-US" dirty="0" smtClean="0"/>
              <a:t>  </a:t>
            </a:r>
            <a:r>
              <a:rPr lang="en-US" dirty="0" err="1" smtClean="0"/>
              <a:t>গ্রন্থের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85799"/>
            <a:ext cx="43434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দলগত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কাজ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4384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সালামের</a:t>
            </a:r>
            <a:r>
              <a:rPr lang="en-US" sz="4400" dirty="0" smtClean="0"/>
              <a:t>  </a:t>
            </a:r>
            <a:r>
              <a:rPr lang="en-US" sz="4400" dirty="0" err="1" smtClean="0"/>
              <a:t>মাধ্যমে</a:t>
            </a:r>
            <a:r>
              <a:rPr lang="en-US" sz="4400" dirty="0" smtClean="0"/>
              <a:t>   </a:t>
            </a:r>
            <a:r>
              <a:rPr lang="en-US" sz="4400" dirty="0" err="1" smtClean="0"/>
              <a:t>কিভাবে</a:t>
            </a:r>
            <a:r>
              <a:rPr lang="en-US" sz="4400" dirty="0" smtClean="0"/>
              <a:t>   </a:t>
            </a:r>
            <a:r>
              <a:rPr lang="en-US" sz="4400" dirty="0" err="1" smtClean="0"/>
              <a:t>ভালবাসা</a:t>
            </a:r>
            <a:r>
              <a:rPr lang="en-US" sz="4400" dirty="0" smtClean="0"/>
              <a:t>  </a:t>
            </a:r>
            <a:r>
              <a:rPr lang="en-US" sz="4400" dirty="0" err="1" smtClean="0"/>
              <a:t>সৃষ্টি</a:t>
            </a:r>
            <a:r>
              <a:rPr lang="en-US" sz="4400" dirty="0" smtClean="0"/>
              <a:t>  </a:t>
            </a:r>
            <a:r>
              <a:rPr lang="en-US" sz="4400" dirty="0" err="1" smtClean="0"/>
              <a:t>হয়</a:t>
            </a:r>
            <a:r>
              <a:rPr lang="en-US" sz="4400" dirty="0" smtClean="0"/>
              <a:t>  </a:t>
            </a:r>
            <a:r>
              <a:rPr lang="en-US" sz="4400" dirty="0" err="1" smtClean="0"/>
              <a:t>তা</a:t>
            </a:r>
            <a:r>
              <a:rPr lang="en-US" sz="4400" dirty="0" smtClean="0"/>
              <a:t> </a:t>
            </a:r>
            <a:r>
              <a:rPr lang="en-US" sz="4400" dirty="0" err="1" smtClean="0"/>
              <a:t>ব্যাখ্যা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কর</a:t>
            </a:r>
            <a:r>
              <a:rPr lang="en-US" sz="4400" dirty="0" smtClean="0"/>
              <a:t>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070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57200"/>
            <a:ext cx="3505200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মূল্যায়ন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 ,  </a:t>
            </a:r>
            <a:r>
              <a:rPr lang="en-US" dirty="0" err="1" smtClean="0"/>
              <a:t>সালাম</a:t>
            </a:r>
            <a:r>
              <a:rPr lang="en-US" dirty="0" smtClean="0"/>
              <a:t> </a:t>
            </a:r>
            <a:r>
              <a:rPr lang="en-US" dirty="0" err="1" smtClean="0"/>
              <a:t>কখন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প্রচলিত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214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হযরত</a:t>
            </a:r>
            <a:r>
              <a:rPr lang="en-US" dirty="0" smtClean="0"/>
              <a:t>  </a:t>
            </a:r>
            <a:r>
              <a:rPr lang="en-US" dirty="0" err="1" smtClean="0"/>
              <a:t>আদম</a:t>
            </a:r>
            <a:r>
              <a:rPr lang="en-US" dirty="0" smtClean="0"/>
              <a:t>  ( </a:t>
            </a:r>
            <a:r>
              <a:rPr lang="en-US" dirty="0" err="1" smtClean="0"/>
              <a:t>আঃ</a:t>
            </a:r>
            <a:r>
              <a:rPr lang="en-US" dirty="0" smtClean="0"/>
              <a:t> ) 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731477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২,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সকলকে</a:t>
            </a:r>
            <a:r>
              <a:rPr lang="en-US" dirty="0" smtClean="0"/>
              <a:t>  </a:t>
            </a:r>
            <a:r>
              <a:rPr lang="en-US" dirty="0" err="1" smtClean="0"/>
              <a:t>সালাম</a:t>
            </a:r>
            <a:r>
              <a:rPr lang="en-US" dirty="0" smtClean="0"/>
              <a:t> </a:t>
            </a:r>
            <a:r>
              <a:rPr lang="en-US" dirty="0" err="1" smtClean="0"/>
              <a:t>প্রদানের</a:t>
            </a:r>
            <a:r>
              <a:rPr lang="en-US" dirty="0" smtClean="0"/>
              <a:t>  </a:t>
            </a:r>
            <a:r>
              <a:rPr lang="en-US" dirty="0" err="1" smtClean="0"/>
              <a:t>নির্দেশ</a:t>
            </a:r>
            <a:r>
              <a:rPr lang="en-US" dirty="0" smtClean="0"/>
              <a:t>  </a:t>
            </a:r>
            <a:r>
              <a:rPr lang="en-US" dirty="0" err="1" smtClean="0"/>
              <a:t>দেন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27654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রাসুলুল্লাহ</a:t>
            </a:r>
            <a:r>
              <a:rPr lang="en-US" dirty="0" smtClean="0"/>
              <a:t>  ( </a:t>
            </a:r>
            <a:r>
              <a:rPr lang="en-US" dirty="0" err="1" smtClean="0"/>
              <a:t>সা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0100" y="38216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৩ ,</a:t>
            </a:r>
            <a:r>
              <a:rPr lang="en-US" dirty="0" err="1" smtClean="0"/>
              <a:t>সালামের</a:t>
            </a:r>
            <a:r>
              <a:rPr lang="en-US" dirty="0" smtClean="0"/>
              <a:t> </a:t>
            </a:r>
            <a:r>
              <a:rPr lang="en-US" dirty="0" err="1" smtClean="0"/>
              <a:t>জবাব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41078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ওয়াজীব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1131" y="5029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৪,  </a:t>
            </a:r>
            <a:r>
              <a:rPr lang="en-US" dirty="0" err="1" smtClean="0"/>
              <a:t>কুরআন</a:t>
            </a:r>
            <a:r>
              <a:rPr lang="en-US" dirty="0" smtClean="0"/>
              <a:t>  </a:t>
            </a:r>
            <a:r>
              <a:rPr lang="en-US" dirty="0" err="1" smtClean="0"/>
              <a:t>তেলাওয়াত</a:t>
            </a:r>
            <a:r>
              <a:rPr lang="en-US" dirty="0" smtClean="0"/>
              <a:t>  </a:t>
            </a:r>
            <a:r>
              <a:rPr lang="en-US" dirty="0" err="1" smtClean="0"/>
              <a:t>অবস্থায়</a:t>
            </a:r>
            <a:r>
              <a:rPr lang="en-US" dirty="0" smtClean="0"/>
              <a:t>  </a:t>
            </a:r>
            <a:r>
              <a:rPr lang="en-US" dirty="0" err="1" smtClean="0"/>
              <a:t>সালাম</a:t>
            </a:r>
            <a:r>
              <a:rPr lang="en-US" dirty="0" smtClean="0"/>
              <a:t>  </a:t>
            </a:r>
            <a:r>
              <a:rPr lang="en-US" dirty="0" err="1" smtClean="0"/>
              <a:t>দেওয়া</a:t>
            </a:r>
            <a:r>
              <a:rPr lang="en-US" dirty="0" smtClean="0"/>
              <a:t> ও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প্রদান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/>
              <a:t> 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8293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মাক্রুহ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543800" cy="403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1" y="349449"/>
            <a:ext cx="3370262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বাড়ীর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কাজ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9332" y="5727503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রাস্তার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হক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খাতায়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লিখবে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388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3" y="228600"/>
            <a:ext cx="8808804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4648200"/>
            <a:ext cx="60198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ধন্যবাদ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6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শিক্ষক</a:t>
            </a:r>
            <a:r>
              <a:rPr lang="en-US" dirty="0" smtClean="0"/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পরিচিতি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সুলতানা</a:t>
            </a:r>
            <a:r>
              <a:rPr lang="en-US" dirty="0" smtClean="0"/>
              <a:t> </a:t>
            </a:r>
            <a:r>
              <a:rPr lang="en-US" dirty="0" err="1" smtClean="0"/>
              <a:t>চাহবিয়া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প্রভাষক</a:t>
            </a:r>
            <a:r>
              <a:rPr lang="en-US" dirty="0" smtClean="0"/>
              <a:t> </a:t>
            </a:r>
            <a:r>
              <a:rPr lang="en-US" dirty="0" err="1" smtClean="0"/>
              <a:t>আরবি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রামপুর</a:t>
            </a:r>
            <a:r>
              <a:rPr lang="en-US" dirty="0" smtClean="0"/>
              <a:t> </a:t>
            </a:r>
            <a:r>
              <a:rPr lang="en-US" dirty="0" err="1" smtClean="0"/>
              <a:t>আদর্শ</a:t>
            </a:r>
            <a:r>
              <a:rPr lang="en-US" dirty="0" smtClean="0"/>
              <a:t> </a:t>
            </a:r>
            <a:r>
              <a:rPr lang="en-US" dirty="0" err="1" smtClean="0"/>
              <a:t>আলিম</a:t>
            </a:r>
            <a:r>
              <a:rPr lang="en-US" dirty="0" smtClean="0"/>
              <a:t> </a:t>
            </a:r>
            <a:r>
              <a:rPr lang="en-US" dirty="0" err="1" smtClean="0"/>
              <a:t>মাদরাসা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চাঁদপুর</a:t>
            </a:r>
            <a:r>
              <a:rPr lang="en-US" dirty="0" smtClean="0"/>
              <a:t> </a:t>
            </a:r>
            <a:r>
              <a:rPr lang="en-US" dirty="0" err="1" smtClean="0"/>
              <a:t>সদর</a:t>
            </a:r>
            <a:r>
              <a:rPr lang="en-US" dirty="0" smtClean="0"/>
              <a:t> </a:t>
            </a:r>
            <a:r>
              <a:rPr lang="en-US" dirty="0" err="1" smtClean="0"/>
              <a:t>চাঁদপুর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মোবাইল</a:t>
            </a:r>
            <a:r>
              <a:rPr lang="en-US" dirty="0" smtClean="0"/>
              <a:t>  -০১৭৩১২৭৫৮৪৮</a:t>
            </a:r>
          </a:p>
          <a:p>
            <a:r>
              <a:rPr lang="en-US" dirty="0" smtClean="0">
                <a:hlinkClick r:id="rId2"/>
              </a:rPr>
              <a:t>sultanacahbia@gmail.com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752600"/>
            <a:ext cx="1295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562600" cy="838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পাঠ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পরিচিতি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শ্রেণি</a:t>
            </a:r>
            <a:r>
              <a:rPr lang="en-US" dirty="0" smtClean="0"/>
              <a:t> –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দশম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(</a:t>
            </a:r>
            <a:r>
              <a:rPr lang="en-US" dirty="0" err="1" smtClean="0"/>
              <a:t>পরীক্ষার্থী</a:t>
            </a:r>
            <a:r>
              <a:rPr lang="en-US" dirty="0" smtClean="0"/>
              <a:t> ২০২২)</a:t>
            </a:r>
          </a:p>
          <a:p>
            <a:pPr marL="0" indent="0">
              <a:buNone/>
            </a:pPr>
            <a:r>
              <a:rPr lang="en-US" dirty="0" err="1" smtClean="0"/>
              <a:t>বিষয়</a:t>
            </a:r>
            <a:r>
              <a:rPr lang="en-US" dirty="0" smtClean="0"/>
              <a:t> – </a:t>
            </a:r>
            <a:r>
              <a:rPr lang="en-US" dirty="0" err="1" smtClean="0"/>
              <a:t>হাদিস</a:t>
            </a:r>
            <a:r>
              <a:rPr lang="en-US" dirty="0" smtClean="0"/>
              <a:t> </a:t>
            </a:r>
            <a:r>
              <a:rPr lang="en-US" dirty="0" err="1" smtClean="0"/>
              <a:t>শরিফ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অধ্যায়</a:t>
            </a:r>
            <a:r>
              <a:rPr lang="en-US" dirty="0" smtClean="0"/>
              <a:t> –</a:t>
            </a:r>
            <a:r>
              <a:rPr lang="en-US" dirty="0" err="1" smtClean="0"/>
              <a:t>দ্বিতীয়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সালাম</a:t>
            </a:r>
            <a:r>
              <a:rPr lang="en-US" dirty="0" smtClean="0"/>
              <a:t> </a:t>
            </a:r>
            <a:r>
              <a:rPr lang="en-US" dirty="0" err="1" smtClean="0"/>
              <a:t>অধ্যায়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191000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648200"/>
            <a:ext cx="281939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1"/>
            <a:ext cx="4343400" cy="304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2800"/>
            <a:ext cx="43434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4571999" cy="2359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1"/>
            <a:ext cx="4495799" cy="2133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362200"/>
            <a:ext cx="4495799" cy="197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828800"/>
            <a:ext cx="6172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সালাম</a:t>
            </a:r>
            <a:r>
              <a:rPr lang="en-US" sz="7200" dirty="0" smtClean="0"/>
              <a:t> </a:t>
            </a:r>
            <a:r>
              <a:rPr lang="en-US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অধ্যায়</a:t>
            </a:r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280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599" y="228600"/>
            <a:ext cx="334587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শিখন</a:t>
            </a:r>
            <a:r>
              <a:rPr lang="en-US" sz="4800" dirty="0" smtClean="0"/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ফল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শিক্ষার্থীরা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শিখবে</a:t>
            </a:r>
            <a:r>
              <a:rPr lang="en-US" sz="2800" dirty="0" smtClean="0"/>
              <a:t> -----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4384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  </a:t>
            </a:r>
            <a:r>
              <a:rPr lang="en-US" sz="2400" dirty="0" err="1" smtClean="0"/>
              <a:t>হাদিস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হাদিসের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অনুবাদ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 ।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124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  </a:t>
            </a:r>
            <a:r>
              <a:rPr lang="en-US" sz="2400" dirty="0" err="1" smtClean="0"/>
              <a:t>উপস্থিত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অনুপস্থিত</a:t>
            </a:r>
            <a:r>
              <a:rPr lang="en-US" sz="2400" dirty="0" smtClean="0"/>
              <a:t>  </a:t>
            </a:r>
            <a:r>
              <a:rPr lang="en-US" sz="2400" dirty="0" err="1" smtClean="0"/>
              <a:t>সর্বাবস্থায়</a:t>
            </a:r>
            <a:r>
              <a:rPr lang="en-US" sz="2400" dirty="0" smtClean="0"/>
              <a:t>  </a:t>
            </a:r>
            <a:r>
              <a:rPr lang="en-US" sz="2400" dirty="0" err="1" smtClean="0"/>
              <a:t>মুমিনের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কল্যাণ</a:t>
            </a:r>
            <a:r>
              <a:rPr lang="en-US" sz="2400" dirty="0" smtClean="0"/>
              <a:t>  </a:t>
            </a:r>
            <a:r>
              <a:rPr lang="en-US" sz="2400" dirty="0" err="1" smtClean="0"/>
              <a:t>কামনা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।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399" y="4202668"/>
            <a:ext cx="685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  </a:t>
            </a:r>
            <a:r>
              <a:rPr lang="en-US" sz="2400" dirty="0" err="1" smtClean="0"/>
              <a:t>রাসুলে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পাক</a:t>
            </a:r>
            <a:r>
              <a:rPr lang="en-US" sz="2400" dirty="0" smtClean="0"/>
              <a:t>  ( </a:t>
            </a:r>
            <a:r>
              <a:rPr lang="en-US" sz="2400" dirty="0" err="1" smtClean="0"/>
              <a:t>সাঃ</a:t>
            </a:r>
            <a:r>
              <a:rPr lang="en-US" sz="2400" dirty="0" smtClean="0"/>
              <a:t> )  </a:t>
            </a:r>
            <a:r>
              <a:rPr lang="en-US" sz="2400" dirty="0" err="1" smtClean="0"/>
              <a:t>রাস্তায়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বসতে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নিষেধ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 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বর্ণনা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।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574268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sz="2400" dirty="0" err="1" smtClean="0"/>
              <a:t>হাদিস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 </a:t>
            </a:r>
            <a:r>
              <a:rPr lang="en-US" sz="2400" dirty="0" err="1" smtClean="0"/>
              <a:t>শব্দ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তাহকিক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064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8486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2800"/>
            <a:ext cx="8610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9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534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3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686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2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468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স্বাগতম </vt:lpstr>
      <vt:lpstr>শিক্ষক পরিচিতি 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ic</dc:creator>
  <cp:lastModifiedBy>ismail - [2010]</cp:lastModifiedBy>
  <cp:revision>62</cp:revision>
  <dcterms:created xsi:type="dcterms:W3CDTF">2006-08-16T00:00:00Z</dcterms:created>
  <dcterms:modified xsi:type="dcterms:W3CDTF">2021-07-05T09:29:37Z</dcterms:modified>
</cp:coreProperties>
</file>