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1" r:id="rId2"/>
    <p:sldId id="262" r:id="rId3"/>
    <p:sldId id="260" r:id="rId4"/>
    <p:sldId id="263" r:id="rId5"/>
    <p:sldId id="264" r:id="rId6"/>
    <p:sldId id="268" r:id="rId7"/>
    <p:sldId id="265" r:id="rId8"/>
    <p:sldId id="270" r:id="rId9"/>
    <p:sldId id="269" r:id="rId10"/>
    <p:sldId id="266" r:id="rId11"/>
    <p:sldId id="267" r:id="rId12"/>
    <p:sldId id="271" r:id="rId13"/>
    <p:sldId id="285" r:id="rId14"/>
    <p:sldId id="287" r:id="rId15"/>
    <p:sldId id="286" r:id="rId16"/>
    <p:sldId id="288" r:id="rId17"/>
    <p:sldId id="290" r:id="rId18"/>
    <p:sldId id="289" r:id="rId19"/>
    <p:sldId id="303" r:id="rId20"/>
    <p:sldId id="291" r:id="rId21"/>
    <p:sldId id="292" r:id="rId22"/>
    <p:sldId id="293" r:id="rId23"/>
    <p:sldId id="306" r:id="rId24"/>
    <p:sldId id="304" r:id="rId25"/>
    <p:sldId id="305" r:id="rId26"/>
    <p:sldId id="307" r:id="rId27"/>
    <p:sldId id="308" r:id="rId28"/>
    <p:sldId id="30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950D8-0882-4C75-96D0-CEE85E32FC5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B78F-0C32-41E0-B04B-00D2C2FF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7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B78F-0C32-41E0-B04B-00D2C2FF89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2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B78F-0C32-41E0-B04B-00D2C2FF89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7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B78F-0C32-41E0-B04B-00D2C2FF89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4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07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7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296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7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4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2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96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73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2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6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3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51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7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4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2994C6-F2C0-454A-A46C-53951B0E6AF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BDA9AF-FFFF-42CB-96CD-4F35326BF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1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31" y="1113692"/>
            <a:ext cx="7561384" cy="3751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289054" y="4994031"/>
            <a:ext cx="5939205" cy="8206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7801" y="778596"/>
            <a:ext cx="968983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মারমা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ক্ষুদ্র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নৃ-গোষ্ঠী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যে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সব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এলাকায়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বাস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করেন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-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2355" y="1835630"/>
            <a:ext cx="4126524" cy="3915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4339" y="2060867"/>
            <a:ext cx="5720862" cy="148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71181" y="4203691"/>
            <a:ext cx="603746" cy="432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87703" y="4602274"/>
            <a:ext cx="603746" cy="432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40103" y="4989134"/>
            <a:ext cx="603746" cy="432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41376" y="5111492"/>
            <a:ext cx="316523" cy="3165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46020" y="4977584"/>
            <a:ext cx="2167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বান্দরবন</a:t>
            </a:r>
            <a:endParaRPr lang="en-US" sz="40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17929" y="4610321"/>
            <a:ext cx="316523" cy="3165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46020" y="4464754"/>
            <a:ext cx="2167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রাঙামাটি</a:t>
            </a:r>
            <a:endParaRPr lang="en-US" sz="40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94482" y="4155699"/>
            <a:ext cx="316523" cy="3165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08141" y="3941694"/>
            <a:ext cx="2167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খাগড়াছড়ি</a:t>
            </a:r>
            <a:endParaRPr lang="en-US" sz="40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0.06921 L 0.44232 0.057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8" t="18415" r="32633" b="406"/>
          <a:stretch/>
        </p:blipFill>
        <p:spPr>
          <a:xfrm>
            <a:off x="3045253" y="1262326"/>
            <a:ext cx="6389077" cy="289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321962" y="4684339"/>
            <a:ext cx="9835660" cy="1118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57355" y="1010549"/>
            <a:ext cx="9092706" cy="3432497"/>
            <a:chOff x="1657355" y="1010549"/>
            <a:chExt cx="9092706" cy="3432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355" y="1010549"/>
              <a:ext cx="4215908" cy="329238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477" y="1104900"/>
              <a:ext cx="4208584" cy="333814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" name="Rectangle 4"/>
          <p:cNvSpPr/>
          <p:nvPr/>
        </p:nvSpPr>
        <p:spPr>
          <a:xfrm>
            <a:off x="1321962" y="4684339"/>
            <a:ext cx="9835660" cy="1118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বাড়িঘর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6756" y="1236996"/>
            <a:ext cx="7569921" cy="2057188"/>
            <a:chOff x="2476756" y="1236996"/>
            <a:chExt cx="7569921" cy="2057188"/>
          </a:xfrm>
        </p:grpSpPr>
        <p:sp>
          <p:nvSpPr>
            <p:cNvPr id="2" name="Rounded Rectangle 1"/>
            <p:cNvSpPr/>
            <p:nvPr/>
          </p:nvSpPr>
          <p:spPr>
            <a:xfrm>
              <a:off x="2476756" y="1236996"/>
              <a:ext cx="3432014" cy="2057188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96" t="48285" r="33912"/>
            <a:stretch/>
          </p:blipFill>
          <p:spPr>
            <a:xfrm>
              <a:off x="6690212" y="1246519"/>
              <a:ext cx="3356465" cy="2047665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" name="Rectangle 3"/>
          <p:cNvSpPr/>
          <p:nvPr/>
        </p:nvSpPr>
        <p:spPr>
          <a:xfrm>
            <a:off x="1013012" y="3810000"/>
            <a:ext cx="10283884" cy="20515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শুঁটকি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নাপ্পি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7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40459" y="2769499"/>
            <a:ext cx="147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7457" y="2856226"/>
            <a:ext cx="194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 ধরা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024" y="2873161"/>
            <a:ext cx="2552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 তৈরি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0596" y="5335247"/>
            <a:ext cx="2321244" cy="908864"/>
          </a:xfrm>
          <a:prstGeom prst="flowChartTerminator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 বিক্রি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3058" y="994996"/>
            <a:ext cx="10037444" cy="4337817"/>
            <a:chOff x="963058" y="994996"/>
            <a:chExt cx="10037444" cy="4337817"/>
          </a:xfrm>
        </p:grpSpPr>
        <p:grpSp>
          <p:nvGrpSpPr>
            <p:cNvPr id="3" name="Group 2"/>
            <p:cNvGrpSpPr/>
            <p:nvPr/>
          </p:nvGrpSpPr>
          <p:grpSpPr>
            <a:xfrm>
              <a:off x="1255834" y="994996"/>
              <a:ext cx="9744668" cy="1726741"/>
              <a:chOff x="1255834" y="994996"/>
              <a:chExt cx="9744668" cy="172674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834" y="994996"/>
                <a:ext cx="2905858" cy="169032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5049" y="994996"/>
                <a:ext cx="2887942" cy="172674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6348" y="994996"/>
                <a:ext cx="3044154" cy="169032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3" t="8933" b="9685"/>
            <a:stretch/>
          </p:blipFill>
          <p:spPr>
            <a:xfrm>
              <a:off x="963058" y="3620720"/>
              <a:ext cx="2977662" cy="17120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4" name="TextBox 13"/>
          <p:cNvSpPr txBox="1"/>
          <p:nvPr/>
        </p:nvSpPr>
        <p:spPr>
          <a:xfrm>
            <a:off x="4419599" y="3707335"/>
            <a:ext cx="6846277" cy="17543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10580" y="1181833"/>
            <a:ext cx="10035867" cy="2102176"/>
            <a:chOff x="1110580" y="1181833"/>
            <a:chExt cx="10035867" cy="21021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969" y="1181833"/>
              <a:ext cx="3112478" cy="20149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" name="Group 1"/>
            <p:cNvGrpSpPr/>
            <p:nvPr/>
          </p:nvGrpSpPr>
          <p:grpSpPr>
            <a:xfrm>
              <a:off x="1110580" y="1181833"/>
              <a:ext cx="6333574" cy="2102176"/>
              <a:chOff x="1110580" y="1181833"/>
              <a:chExt cx="6333574" cy="210217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887"/>
              <a:stretch/>
            </p:blipFill>
            <p:spPr>
              <a:xfrm>
                <a:off x="4538295" y="1181833"/>
                <a:ext cx="2905859" cy="206434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1110580" y="1181833"/>
                <a:ext cx="2837900" cy="2102176"/>
                <a:chOff x="995546" y="1181833"/>
                <a:chExt cx="2462762" cy="2098432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0751" b="3391"/>
                <a:stretch/>
              </p:blipFill>
              <p:spPr>
                <a:xfrm>
                  <a:off x="995546" y="2565157"/>
                  <a:ext cx="2462762" cy="715108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grpSp>
              <p:nvGrpSpPr>
                <p:cNvPr id="9" name="Group 8"/>
                <p:cNvGrpSpPr/>
                <p:nvPr/>
              </p:nvGrpSpPr>
              <p:grpSpPr>
                <a:xfrm>
                  <a:off x="995546" y="1181833"/>
                  <a:ext cx="2462762" cy="1434978"/>
                  <a:chOff x="995546" y="1181833"/>
                  <a:chExt cx="2462762" cy="1434978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6695" b="40249"/>
                  <a:stretch/>
                </p:blipFill>
                <p:spPr>
                  <a:xfrm>
                    <a:off x="995546" y="1181833"/>
                    <a:ext cx="2462762" cy="691662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75223"/>
                  <a:stretch/>
                </p:blipFill>
                <p:spPr>
                  <a:xfrm>
                    <a:off x="995546" y="1873495"/>
                    <a:ext cx="2462762" cy="743316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</p:grpSp>
          </p:grpSp>
        </p:grpSp>
      </p:grpSp>
      <p:sp>
        <p:nvSpPr>
          <p:cNvPr id="11" name="TextBox 10"/>
          <p:cNvSpPr txBox="1"/>
          <p:nvPr/>
        </p:nvSpPr>
        <p:spPr>
          <a:xfrm>
            <a:off x="1203079" y="3781026"/>
            <a:ext cx="9943368" cy="175432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617340" y="2260355"/>
            <a:ext cx="3427066" cy="1922001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914" tIns="364223" rIns="413914" bIns="36422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endPara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585662" y="668521"/>
            <a:ext cx="3543170" cy="1451465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ও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গ্রামপ্রধান</a:t>
            </a:r>
            <a:endPara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266094" y="1472752"/>
            <a:ext cx="3256214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ঔষধি গাছ এর ব্যবহার</a:t>
            </a:r>
            <a:endParaRPr lang="en-US" sz="3200" b="1" kern="120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289846" y="1534623"/>
            <a:ext cx="30112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079139"/>
              <a:satOff val="-9594"/>
              <a:lumOff val="353"/>
              <a:alphaOff val="0"/>
            </a:schemeClr>
          </a:fillRef>
          <a:effectRef idx="0">
            <a:schemeClr val="accent4">
              <a:hueOff val="2079139"/>
              <a:satOff val="-9594"/>
              <a:lumOff val="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উঁচু স্থানে মাচা করে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124913" y="3593573"/>
            <a:ext cx="3176134" cy="1576289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158277"/>
              <a:satOff val="-19187"/>
              <a:lumOff val="706"/>
              <a:alphaOff val="0"/>
            </a:schemeClr>
          </a:fillRef>
          <a:effectRef idx="0">
            <a:schemeClr val="accent4">
              <a:hueOff val="4158277"/>
              <a:satOff val="-19187"/>
              <a:lumOff val="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CF25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ভাত ও নাপ্পি</a:t>
            </a:r>
            <a:endParaRPr lang="en-US" sz="3200" b="1" kern="1200" dirty="0">
              <a:solidFill>
                <a:srgbClr val="CF25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71273" y="4322725"/>
            <a:ext cx="4171947" cy="1798260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237415"/>
              <a:satOff val="-28781"/>
              <a:lumOff val="1059"/>
              <a:alphaOff val="0"/>
            </a:schemeClr>
          </a:fillRef>
          <a:effectRef idx="0">
            <a:schemeClr val="accent4">
              <a:hueOff val="6237415"/>
              <a:satOff val="-28781"/>
              <a:lumOff val="1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 </a:t>
            </a:r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ও বিক্রি</a:t>
            </a:r>
            <a:endParaRPr lang="en-US" sz="3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303192" y="3496256"/>
            <a:ext cx="328247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316554"/>
              <a:satOff val="-38374"/>
              <a:lumOff val="1412"/>
              <a:alphaOff val="0"/>
            </a:schemeClr>
          </a:fillRef>
          <a:effectRef idx="0">
            <a:schemeClr val="accent4">
              <a:hueOff val="8316554"/>
              <a:satOff val="-38374"/>
              <a:lumOff val="1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 পদ্ধতিতে</a:t>
            </a:r>
            <a:r>
              <a:rPr lang="en-US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5723" y="1078524"/>
            <a:ext cx="7636553" cy="1888148"/>
            <a:chOff x="1495723" y="1078524"/>
            <a:chExt cx="7636553" cy="1888148"/>
          </a:xfrm>
        </p:grpSpPr>
        <p:sp>
          <p:nvSpPr>
            <p:cNvPr id="2" name="Rectangle 1"/>
            <p:cNvSpPr/>
            <p:nvPr/>
          </p:nvSpPr>
          <p:spPr>
            <a:xfrm>
              <a:off x="4665785" y="1078524"/>
              <a:ext cx="4466491" cy="10316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723" y="1125416"/>
              <a:ext cx="1997754" cy="184125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" name="Rectangle 3"/>
          <p:cNvSpPr/>
          <p:nvPr/>
        </p:nvSpPr>
        <p:spPr>
          <a:xfrm>
            <a:off x="1535723" y="3411410"/>
            <a:ext cx="9425354" cy="109024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88831" y="1173406"/>
            <a:ext cx="9343293" cy="2437302"/>
            <a:chOff x="1488831" y="1173406"/>
            <a:chExt cx="9343293" cy="24373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831" y="1173406"/>
              <a:ext cx="4196861" cy="24373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673" y="1173406"/>
              <a:ext cx="4362451" cy="24373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1203079" y="3980318"/>
            <a:ext cx="9943368" cy="175432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ছেলে-মেয়েরা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147015" y="2618596"/>
            <a:ext cx="2289518" cy="19929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4872" y="693836"/>
            <a:ext cx="3162788" cy="16742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থামি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4298" y="3589436"/>
            <a:ext cx="3163017" cy="199292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আঙ্গি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03436" y="3589437"/>
            <a:ext cx="3295814" cy="19929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1016" y="902678"/>
            <a:ext cx="4513385" cy="9730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1630" y="2778371"/>
            <a:ext cx="6084277" cy="2614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সবিতা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09" y="2430696"/>
            <a:ext cx="2743200" cy="24735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0182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7936" y="847907"/>
            <a:ext cx="4466491" cy="103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2890" y="3212123"/>
            <a:ext cx="790135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213" y="5193652"/>
            <a:ext cx="970671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45" y="847907"/>
            <a:ext cx="1908048" cy="1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53295" y="1805977"/>
            <a:ext cx="9273321" cy="2032489"/>
            <a:chOff x="1453295" y="1805977"/>
            <a:chExt cx="9273321" cy="20324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295" y="1805977"/>
              <a:ext cx="4326182" cy="2032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052" y="1805977"/>
              <a:ext cx="4193564" cy="2032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" name="TextBox 3"/>
          <p:cNvSpPr txBox="1"/>
          <p:nvPr/>
        </p:nvSpPr>
        <p:spPr>
          <a:xfrm>
            <a:off x="1121017" y="4449241"/>
            <a:ext cx="9943368" cy="144655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বৌদ্ধধর্মের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1232" y="1617786"/>
            <a:ext cx="9434147" cy="1880088"/>
            <a:chOff x="1371232" y="1617786"/>
            <a:chExt cx="9434147" cy="18800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829" y="1617786"/>
              <a:ext cx="2876550" cy="18800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" name="Group 1"/>
            <p:cNvGrpSpPr/>
            <p:nvPr/>
          </p:nvGrpSpPr>
          <p:grpSpPr>
            <a:xfrm>
              <a:off x="1371232" y="1617786"/>
              <a:ext cx="6195647" cy="1880088"/>
              <a:chOff x="1371232" y="1617786"/>
              <a:chExt cx="6195647" cy="188008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232" y="1617786"/>
                <a:ext cx="2985722" cy="188008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8904" y="1617786"/>
                <a:ext cx="2847975" cy="188008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1203079" y="3781026"/>
            <a:ext cx="9943368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প্রতিমাসে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পূর্ণিমার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লাবরা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985524" y="2404950"/>
            <a:ext cx="2420415" cy="2155327"/>
          </a:xfrm>
          <a:custGeom>
            <a:avLst/>
            <a:gdLst>
              <a:gd name="connsiteX0" fmla="*/ 0 w 3005666"/>
              <a:gd name="connsiteY0" fmla="*/ 1502833 h 3005666"/>
              <a:gd name="connsiteX1" fmla="*/ 1502833 w 3005666"/>
              <a:gd name="connsiteY1" fmla="*/ 0 h 3005666"/>
              <a:gd name="connsiteX2" fmla="*/ 3005666 w 3005666"/>
              <a:gd name="connsiteY2" fmla="*/ 1502833 h 3005666"/>
              <a:gd name="connsiteX3" fmla="*/ 1502833 w 3005666"/>
              <a:gd name="connsiteY3" fmla="*/ 3005666 h 3005666"/>
              <a:gd name="connsiteX4" fmla="*/ 0 w 3005666"/>
              <a:gd name="connsiteY4" fmla="*/ 1502833 h 30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6" h="3005666">
                <a:moveTo>
                  <a:pt x="0" y="1502833"/>
                </a:moveTo>
                <a:cubicBezTo>
                  <a:pt x="0" y="672841"/>
                  <a:pt x="672841" y="0"/>
                  <a:pt x="1502833" y="0"/>
                </a:cubicBezTo>
                <a:cubicBezTo>
                  <a:pt x="2332825" y="0"/>
                  <a:pt x="3005666" y="672841"/>
                  <a:pt x="3005666" y="1502833"/>
                </a:cubicBezTo>
                <a:cubicBezTo>
                  <a:pt x="3005666" y="2332825"/>
                  <a:pt x="2332825" y="3005666"/>
                  <a:pt x="1502833" y="3005666"/>
                </a:cubicBezTo>
                <a:cubicBezTo>
                  <a:pt x="672841" y="3005666"/>
                  <a:pt x="0" y="2332825"/>
                  <a:pt x="0" y="1502833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22720" tIns="522720" rIns="522720" bIns="52272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5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07481" y="2704796"/>
            <a:ext cx="2558890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b="1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 কেলি</a:t>
            </a:r>
            <a:endParaRPr lang="en-US" sz="48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26367" y="4262992"/>
            <a:ext cx="2748873" cy="161682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endPara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159527" y="2649433"/>
            <a:ext cx="2523507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b="1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লাবরে</a:t>
            </a:r>
            <a:endParaRPr lang="en-US" sz="48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24318" y="1146600"/>
            <a:ext cx="2835926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E3354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বৌদ্ধধর্ম</a:t>
            </a:r>
            <a:endParaRPr lang="en-US" sz="4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5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3415" y="774829"/>
            <a:ext cx="412652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215" y="1891946"/>
            <a:ext cx="6876907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উল্লেখযোগ্য দিকগুলো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56874" y="2790093"/>
            <a:ext cx="2860431" cy="2919045"/>
            <a:chOff x="1312984" y="2790093"/>
            <a:chExt cx="2860431" cy="2919045"/>
          </a:xfrm>
        </p:grpSpPr>
        <p:sp>
          <p:nvSpPr>
            <p:cNvPr id="6" name="Oval Callout 5"/>
            <p:cNvSpPr/>
            <p:nvPr/>
          </p:nvSpPr>
          <p:spPr>
            <a:xfrm>
              <a:off x="1312984" y="2790093"/>
              <a:ext cx="2860431" cy="1348154"/>
            </a:xfrm>
            <a:prstGeom prst="wedgeEllipseCallout">
              <a:avLst>
                <a:gd name="adj1" fmla="val -6079"/>
                <a:gd name="adj2" fmla="val 72935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সবুজ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3999" y="4853353"/>
              <a:ext cx="2438400" cy="85578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99938" y="2825262"/>
            <a:ext cx="2860431" cy="2825136"/>
            <a:chOff x="8460862" y="2801939"/>
            <a:chExt cx="2860431" cy="2825136"/>
          </a:xfrm>
        </p:grpSpPr>
        <p:sp>
          <p:nvSpPr>
            <p:cNvPr id="9" name="Oval Callout 8"/>
            <p:cNvSpPr/>
            <p:nvPr/>
          </p:nvSpPr>
          <p:spPr>
            <a:xfrm>
              <a:off x="8460862" y="2801939"/>
              <a:ext cx="2860431" cy="1348154"/>
            </a:xfrm>
            <a:prstGeom prst="wedgeEllipseCallout">
              <a:avLst>
                <a:gd name="adj1" fmla="val 888"/>
                <a:gd name="adj2" fmla="val 72065"/>
              </a:avLst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নীল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82893" y="4771290"/>
              <a:ext cx="2438400" cy="8557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07012" y="2825262"/>
            <a:ext cx="2860431" cy="2859391"/>
            <a:chOff x="5158153" y="2767684"/>
            <a:chExt cx="2860431" cy="2859391"/>
          </a:xfrm>
          <a:solidFill>
            <a:srgbClr val="FFC000"/>
          </a:solidFill>
        </p:grpSpPr>
        <p:sp>
          <p:nvSpPr>
            <p:cNvPr id="12" name="Oval Callout 11"/>
            <p:cNvSpPr/>
            <p:nvPr/>
          </p:nvSpPr>
          <p:spPr>
            <a:xfrm>
              <a:off x="5158153" y="2767684"/>
              <a:ext cx="2860431" cy="1348154"/>
            </a:xfrm>
            <a:prstGeom prst="wedgeEllipseCallout">
              <a:avLst>
                <a:gd name="adj1" fmla="val -4030"/>
                <a:gd name="adj2" fmla="val 7554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কমলা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9168" y="4771290"/>
              <a:ext cx="2438400" cy="855785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</a:t>
              </a:r>
              <a:endPara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7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 rot="10800000" flipV="1">
            <a:off x="2748578" y="879230"/>
            <a:ext cx="6899513" cy="128954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34862" y="2579079"/>
            <a:ext cx="5351458" cy="2989385"/>
            <a:chOff x="1580128" y="1646921"/>
            <a:chExt cx="9567807" cy="48480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3497" y="1646921"/>
              <a:ext cx="4414438" cy="4848024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0128" y="1646921"/>
              <a:ext cx="4911970" cy="4848026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0823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4478217" y="672571"/>
            <a:ext cx="3892063" cy="1430214"/>
          </a:xfrm>
          <a:prstGeom prst="cloudCallout">
            <a:avLst>
              <a:gd name="adj1" fmla="val -2759"/>
              <a:gd name="adj2" fmla="val 7444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9145" y="2102785"/>
            <a:ext cx="4112456" cy="870561"/>
          </a:xfrm>
          <a:prstGeom prst="rect">
            <a:avLst/>
          </a:prstGeom>
          <a:noFill/>
          <a:ln w="38100"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8173" y="3372358"/>
            <a:ext cx="1781907" cy="612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8796" y="4098925"/>
            <a:ext cx="1974164" cy="612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586" y="4688424"/>
            <a:ext cx="1723292" cy="612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বারোটি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85787" y="3249398"/>
            <a:ext cx="10032611" cy="2308324"/>
            <a:chOff x="1069145" y="4821137"/>
            <a:chExt cx="10032611" cy="2308324"/>
          </a:xfrm>
        </p:grpSpPr>
        <p:sp>
          <p:nvSpPr>
            <p:cNvPr id="11" name="TextBox 10"/>
            <p:cNvSpPr txBox="1"/>
            <p:nvPr/>
          </p:nvSpPr>
          <p:spPr>
            <a:xfrm>
              <a:off x="1069145" y="4821137"/>
              <a:ext cx="10032611" cy="2308324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উৎস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মারমারা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_______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খেলেন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মারমাদের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নিজেদের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_______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আছেন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গ)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মারমারা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বছরে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লাবরে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49142" y="6849070"/>
              <a:ext cx="1536896" cy="234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5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5208" y="973265"/>
            <a:ext cx="7270167" cy="1600200"/>
            <a:chOff x="1515208" y="973265"/>
            <a:chExt cx="7270167" cy="1600200"/>
          </a:xfrm>
        </p:grpSpPr>
        <p:sp>
          <p:nvSpPr>
            <p:cNvPr id="9" name="TextBox 8"/>
            <p:cNvSpPr txBox="1"/>
            <p:nvPr/>
          </p:nvSpPr>
          <p:spPr>
            <a:xfrm>
              <a:off x="4888523" y="1311700"/>
              <a:ext cx="3896852" cy="9233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208" y="973265"/>
              <a:ext cx="2857500" cy="16002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1660675" y="3118339"/>
            <a:ext cx="9486112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74" y="926856"/>
            <a:ext cx="666750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138121" y="4818184"/>
            <a:ext cx="5939205" cy="8206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1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72155" y="644769"/>
            <a:ext cx="6576646" cy="199292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32" y="2725616"/>
            <a:ext cx="2872014" cy="30597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031" y="2860432"/>
            <a:ext cx="4372708" cy="2790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89077" y="2860431"/>
            <a:ext cx="11723" cy="305972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8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484" y="773724"/>
            <a:ext cx="6295292" cy="8030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0044" y="3889428"/>
            <a:ext cx="6230818" cy="9495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1544" y="5205046"/>
            <a:ext cx="4161692" cy="668394"/>
          </a:xfrm>
          <a:prstGeom prst="rect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37831" y="2308261"/>
            <a:ext cx="9555244" cy="1215118"/>
            <a:chOff x="1637831" y="2308261"/>
            <a:chExt cx="9555244" cy="1215118"/>
          </a:xfrm>
        </p:grpSpPr>
        <p:sp>
          <p:nvSpPr>
            <p:cNvPr id="6" name="Rectangle 5"/>
            <p:cNvSpPr/>
            <p:nvPr/>
          </p:nvSpPr>
          <p:spPr>
            <a:xfrm>
              <a:off x="1637831" y="2877048"/>
              <a:ext cx="95552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https://www.youtube.com/watch?v=DcN3hmluvks</a:t>
              </a:r>
            </a:p>
          </p:txBody>
        </p:sp>
        <p:graphicFrame>
          <p:nvGraphicFramePr>
            <p:cNvPr id="7" name="Object 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4369421"/>
                </p:ext>
              </p:extLst>
            </p:nvPr>
          </p:nvGraphicFramePr>
          <p:xfrm>
            <a:off x="5952390" y="2308261"/>
            <a:ext cx="3810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Packager Shell Object" showAsIcon="1" r:id="rId3" imgW="380880" imgH="771480" progId="Package">
                    <p:embed/>
                  </p:oleObj>
                </mc:Choice>
                <mc:Fallback>
                  <p:oleObj name="Packager Shell Object" showAsIcon="1" r:id="rId3" imgW="38088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52390" y="2308261"/>
                          <a:ext cx="381000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124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133601" y="973015"/>
            <a:ext cx="8124092" cy="1148861"/>
          </a:xfrm>
          <a:prstGeom prst="wedgeEllipseCallout">
            <a:avLst>
              <a:gd name="adj1" fmla="val -1496"/>
              <a:gd name="adj2" fmla="val 1308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0462" y="3622432"/>
            <a:ext cx="6834553" cy="10902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120" y="866345"/>
            <a:ext cx="706864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3741" y="4190609"/>
            <a:ext cx="706864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0162" y="5052646"/>
            <a:ext cx="4019807" cy="9907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64435" y="1926293"/>
            <a:ext cx="10562337" cy="1924643"/>
            <a:chOff x="860170" y="2079996"/>
            <a:chExt cx="10562337" cy="19246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555" y="2092676"/>
              <a:ext cx="2340952" cy="1852451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8" name="Group 17"/>
            <p:cNvGrpSpPr/>
            <p:nvPr/>
          </p:nvGrpSpPr>
          <p:grpSpPr>
            <a:xfrm>
              <a:off x="860170" y="2079996"/>
              <a:ext cx="7902167" cy="1924643"/>
              <a:chOff x="860170" y="2079996"/>
              <a:chExt cx="7902167" cy="192464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170" y="2079996"/>
                <a:ext cx="2478967" cy="1924643"/>
              </a:xfrm>
              <a:prstGeom prst="roundRect">
                <a:avLst>
                  <a:gd name="adj" fmla="val 16667"/>
                </a:avLst>
              </a:prstGeom>
              <a:ln w="38100">
                <a:solidFill>
                  <a:schemeClr val="bg1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8445" y="2129162"/>
                <a:ext cx="2393892" cy="1852451"/>
              </a:xfrm>
              <a:prstGeom prst="roundRect">
                <a:avLst>
                  <a:gd name="adj" fmla="val 16667"/>
                </a:avLst>
              </a:prstGeom>
              <a:ln w="38100">
                <a:solidFill>
                  <a:schemeClr val="bg1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3615817" y="2103022"/>
                <a:ext cx="2433410" cy="1841292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530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4800" y="3099691"/>
            <a:ext cx="3779570" cy="169025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0758" y="808894"/>
            <a:ext cx="5271762" cy="1090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73970" y="2567356"/>
            <a:ext cx="5351458" cy="2989385"/>
            <a:chOff x="1580128" y="1646921"/>
            <a:chExt cx="9567807" cy="48480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3497" y="1646921"/>
              <a:ext cx="4414438" cy="4848024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0128" y="1646921"/>
              <a:ext cx="4911970" cy="4848026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9600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9936" y="926122"/>
            <a:ext cx="4067909" cy="11605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4399" y="2666478"/>
            <a:ext cx="9999853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endParaRPr lang="en-US" sz="1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ংলাদেশের বিভিন্ন ক্ষুদ্র নৃ-জনগোষ্ঠীর নাম বলতে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২.৩.২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চাকমা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মণিপুরিদের সংস্কৃতি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(পোশাক,খাদ্য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উৎসব ইত্যাদি)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40" y="864577"/>
            <a:ext cx="6805612" cy="330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146116" y="4719508"/>
            <a:ext cx="9835660" cy="1118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398</TotalTime>
  <Words>431</Words>
  <Application>Microsoft Office PowerPoint</Application>
  <PresentationFormat>Widescreen</PresentationFormat>
  <Paragraphs>89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Garamond</vt:lpstr>
      <vt:lpstr>NikoshBAN</vt:lpstr>
      <vt:lpstr>Times New Roman</vt:lpstr>
      <vt:lpstr>Wingdings</vt:lpstr>
      <vt:lpstr>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Pobari</dc:creator>
  <cp:lastModifiedBy>Pobari</cp:lastModifiedBy>
  <cp:revision>129</cp:revision>
  <dcterms:created xsi:type="dcterms:W3CDTF">2021-07-01T13:37:32Z</dcterms:created>
  <dcterms:modified xsi:type="dcterms:W3CDTF">2021-07-05T13:41:11Z</dcterms:modified>
</cp:coreProperties>
</file>