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4211-4AFC-4758-BD90-6E914EE68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405171-089F-4808-9530-366226144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2B8ED-EE4C-435E-9FE4-DF1F6E10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D8D2D-967F-4041-8F30-1876259E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6154-F678-4D1A-AF36-1141563D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6D57-6AFE-44B8-8C93-6A901DDE4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CD352-04E3-4D3E-8594-F906CD44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2A855-61B4-42B4-9CB6-BDC6A0C1C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204EA-D49C-48A0-A3A4-146958B0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1C3A9-7174-43FE-9AEF-94AF013C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3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EAC2E-BBD4-403E-B4FD-F18C4F18F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47661-1496-4E66-84F5-BE12B20A7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82DCD-A497-4AF7-BBDD-FFF7D103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46C1B-118A-4BDF-93B0-0AB4ED67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96268-966C-4F2B-8738-9F4CBCD9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0CD2B-E3EF-4936-94D1-3655D048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6EF7-EFE9-4701-AFF7-3889AC573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FCCC6-0C7B-4C8C-960E-2962D34D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A55F1-E23E-40CE-BDF8-FDC0C6B1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AFF57-1822-42B0-875E-91EE1E9E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9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C8CF-BA1E-4B59-85E2-1F547AB3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38ACB-1E3F-44EA-B69E-C24F1C90C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FAAC1-6227-4205-AF6C-D791FF1C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6341-D20D-4631-853E-5470E3CC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1CB61-EC66-41A1-AE51-42905DB1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61F7-89B8-4F63-B03A-EF95CF093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15943-F977-4787-9AD5-2D889C89D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B5D56-E7F6-4FB1-9858-774EABD1F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762A0-A92B-4B5A-8C88-304040AA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C2961-DD4D-4E65-B4A5-009361AB5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4105D-58B6-4E38-B256-C412763D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0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0B81-F066-4D89-BA3E-DB5F700B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B1B87-EFF7-4F52-9B3B-BED3A8F94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C7A41-3A12-48A7-A241-CA0A61F8F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BC4199-54A8-47BC-A58B-68F17E9BE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68A7F-D83C-49B7-8E6D-DC5EA9663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B0FA6A-430E-49CF-B08C-9B8EE31B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E171D-1E60-46C7-9428-AE2F74AA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F38D0-8C61-4FDD-B0BA-BC4401BE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8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DEE6A-8399-46A5-BB2D-4AAEF8E0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88448A-263F-4893-80BC-3BF19B27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222C5-C54F-4753-9641-D00B7580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8B10F0-2430-4658-80FD-A137B5DF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8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9A37B9-A14C-4AB4-AE87-F25DB84A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C01AB-7B89-42A8-A90E-76F02434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68716-319C-4022-9AE0-4444BB0A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5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527B-E00D-41D3-BBB3-020648FB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3E791-5BF3-49C5-834D-A47AE18E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AF6A4-54F5-4A91-97A7-E87E4913E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C57B2-B880-4D9D-B86E-C7EE447E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EDA8B-0F9A-4217-AF70-7A88B5D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BC99A-3C33-47BA-81DE-A1C4851F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4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0EE64-D0C6-4A82-8DB5-7F499BE2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8FA8CB-7A09-4130-BAD3-E88592145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AE599-56BD-4CD5-A1B1-F720F0F58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36545-08C9-48B5-B870-7C134799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D27D3-4610-4200-B04A-2D4F71F2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3BD86-9CD3-4DFF-9DE7-841910D5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1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327C0-6569-4BF5-AD3C-9511F2F19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A0C42-DA4D-4E00-B2E2-7A2DE87B5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294E4-C749-487F-9F52-FE60933A8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69D0-469A-41FD-94B2-EDA1979A63E7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700DE-62DA-4AEC-97C3-1A3C8EA12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B3456-45E4-465D-AA90-CA13F1D57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E52D-3DC1-4E9D-A97C-5F18A973E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9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fif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35C14A-8290-49B9-883B-5AD23C269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22" y="1515226"/>
            <a:ext cx="8796014" cy="463291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933A4B-01E2-4999-BBDB-57CD3E4DB0CC}"/>
              </a:ext>
            </a:extLst>
          </p:cNvPr>
          <p:cNvSpPr/>
          <p:nvPr/>
        </p:nvSpPr>
        <p:spPr>
          <a:xfrm>
            <a:off x="3705727" y="409074"/>
            <a:ext cx="3681662" cy="11061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ক্লাসে সবাইকে স্বাগতম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3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3CE791B-A08A-4679-B497-79057D9D4ACD}"/>
              </a:ext>
            </a:extLst>
          </p:cNvPr>
          <p:cNvSpPr/>
          <p:nvPr/>
        </p:nvSpPr>
        <p:spPr>
          <a:xfrm>
            <a:off x="108286" y="372979"/>
            <a:ext cx="2153652" cy="1058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B787BE-7977-4F41-9587-80C141E6575F}"/>
              </a:ext>
            </a:extLst>
          </p:cNvPr>
          <p:cNvSpPr/>
          <p:nvPr/>
        </p:nvSpPr>
        <p:spPr>
          <a:xfrm>
            <a:off x="3092116" y="1353552"/>
            <a:ext cx="2153653" cy="794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খাতায় লিখি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5728C3-9677-4283-9782-55D47BD744E1}"/>
              </a:ext>
            </a:extLst>
          </p:cNvPr>
          <p:cNvSpPr/>
          <p:nvPr/>
        </p:nvSpPr>
        <p:spPr>
          <a:xfrm>
            <a:off x="1780673" y="2953753"/>
            <a:ext cx="1143001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টব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7EFD1E-CBEA-48E7-A94A-81045204FE59}"/>
              </a:ext>
            </a:extLst>
          </p:cNvPr>
          <p:cNvSpPr/>
          <p:nvPr/>
        </p:nvSpPr>
        <p:spPr>
          <a:xfrm>
            <a:off x="4168942" y="2965784"/>
            <a:ext cx="1269331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উট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AF0A8C-E7DC-4466-B2ED-7373B3DC933C}"/>
              </a:ext>
            </a:extLst>
          </p:cNvPr>
          <p:cNvSpPr/>
          <p:nvPr/>
        </p:nvSpPr>
        <p:spPr>
          <a:xfrm>
            <a:off x="6683541" y="2965784"/>
            <a:ext cx="1269331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মগ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97FD36-7918-42E3-B207-8929F8A3EBF2}"/>
              </a:ext>
            </a:extLst>
          </p:cNvPr>
          <p:cNvSpPr/>
          <p:nvPr/>
        </p:nvSpPr>
        <p:spPr>
          <a:xfrm>
            <a:off x="9059779" y="2887579"/>
            <a:ext cx="1215189" cy="1118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3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511F1D4-6053-42F7-BCAE-BD21248827C1}"/>
              </a:ext>
            </a:extLst>
          </p:cNvPr>
          <p:cNvSpPr/>
          <p:nvPr/>
        </p:nvSpPr>
        <p:spPr>
          <a:xfrm>
            <a:off x="108286" y="372979"/>
            <a:ext cx="1925051" cy="9504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FF67B4-871F-409B-A145-46328832DE5C}"/>
              </a:ext>
            </a:extLst>
          </p:cNvPr>
          <p:cNvSpPr/>
          <p:nvPr/>
        </p:nvSpPr>
        <p:spPr>
          <a:xfrm>
            <a:off x="2493542" y="3152275"/>
            <a:ext cx="1143001" cy="9504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টব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CC8252-04AB-44D0-A9CB-95237A1E3B21}"/>
              </a:ext>
            </a:extLst>
          </p:cNvPr>
          <p:cNvSpPr/>
          <p:nvPr/>
        </p:nvSpPr>
        <p:spPr>
          <a:xfrm>
            <a:off x="2430378" y="4572000"/>
            <a:ext cx="1269331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মগ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20195-FEEF-413A-9364-3C6DBD32299A}"/>
              </a:ext>
            </a:extLst>
          </p:cNvPr>
          <p:cNvSpPr/>
          <p:nvPr/>
        </p:nvSpPr>
        <p:spPr>
          <a:xfrm>
            <a:off x="8392025" y="2869532"/>
            <a:ext cx="1143001" cy="9504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উট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300B8-9800-42BC-AA7C-1443D656FA96}"/>
              </a:ext>
            </a:extLst>
          </p:cNvPr>
          <p:cNvSpPr/>
          <p:nvPr/>
        </p:nvSpPr>
        <p:spPr>
          <a:xfrm>
            <a:off x="8408066" y="4108784"/>
            <a:ext cx="1126960" cy="938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মই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82675B-EF86-4BA8-B0BE-51917704D3CD}"/>
              </a:ext>
            </a:extLst>
          </p:cNvPr>
          <p:cNvSpPr/>
          <p:nvPr/>
        </p:nvSpPr>
        <p:spPr>
          <a:xfrm>
            <a:off x="3308684" y="1191126"/>
            <a:ext cx="5654842" cy="1094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/>
              <a:t>এক দল নাম বলবে অন্য দল নাম লিখবে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674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60CC7E-A11E-420D-98AB-A63EC368C530}"/>
              </a:ext>
            </a:extLst>
          </p:cNvPr>
          <p:cNvSpPr/>
          <p:nvPr/>
        </p:nvSpPr>
        <p:spPr>
          <a:xfrm>
            <a:off x="385010" y="336884"/>
            <a:ext cx="2273969" cy="11670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800BA5-9AEE-4888-BCF7-F5DF33322ED7}"/>
              </a:ext>
            </a:extLst>
          </p:cNvPr>
          <p:cNvSpPr/>
          <p:nvPr/>
        </p:nvSpPr>
        <p:spPr>
          <a:xfrm>
            <a:off x="4535905" y="445168"/>
            <a:ext cx="2839453" cy="8662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খালি স্থানে নাম লিখি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EAEF7A4-6737-4AAA-AD2D-DCBF9003455B}"/>
              </a:ext>
            </a:extLst>
          </p:cNvPr>
          <p:cNvCxnSpPr/>
          <p:nvPr/>
        </p:nvCxnSpPr>
        <p:spPr>
          <a:xfrm>
            <a:off x="3256258" y="6058135"/>
            <a:ext cx="2009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15738F-4532-4562-BECF-5579A823700B}"/>
              </a:ext>
            </a:extLst>
          </p:cNvPr>
          <p:cNvCxnSpPr/>
          <p:nvPr/>
        </p:nvCxnSpPr>
        <p:spPr>
          <a:xfrm>
            <a:off x="8670470" y="3633772"/>
            <a:ext cx="2009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B20B78E-B870-4EB4-BE6E-C973D075450C}"/>
              </a:ext>
            </a:extLst>
          </p:cNvPr>
          <p:cNvCxnSpPr/>
          <p:nvPr/>
        </p:nvCxnSpPr>
        <p:spPr>
          <a:xfrm>
            <a:off x="2658979" y="3332747"/>
            <a:ext cx="2009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5171BF-78EA-4AF8-8EEA-6645997CA41F}"/>
              </a:ext>
            </a:extLst>
          </p:cNvPr>
          <p:cNvCxnSpPr/>
          <p:nvPr/>
        </p:nvCxnSpPr>
        <p:spPr>
          <a:xfrm>
            <a:off x="8165144" y="6316814"/>
            <a:ext cx="2009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3BEE502-2CF8-4FF7-802D-8FAFD06C7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631" y="1616744"/>
            <a:ext cx="3015726" cy="26364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5BB9177-7935-4AA8-A661-6A3F4BC1D2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45" y="4637607"/>
            <a:ext cx="1935734" cy="16250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977F6AB-040A-4288-A7CF-05AD0BD06C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126" y="4558464"/>
            <a:ext cx="2695074" cy="20213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DD087CC-DC3E-44B5-9956-64E5D738D3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2012093"/>
            <a:ext cx="2871248" cy="211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2CEAB2-E5DD-4C18-A5C4-0F4524CCA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442"/>
            <a:ext cx="11593095" cy="652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05090-4014-4971-91E4-932D6B064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EFB3DCA-844C-42A3-825E-8AFA6E9E9FA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9" b="18469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B50D7-C6C8-40F1-BACF-557D1E800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মোঃ সাখাওয়াত হোসেন জনি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বেতিয়ারকান্দি সরকারি প্রাথমিক বিদ্যালয়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কুলিয়ারচর,কিশোরগঞ্জ।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4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62905-3B6C-435C-8C88-3E2DFD00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F3E24BE-FE05-412E-A822-9E52915CC1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59" b="20059"/>
          <a:stretch>
            <a:fillRect/>
          </a:stretch>
        </p:blipFill>
        <p:spPr>
          <a:xfrm>
            <a:off x="5180012" y="1257300"/>
            <a:ext cx="6172200" cy="487362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C9AAD-A5C1-414D-BDE2-38926EFC4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bn-IN" dirty="0"/>
              <a:t>শ্রেণি-প্রথম</a:t>
            </a:r>
          </a:p>
          <a:p>
            <a:r>
              <a:rPr lang="bn-IN" dirty="0"/>
              <a:t>বিষয় –আমার বাংলা বই </a:t>
            </a:r>
          </a:p>
          <a:p>
            <a:r>
              <a:rPr lang="bn-IN" dirty="0"/>
              <a:t>পাঠ - ২২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0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1B0D65-C23F-4FF2-91D1-5E5774BC7023}"/>
              </a:ext>
            </a:extLst>
          </p:cNvPr>
          <p:cNvSpPr/>
          <p:nvPr/>
        </p:nvSpPr>
        <p:spPr>
          <a:xfrm>
            <a:off x="1696452" y="770022"/>
            <a:ext cx="2117558" cy="11069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41CC637-56DB-413A-9A0C-16EA0CA16EAB}"/>
              </a:ext>
            </a:extLst>
          </p:cNvPr>
          <p:cNvSpPr/>
          <p:nvPr/>
        </p:nvSpPr>
        <p:spPr>
          <a:xfrm>
            <a:off x="3814010" y="1660358"/>
            <a:ext cx="6954253" cy="35372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বলা ২.৩.১ ছবি দেখে ছবি সংশ্লিষ্ট শব্দ বলতে পারবে।</a:t>
            </a:r>
          </a:p>
          <a:p>
            <a:pPr algn="ctr"/>
            <a:r>
              <a:rPr lang="bn-IN" sz="3600" dirty="0"/>
              <a:t>লেখা ৩.১.১ ছবি দেখে শব্দ লিখতে পারবে</a:t>
            </a:r>
            <a:r>
              <a:rPr lang="bn-IN" dirty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3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E77991A-8BB3-492E-896F-B36E98341AE0}"/>
              </a:ext>
            </a:extLst>
          </p:cNvPr>
          <p:cNvSpPr/>
          <p:nvPr/>
        </p:nvSpPr>
        <p:spPr>
          <a:xfrm>
            <a:off x="1937084" y="529389"/>
            <a:ext cx="3633537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চল আমরা কিছু দেখি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6945CC-8360-4BFC-83EA-6C845AFAC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889" y="239127"/>
            <a:ext cx="4075447" cy="35628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BBD879-5AF7-4646-8705-30FA6E347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047" y="4140743"/>
            <a:ext cx="3627678" cy="27172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54C4B9-6653-4E50-835B-EDF551EB30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5" y="2290856"/>
            <a:ext cx="3039227" cy="45671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6281A4C-9D7D-4361-BF97-CD158D5C4B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97" y="4574428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8BC50F-285E-4DC9-834C-3CFB2553C811}"/>
              </a:ext>
            </a:extLst>
          </p:cNvPr>
          <p:cNvSpPr/>
          <p:nvPr/>
        </p:nvSpPr>
        <p:spPr>
          <a:xfrm>
            <a:off x="2947360" y="252852"/>
            <a:ext cx="4716379" cy="6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এটা কিসের ছবি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FA313D-6BB2-46C3-BCC1-0C045DC3BED0}"/>
              </a:ext>
            </a:extLst>
          </p:cNvPr>
          <p:cNvSpPr/>
          <p:nvPr/>
        </p:nvSpPr>
        <p:spPr>
          <a:xfrm>
            <a:off x="7008395" y="1708109"/>
            <a:ext cx="2298032" cy="1010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BBDE77-F296-4F9A-AC1B-150D0864C967}"/>
              </a:ext>
            </a:extLst>
          </p:cNvPr>
          <p:cNvSpPr/>
          <p:nvPr/>
        </p:nvSpPr>
        <p:spPr>
          <a:xfrm>
            <a:off x="1864895" y="4584032"/>
            <a:ext cx="1010653" cy="63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D3EF7C-68E2-4F61-98B5-A53DFAC0C7E2}"/>
              </a:ext>
            </a:extLst>
          </p:cNvPr>
          <p:cNvSpPr/>
          <p:nvPr/>
        </p:nvSpPr>
        <p:spPr>
          <a:xfrm>
            <a:off x="3104147" y="4584031"/>
            <a:ext cx="1010653" cy="63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CB95A5-A41E-4AD9-B88D-AC242AF24AE8}"/>
              </a:ext>
            </a:extLst>
          </p:cNvPr>
          <p:cNvSpPr/>
          <p:nvPr/>
        </p:nvSpPr>
        <p:spPr>
          <a:xfrm>
            <a:off x="6641432" y="5510464"/>
            <a:ext cx="1010653" cy="63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9E3CF-E131-435D-A0D8-02B5CB46C1F2}"/>
              </a:ext>
            </a:extLst>
          </p:cNvPr>
          <p:cNvSpPr/>
          <p:nvPr/>
        </p:nvSpPr>
        <p:spPr>
          <a:xfrm>
            <a:off x="7652085" y="5510463"/>
            <a:ext cx="1010653" cy="63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5A29E0-FA3B-403D-B2B4-3F17C4485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147" y="902557"/>
            <a:ext cx="4235115" cy="329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3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F9B257-9990-4283-ACC4-AD91F5170B33}"/>
              </a:ext>
            </a:extLst>
          </p:cNvPr>
          <p:cNvSpPr/>
          <p:nvPr/>
        </p:nvSpPr>
        <p:spPr>
          <a:xfrm>
            <a:off x="3489159" y="348916"/>
            <a:ext cx="4331367" cy="6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এটা কিসের ছবি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33495-FE7D-416D-972E-D895499B72D9}"/>
              </a:ext>
            </a:extLst>
          </p:cNvPr>
          <p:cNvSpPr/>
          <p:nvPr/>
        </p:nvSpPr>
        <p:spPr>
          <a:xfrm>
            <a:off x="8422106" y="1804737"/>
            <a:ext cx="1143000" cy="721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48F22F-1F2C-4603-A2E2-DB3FC252B5DD}"/>
              </a:ext>
            </a:extLst>
          </p:cNvPr>
          <p:cNvSpPr/>
          <p:nvPr/>
        </p:nvSpPr>
        <p:spPr>
          <a:xfrm>
            <a:off x="1094874" y="45318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DEA7A2-D0C2-4340-BEE2-9328AE1D3C7C}"/>
              </a:ext>
            </a:extLst>
          </p:cNvPr>
          <p:cNvSpPr/>
          <p:nvPr/>
        </p:nvSpPr>
        <p:spPr>
          <a:xfrm>
            <a:off x="2189747" y="45318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BAC198-BFE4-488D-9A45-3288C287D926}"/>
              </a:ext>
            </a:extLst>
          </p:cNvPr>
          <p:cNvSpPr/>
          <p:nvPr/>
        </p:nvSpPr>
        <p:spPr>
          <a:xfrm>
            <a:off x="6448927" y="55946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4E24C2-844A-448F-9B2D-C2298879620E}"/>
              </a:ext>
            </a:extLst>
          </p:cNvPr>
          <p:cNvSpPr/>
          <p:nvPr/>
        </p:nvSpPr>
        <p:spPr>
          <a:xfrm>
            <a:off x="7363326" y="55946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63F69E-86C0-447C-8F3A-45DF2B8FE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159" y="998621"/>
            <a:ext cx="4331367" cy="32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25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6DF720-B0BF-4EE2-BF41-8FBC76689EA0}"/>
              </a:ext>
            </a:extLst>
          </p:cNvPr>
          <p:cNvSpPr/>
          <p:nvPr/>
        </p:nvSpPr>
        <p:spPr>
          <a:xfrm>
            <a:off x="3104147" y="348916"/>
            <a:ext cx="4716379" cy="6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এটা কিসের ছবি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24BDB4-08CE-4E5A-95C3-479E9507C8AD}"/>
              </a:ext>
            </a:extLst>
          </p:cNvPr>
          <p:cNvSpPr/>
          <p:nvPr/>
        </p:nvSpPr>
        <p:spPr>
          <a:xfrm>
            <a:off x="7615989" y="1756611"/>
            <a:ext cx="1768643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মগ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F9857E-C8F0-4068-BF72-9E3E3877210C}"/>
              </a:ext>
            </a:extLst>
          </p:cNvPr>
          <p:cNvSpPr/>
          <p:nvPr/>
        </p:nvSpPr>
        <p:spPr>
          <a:xfrm>
            <a:off x="2016294" y="4562475"/>
            <a:ext cx="974558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6E4830-A0EE-4FE8-889F-0231BCB225FB}"/>
              </a:ext>
            </a:extLst>
          </p:cNvPr>
          <p:cNvSpPr/>
          <p:nvPr/>
        </p:nvSpPr>
        <p:spPr>
          <a:xfrm>
            <a:off x="835193" y="4562475"/>
            <a:ext cx="981576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9BA91D-C04A-4DAA-ADC8-59E2FDCB846E}"/>
              </a:ext>
            </a:extLst>
          </p:cNvPr>
          <p:cNvSpPr/>
          <p:nvPr/>
        </p:nvSpPr>
        <p:spPr>
          <a:xfrm>
            <a:off x="7071059" y="5224212"/>
            <a:ext cx="869783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480883-7916-46BB-88A9-5FA2A9EF53F2}"/>
              </a:ext>
            </a:extLst>
          </p:cNvPr>
          <p:cNvSpPr/>
          <p:nvPr/>
        </p:nvSpPr>
        <p:spPr>
          <a:xfrm>
            <a:off x="7940842" y="5224212"/>
            <a:ext cx="974558" cy="950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2C2C0A-8CD1-4AC8-9EE1-0A84004C9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147" y="998621"/>
            <a:ext cx="4263942" cy="426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8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83E4E0-0094-47DE-A693-25FD057C8645}"/>
              </a:ext>
            </a:extLst>
          </p:cNvPr>
          <p:cNvSpPr/>
          <p:nvPr/>
        </p:nvSpPr>
        <p:spPr>
          <a:xfrm>
            <a:off x="3536155" y="348916"/>
            <a:ext cx="3852361" cy="6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এটা কিসের ছবি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92360-86A7-45E4-81E1-C748E6A52FFF}"/>
              </a:ext>
            </a:extLst>
          </p:cNvPr>
          <p:cNvSpPr/>
          <p:nvPr/>
        </p:nvSpPr>
        <p:spPr>
          <a:xfrm>
            <a:off x="7622004" y="2310064"/>
            <a:ext cx="1215189" cy="1118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9A1B8-61B9-4287-B00D-B8E9CB4649EA}"/>
              </a:ext>
            </a:extLst>
          </p:cNvPr>
          <p:cNvSpPr/>
          <p:nvPr/>
        </p:nvSpPr>
        <p:spPr>
          <a:xfrm>
            <a:off x="941471" y="4812633"/>
            <a:ext cx="872290" cy="1034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E33B6-CCBE-4630-B48A-753D19BA1D75}"/>
              </a:ext>
            </a:extLst>
          </p:cNvPr>
          <p:cNvSpPr/>
          <p:nvPr/>
        </p:nvSpPr>
        <p:spPr>
          <a:xfrm>
            <a:off x="2231858" y="4812633"/>
            <a:ext cx="872290" cy="1034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4CE8F5-50A5-4C34-9A1A-CBE20712B26C}"/>
              </a:ext>
            </a:extLst>
          </p:cNvPr>
          <p:cNvSpPr/>
          <p:nvPr/>
        </p:nvSpPr>
        <p:spPr>
          <a:xfrm>
            <a:off x="7505703" y="5257049"/>
            <a:ext cx="1215189" cy="1118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4C7D21-EAA4-4A2E-A44E-D0F97F8730B7}"/>
              </a:ext>
            </a:extLst>
          </p:cNvPr>
          <p:cNvSpPr/>
          <p:nvPr/>
        </p:nvSpPr>
        <p:spPr>
          <a:xfrm>
            <a:off x="8720892" y="5257049"/>
            <a:ext cx="1215189" cy="1118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8F1444-6E71-4387-B381-4C1A4A775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155" y="998621"/>
            <a:ext cx="3852361" cy="32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113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পরিচিতি </vt:lpstr>
      <vt:lpstr>পাঠ পরিচিত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12</cp:revision>
  <dcterms:created xsi:type="dcterms:W3CDTF">2021-07-05T17:09:45Z</dcterms:created>
  <dcterms:modified xsi:type="dcterms:W3CDTF">2021-07-06T17:11:20Z</dcterms:modified>
</cp:coreProperties>
</file>