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5" r:id="rId8"/>
    <p:sldId id="266" r:id="rId9"/>
    <p:sldId id="264" r:id="rId10"/>
    <p:sldId id="263" r:id="rId11"/>
    <p:sldId id="262" r:id="rId12"/>
    <p:sldId id="261" r:id="rId13"/>
    <p:sldId id="275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917"/>
    <a:srgbClr val="FF99FF"/>
    <a:srgbClr val="FF3399"/>
    <a:srgbClr val="FF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65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4C15AF-BAAF-4ACD-83FB-E5A293C7B8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4F790-1C59-4AD6-805E-208550FF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7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5575">
                <a:srgbClr val="FF3399"/>
              </a:gs>
              <a:gs pos="0">
                <a:srgbClr val="FF3399"/>
              </a:gs>
              <a:gs pos="68000">
                <a:srgbClr val="FF3399"/>
              </a:gs>
              <a:gs pos="14000">
                <a:srgbClr val="FF0000"/>
              </a:gs>
              <a:gs pos="70000">
                <a:srgbClr val="00B0F0"/>
              </a:gs>
              <a:gs pos="94000">
                <a:srgbClr val="FF3399"/>
              </a:gs>
              <a:gs pos="12000">
                <a:srgbClr val="FFFF00"/>
              </a:gs>
              <a:gs pos="32000">
                <a:srgbClr val="00B0F0"/>
              </a:gs>
              <a:gs pos="53000">
                <a:srgbClr val="FF3399"/>
              </a:gs>
            </a:gsLst>
            <a:path path="circle">
              <a:fillToRect l="50000" t="50000" r="50000" b="50000"/>
            </a:path>
            <a:tileRect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00B050"/>
                </a:gs>
                <a:gs pos="46000">
                  <a:srgbClr val="00B050"/>
                </a:gs>
                <a:gs pos="26542">
                  <a:schemeClr val="accent4">
                    <a:lumMod val="40000"/>
                    <a:lumOff val="60000"/>
                  </a:schemeClr>
                </a:gs>
                <a:gs pos="89000">
                  <a:srgbClr val="FFFF00"/>
                </a:gs>
                <a:gs pos="76000">
                  <a:srgbClr val="FFFF00"/>
                </a:gs>
                <a:gs pos="83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95680" y="5877124"/>
            <a:ext cx="992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0" dirty="0" smtClean="0">
                <a:solidFill>
                  <a:srgbClr val="00B050"/>
                </a:solidFill>
              </a:rPr>
              <a:t>মোঃ</a:t>
            </a:r>
            <a:r>
              <a:rPr lang="bn-IN" sz="1400" b="0" baseline="0" dirty="0" smtClean="0">
                <a:solidFill>
                  <a:srgbClr val="00B050"/>
                </a:solidFill>
              </a:rPr>
              <a:t> মারুফুল হক , সহকারী শিক্ষক,গণিত,বঙ্গবাসী মাধ্যমিক বিদ্যালয়,খালিশপুর,খুলনা। ইমেলঃ </a:t>
            </a:r>
            <a:r>
              <a:rPr lang="en-US" sz="1400" b="0" baseline="0" dirty="0" smtClean="0">
                <a:solidFill>
                  <a:srgbClr val="00B050"/>
                </a:solidFill>
              </a:rPr>
              <a:t>marufulhoque311@gmail.com</a:t>
            </a:r>
            <a:endParaRPr lang="en-US" sz="1400" b="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6184901"/>
            <a:ext cx="5971540" cy="408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6184901"/>
            <a:ext cx="5971540" cy="408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0" y="232351"/>
            <a:ext cx="925525" cy="9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3" y="582986"/>
            <a:ext cx="6446479" cy="4958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0606" y="2130965"/>
            <a:ext cx="575139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33F0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33F0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39" y="1422502"/>
            <a:ext cx="3222030" cy="330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User\Desktop\path 1\mold-coloni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39" y="1422502"/>
            <a:ext cx="3563580" cy="330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543322" y="309349"/>
            <a:ext cx="63969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সুপার কিংডম -২ প্রোক্যারিওটা ও প্রোটিষ্টা রাজ্য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039" y="5064872"/>
            <a:ext cx="8673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কলোনিয়াল/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594" y="5304614"/>
            <a:ext cx="47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685" y="5311094"/>
            <a:ext cx="677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কোষগুলোতে কী কী  সাইটোপ্লাজমীয় অঙ্গাণু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789" y="5311094"/>
            <a:ext cx="372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C:\Users\User\Desktop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40" y="1422502"/>
            <a:ext cx="1675330" cy="34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3412217" y="5086239"/>
            <a:ext cx="447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 পদ্ধতি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463" y="5086239"/>
            <a:ext cx="59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 পদ্ধতি শোষণ /ফটোসিন্থেটিক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https://www.acklandsgrainger.com/images/items/zoom/11UV03_AS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998">
            <a:off x="5868604" y="2122564"/>
            <a:ext cx="3247509" cy="2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gifs.net/Animation11/Everything_Else/Bathroom_Stuff/Water_faucet_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10" y="1454729"/>
            <a:ext cx="2438400" cy="12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471776" y="3172219"/>
            <a:ext cx="540063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alf Frame 14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215" y="277266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64555"/>
              </p:ext>
            </p:extLst>
          </p:nvPr>
        </p:nvGraphicFramePr>
        <p:xfrm>
          <a:off x="1957481" y="1393209"/>
          <a:ext cx="8168640" cy="4053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364"/>
                <a:gridCol w="1524000"/>
                <a:gridCol w="1219200"/>
                <a:gridCol w="1143000"/>
                <a:gridCol w="1295400"/>
                <a:gridCol w="1093076"/>
                <a:gridCol w="990600"/>
              </a:tblGrid>
              <a:tr h="1625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সুপার কিংডম ১/২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মনেরা /প্রোটিষ্টা রাজ্য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কোষী/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বহুকোষী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ফিলামেন্টাস,কলোনিয়াল,মাইসেলিয়াল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বিভাজন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খাদ্যগ্রহণ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নিউক্লিয়াস 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ব্যাক্টেরিয়া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84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ডায়াটম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13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নস্টক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ওয়াটার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মোল্ড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99175" y="524994"/>
            <a:ext cx="2819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2121" y="615820"/>
            <a:ext cx="1524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3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9575" y="313005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4267" y="32478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9742" y="3168121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4177" y="316812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6960" y="3141978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575" y="42148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542" y="42148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7024" y="4214894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5521" y="42148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8844" y="4214894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9575" y="36938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4777" y="37119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7024" y="3661387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2201" y="371197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6216" y="3661387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5805" y="475929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এককোষী/ বহুকোষী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4777" y="49439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3841" y="4995009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68477" y="495387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0977" y="4897791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7015" y="314197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7015" y="378830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7015" y="499500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7015" y="417544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alf Frame 29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943" y="277504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84343" y="877529"/>
            <a:ext cx="5105400" cy="2594291"/>
            <a:chOff x="1905000" y="1297618"/>
            <a:chExt cx="5486400" cy="3270572"/>
          </a:xfrm>
        </p:grpSpPr>
        <p:pic>
          <p:nvPicPr>
            <p:cNvPr id="4" name="Picture 3" descr="C:\Users\User\Desktop\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10640"/>
              <a:ext cx="5486400" cy="325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70278" y="1297618"/>
              <a:ext cx="1578023" cy="65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জীবজগত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88943" y="340170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চিত্রের শ্রেণিবিন্যাস নিচের কোন বিজ্ঞানীর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 bwMode="auto">
          <a:xfrm>
            <a:off x="2296463" y="4133224"/>
            <a:ext cx="2572774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8790" r="10754" b="12639"/>
          <a:stretch/>
        </p:blipFill>
        <p:spPr bwMode="auto">
          <a:xfrm>
            <a:off x="5298743" y="4133224"/>
            <a:ext cx="2515868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43" y="4133224"/>
            <a:ext cx="2286000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96463" y="4133224"/>
            <a:ext cx="2572774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98743" y="4136715"/>
            <a:ext cx="2515868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18143" y="4133224"/>
            <a:ext cx="2286000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36" y="692704"/>
            <a:ext cx="4191000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35503" y="3994674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চিত্রের প্রাণিটি মনেরা  রাজ্যের অন্তর্ভুক্ত  কারণ –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ফিলামেন্টাস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II.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আণুবীক্ষণিক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রাইবোজোম আছে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 –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5637" y="5683040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3748843" y="5683040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962637" y="5722271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 II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6715237" y="5705900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II III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21303" y="46392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চিত্রের জীবটি কোন রাজ্যের ?  বৈশিষ্ট্য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4" descr="http://www.nhm.ac.uk/resources-rx/images/1013/craticula_diatom_32299_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93200" l="816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50" y="322336"/>
            <a:ext cx="333929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alf Frame 20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4" grpId="0" build="allAtOnce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2487" y="479946"/>
            <a:ext cx="2514600" cy="851297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5299" y="2815183"/>
            <a:ext cx="7543800" cy="107721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 ও এমিবা  কেন  মনেরা ও প্রোটিষ্টা রাজ্যে রাখা হয়েছে –উত্তরের স্বপক্ষে যুক্তি দাও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C:\Users\MARUF\Desktop\pic contin\বাডি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3" y="245659"/>
            <a:ext cx="3656428" cy="2181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8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404" y="478302"/>
            <a:ext cx="6457070" cy="4923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প্রোক্যারিওটা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8FE917"/>
                </a:solidFill>
                <a:latin typeface="NikoshBAN" pitchFamily="2" charset="0"/>
                <a:cs typeface="NikoshBAN" pitchFamily="2" charset="0"/>
              </a:rPr>
              <a:t>ইউক্যরিওটা</a:t>
            </a: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মনেরা </a:t>
            </a:r>
            <a:r>
              <a:rPr lang="bn-BD" sz="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ফিলামেন্ট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8FE917"/>
                </a:solidFill>
                <a:latin typeface="NikoshBAN" pitchFamily="2" charset="0"/>
                <a:cs typeface="NikoshBAN" pitchFamily="2" charset="0"/>
              </a:rPr>
              <a:t>কলোনি</a:t>
            </a:r>
            <a:r>
              <a:rPr lang="bn-BD" sz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মাইসেলিয়াম </a:t>
            </a:r>
          </a:p>
        </p:txBody>
      </p:sp>
      <p:sp>
        <p:nvSpPr>
          <p:cNvPr id="3" name="Half Frame 2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2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0242" y="2412738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607325"/>
            <a:ext cx="5389239" cy="50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927" y="323394"/>
            <a:ext cx="4115567" cy="4194015"/>
            <a:chOff x="4213868" y="267905"/>
            <a:chExt cx="3841600" cy="3853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09" t="2893" r="3916" b="3718"/>
            <a:stretch/>
          </p:blipFill>
          <p:spPr>
            <a:xfrm>
              <a:off x="4213868" y="267905"/>
              <a:ext cx="3841600" cy="305709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181" y="606299"/>
              <a:ext cx="2906974" cy="3515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918429" y="3572790"/>
            <a:ext cx="4512366" cy="2308324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বিজ্ঞান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প্রথম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endParaRPr lang="en-US" sz="2800" dirty="0">
              <a:solidFill>
                <a:srgbClr val="08A8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3" y="3711290"/>
            <a:ext cx="4899547" cy="203132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মারুফুল হক </a:t>
            </a:r>
            <a:endParaRPr lang="bn-BD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অর্নাস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গণিত, এম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(গণিত),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 এড   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  <a:endParaRPr lang="b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marufulhoque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311</a:t>
            </a:r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6918429" y="1315985"/>
            <a:ext cx="4512366" cy="990488"/>
          </a:xfrm>
          <a:prstGeom prst="snip1Rect">
            <a:avLst/>
          </a:prstGeom>
          <a:noFill/>
          <a:ln w="38100">
            <a:solidFill>
              <a:srgbClr val="08A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BE7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30" y="341623"/>
            <a:ext cx="1187355" cy="55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alf Frame 8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26" y="457813"/>
            <a:ext cx="5867400" cy="44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9426" y="4907817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জীবজগতের শ্রেণিবিন্যাস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6" descr="data:image/jpeg;base64,/9j/4AAQSkZJRgABAQAAAQABAAD/2wCEAAkGBxQSEhUUEhQVFRUXGRkYGBgXGBodHBwbGR4bGCAZHRwgHCggGBslHBgcITEhJSkrLi4uHx8zODMsNygtLisBCgoKDg0OGhAQGiwkHyQsLCwsLCwsLCwsLCwsLCwsLCwsLCwsLCwsLCwsLCwsLCwsLCwsLCwsLCwsLCwsLCssLP/AABEIAOEA4AMBIgACEQEDEQH/xAAcAAABBAMBAAAAAAAAAAAAAAAGAAQFBwECAwj/xABCEAACAQIEBAQEBAUBBgUFAAABAhEAAwQSITEFBkFREyJhcQcygZFCobHBFCNSYtHwM3KCkuHxFRdDsuIWJHPC0v/EABgBAAMBAQAAAAAAAAAAAAAAAAABAgME/8QAIhEAAwEAAgICAwEBAAAAAAAAAAECEQMhEjFBUSIyUhME/9oADAMBAAIRAxEAPwC8aVKlQAqVYLRWvidgTQBvSppjMb4almRoG8ZZ+0024dxXxiwVCuX+s6n7TS1DwlKVN/4oAwQwPsSPuK6pcB2M0xG9KlSoAVKlSoAVKoa9x9bd9bV5cgf5HkFSf6W/oPadD3qYmloGaVKlTAVKlUXx/j1jB2zcvvlHRd2Y9lHWgCTpVSvGviXjLzThiMPbnSVVnPuWBH2FME+JHErZg3LTx/XbXX/lilpfgy+qVU/w/wCLd8H+fYtMO9tyDHsZH50WcK+JeDuxnL2T/esj/mWfzijULxYaUqZ4Titm6Jt3bbD0YU7Vp2pkmaVYrNACpUqVACptib8eVYzH8h3P+KcE1Xz8XL3nYsIOgOunb/FJvBpaG1tlJ/qI6n19Oldhc2+tCuGxTCCpLHSQATTuzjTlQtvnM+xn/FZ+ZfgOuOYsG3kXduvateApHr0kdai7t03CFjpn+pP+BFT3C7QA9Dr7HqKzT8rLayDrev5XPaJ/QfvUViuNk3vDUAhSMx7yGgL6yB96bc0cX8C4V1JZUIA9Gaf0FDvAeKlLouuBDM2Y9ug+kCK0p4ZytLBy3AFIYf3CN/QHp+dO0aRIoVt8SdiTauWyg+YPIjedQdPsQaIeHkZSAZhj/n96qa0VLDticQttSzsFUbkmBQ1c58woMDxGHcLp+Zmof4jtfuG2i27nhrJMCQT0OnpO9CfCeFG5cZXRgfDcqNiWjy792gVnfI08RpHGmtYacy8bweIsHKxNz8ELqD6yIis8t3SxTw7t1sqGUzSCdN83bYCQI6ULf/TeKT5rf1DA/oaOOSsEti2xcZbhPmzaaDUR6a1M1VV2OplT0FFuYE79a2phxji1rDWWv3WhFE6akk7ADqSdBVUcx/E/FGGtIti1I7NdK99fKvtBro0wwNfiFzsvD0CoFe+/yqToo/rbrHYdao7G8SvYu/4t9zcYncnQDso/CPQVtzgl1cUzX3a41yGztoSO0DQR6VxwLbCNelJmsJDu0pfQbD/X1rrfsKqTBk6a9/8AFa2bkNAjLWuNuyyLPX8tzWb1s2JDC8NUCSAfaur4dTsB+ldLd0RA60imtZN9miQ1GGPQge4n/rXe211fkYjvkuMv6GurCRpXDA3CRqaWsfijphear9q6FF++jRIzXGZT6QxINWvybzcuLHh3IS+BMD5XH9S/uvSqU4lgi1+3c/CND/0p/gGcYhPAnMrKVAmcw2A9zpHqa1mswwvj3dPQ4pVrbJgTvGtbVucxzvrKsO4P6VW/LjKrnxACVPUfrVmUG8d5dD4lSj+GHlrnpHUdNSdvc1FrUVDxktheKCQIAHpTfmNFChxpqJjrrI/eobFXMPaugI8xoZaZPf3rfiOHv4xUGHHkBkuxhSdtOpj0rBU3+L7NnKXfoXCjmZjM6KPvJ/eifABuo17zH5VAcM5XvYc5xcW4WjOkZYjYoZOvvE1InHMpAYFG/vET7H5TSxxWsG/JYjrhGDXHa4ozoWVpEwpjKR/bA/WscV5ZsXhIUI3RlEfUjY+9OGU3crKQlxdjuCOxHUVyvYzwSqNJLTHhydumXWAftW6aaMu0wcxnIV4owtYsqzLlaUlSPvM670S8scIbC2Rbe54jzLMFyiYA0H0p9w687WwzrlOuh00nQx0kdKcBwdiDVpJEtmYprdwKls+maIBjUD33p3SowQ0t4U5pZiREZenuZnWt7uDVhB27f99vpTilRgFafF7FeGMJZGxZ2idJQACe/wA1VohL3EyZWOfRWEqxXza+mk1bHxk4ebmCW6olrNxW9QG8p/UVWOEuCysWwc7xmkag+8aD0pNFyxnzLxG5cus2JGpBGVYyydZk6j6VCLdOVY9j9KkePvoATLkyfT0rhwnhN28wSyjO7aBAN/Wfwx3OlAxxacexH6VyxKDJn/pMH2Na3Fe27W3UhkJVhGojQg07IXwXDEAMV16b1D9lp6jvwzHyI61I27pbptTfh/Bke2120GNtNGuT5QYmJMa6jQa6iuacHuESmeD3j9J39DUNI0m2Or+MADAdtIqP4TioJB7yPY/4p0vAHJl2P513u8v+WVUNGuhg/T1qevRXk/Zm7iEggkGelHvwm4N5bmKueaWy2s2uUL8zCdpJj6VVWGkjXSDDehq/uRGQ4Cxk2CQf94EzPrNacc4yOatRP0qVKtjlFTfF4JLkZ1mNjqCPqKcUqAIZ+W7B6N3+b99/zqSweEW0oRBCjp7613pUkkhttmIpFQd6zSpiIziFixbU3HGQDcqSN/YitLAtpNxbbliNyZYgdgWmunGbyZCra/KY001BBP20oMW7/wDcKpdmli+cE5hlghMsayJ130qH0+il2gzxmINzDO9olCbbFSRqDB1juKg+TxkD2wApUyG/rncv3M9d4ohwlseFDDQhiR6NJj7GhzljDzLXGgN8qmJPTfehgvTCyzczAGulMcHcCAIwiNAdYb6nr6Gns1ZJyxV7IpaJgaDueg+9V7y/znxK/iGtNgkA80SWQAAxOczm07AHXaoz4v8AMZGLwuCViqn+ZdgkTmlVUx00Y/ajXh2Dukj+Z5VGmgnTbWJrk5/+j/Pknj/o1iE5bbJPiWCfEYdrb5VdhsCWWQZGsAkSPSqa59wV/B2x4ywXJS26sCsDUknRixHcACr1tPIB7gH71w4jw+1fTJetpcSZyuoYSOsGuoyPOPJ3L1zH4gIp21dj+FRufXeAK9CcC4FZwlsW7KwOrHVmPcnrXThXBrGGBWxaS2CZOUfv2Han9GFNlEfEvA+FxO6YgXVS4PtlY/dfzqG4ny9f/g0xGTLYz5QW0JnZ4/pnSrE5+wlq/wAVwNtlDHTOP7c0gEfQ1E/EnE3P4i7ZJORsnlk5MgggAbTmB29ainhpOtYC/D7/AIFjKDOcgqOkxlze8SJ7URLiFW2pXsNqFL+gPiZVgeUZoIWJUgdSSQPvU7hLqNhV1GbKPvWNfZtOeiVxGLDIdwImoG3xQGCJDA5WHcVHXMWyjKzSDOoO/pH1H3rngxcm7Nu4qAqCzIQFY7KSRoSCPypzHQ3STJjhnCBca6ymDbtuzKR8wRwsj1AbfrFH/wAJEcWr+Zsw8QAe8an6gr9qhvh/x1RbxGGuqCUS46N1KuRKGe7MD9+1EXwxw5S3fEgrnWCP6goDfmBWsrtGNt49DWlSpVoYCpUDfFXjmLwdi3ewpAQOfFJUExGg1BCgnr7d6CuH/FfE39AbdsjoFmfUz19BVTLoi7U+y7azVP2OY+JYjGWA15LdjMM2UBBoQSXmS0jQAGNelW8GoqWgm1Xo2rjiXIEDcmB6ev2rrTTiSMV8m4n8wRp6iZqGWC3HLl/KxNsi0CNdP+Y9T71vwzAIcl3PL3AwURsRo2vWBMVFXsHfLNmLLoZ8Qt19BOb6U+5f4diVshbls5pzIwKhQ2ozwTmAYbqROtSvZo/QaNb8pUaaQPtFA2BuMW1ktKrA+2n2orvpet2QE/mXNidBvuQCenQTQ1heGXkdS1u4BmZiwAbdSoWA0xJmYooUhfmVlgwVOnce1ZwsiVJnLsTvB2n9PpQkq4pGASw7KBv5QCehgkH8qKsEG1ZxlLR5ZGgA2MaTM009E1hQXxjR24hinA0srhiD18wj7TVzcr32/hlz/P4SE++Uafeg3mjgv8RxXEpICNYwrXO8rcYx9VT8xRRhsRcDypUWPkiBJcEQZ7SCI/LrTcr2yOxzzBjcVblcMts5LebzAsWbWLcAgIDl+YnSafX8XcfDB7RVbjBYzDMASQCIkSRqK58ZUEXCegTQbx5gfuCRUdwK6SMu6ZrZn3n9YFMY85dxN4vet4g5ihBtsQoZkI1kLpo0j2ip6gyw+TEAJMh1BB7Elf8A2x9qM6AIS1yrhVxbYzw5xDADOxJiBHlBMLpppQF8SeEu+NVo8jKD6Qu/7fcVbFDvN3ALmKCeE6IwkEupbQwfLBEHTrNKlqKivF6Uzg+BtjsRbsKDJnNcA0Rd5PtGncmpfjfKVvh7ZP4h7oyhiGAAB1106QDpVr8r8vpg7WRTmdjmuORBZv2A6Con4gcFW5b8ePMoyvroUOmvsTP1NQ5yS1e0M/hpwSycOuJZFa6zNBYA5ApjKvY6ST/ijHiWHV7VxXAKlWkHrpQ58MreXBlSQ0XXEjbf/X1og42zjD3TbUu+RsqjcmNBVL0RX7FPcq8rWsdirlu9nNtbYZirFTuMokdDBq5eHYFLFtLVpcqIIUenud6Gvh1wI2LTXbtspeukZg3zBU0VTBgdT9aL6aWILesVKlSpklffHO868KfJMNctq3+6W/zFUNyrinW+qpEsRr1AGpg9NK9S8z8JXF4S9YcSLiMB3mNCPUGDXkSGtsQwyupKsOxGhH3pr1hL9lo818Vt3ggsmGIZLidVYDTSNQZ0PpXLhPxIxGGz21aUA8qsJhv2HpQFhMczOC7ED07enrXTHXlNwm2Mo7f9a245UxhzcjbvQ+PxZxzbFB/w1IcM+M19TF+ylwdcpyn6aEGqrfT6isG55T9jVNL6JTpfJ6o5V5oscQteJYbbRkbRlPYj96m68r8k8wPgsZbcMQuxHQg9D3r1Fg8QtxFdTKsAw+tYVOHTF70zvWKzWJqTQzWDWl66FUsTAAJJ9BrVFf8Am9fXFswbxMPJKoyhTlPQmJzDv69aalsmqSLbw/KWFt3rl63bKXLsZyrHWNdpjc11TljChsxsqzTMtLa99a68t8at43DpiLU5XGx3BGhB9jUpSaGvsZ4vhtu4ys4OZQQCGYaHcaHWonjFzB4W2RdH+0GXJJLOBroJ/PSKncViFtozuYVQWJ9AJNUHxfid7G4h7w67T+FRsoHTSPrQMKuIc4+GQbeCESMhe65YkbeVQdfSTTbiXPWJChrlwIx2s2YBEf13DmgegFCiXnDCXbeCfSNYpxwHgb3ZvNrm111gdBH5UhhRwfnnFNGbygndmDfllBP3FG/CeZTccI9vc5Q6GQT3KmGUff3oAOGgDyjQ/nUjexTWbHi2zldWWDE6tC7H0JoAtKozmLhrYmw9pbnhFo82UNsZiCRvEVW1rmTHEGb5P/Cmn5VxxN/EXgfFvO3pmgfYRTEWlwfCJhrKWVYHKN9BJ3JgbSafg1TB4CWyyDJ3Jn9d6cWOE3rZ8t11M6QxH70gLfrNAvB+Z71k5MVLqPxgSwHcx8w9tfeji3cDAEEEESCNiD1pgbUqVKgDFeWfirwn+G4piF/C5F5fa4J/9wYV6mrzH8ZuI+Nxa+IgWlSyPXKMxP3cj6U0KvRA8E4XbuznvBH/AAIevudh7V3xnDLiEhgBHcjp1rjy9wi5fvqotsdRpG/Ye9G3Mvwmx1tlawq4nMAX8wBDmSYDEeTYDUmtlSSOZy6ori5JaCay76R3oi4/yFj8LYbFYm2ttFKqQHBYZjlGgkRJ70LWwZECSToO5PSp8i/H7HlwQUr0x8L8WbnD7Umcsr+/715oxyZdCCrKdVIIII6EHUGr9+B/EBcwRT8SNr9ad+mTx/sgt5v42cFhXxATOEK5lmPKSATPpNV3jfi85E27SBCYzEkx6+pqxOchZOBxAxDBbRtsGJ6SNI9ZjSvM3KvCf4plslsqm4oZpGgMDNFRCTRpbafTPSPCcVev8OFxgLly5aYgaLmzTlnoJEV585t5fu4RjnTIMkgMRmCyVjQnUnYdq9OcPwi2bSWk+W2qovsogfpVHfH20BiVYOJa2kp1GUsPtrSj2O+0SXwC5iGV8G0zJuJrptqP3+lXMa8rfDXjQwmOtXGiJgz2PlP5E16oRwQCNQRIPvRX2OH8Ah8T8cbeEFpZm82Ux/SPM300j61X1vj+Hsp4aoM0HM0iSRoQBuRr96nPirxHNiUsgx4dsmf7rn/xX86BmwaRrm8zBo6T3+sVBojq9/xrqmITMoA9Dp+mlF3C8SQB0A6DaNaAruLyOomMjCfYMB/mi/DISsr0kf4oAkr13xDlX3rTHXyuW13GZgddZgf69qWFxAtyILXADp+GT0JqC8RpJZiWO570AEmBAA2GtSti0ignT260FJjSNBTvDY/XUx00oAMA4EajX2pjiMVDEGJqLtYg6HWJI3pYq6A0k6n9N/3oESrkHPsZE69/SpblXjWUizc0BjJ6EmI9p+xoVwOPl/8AO1ceN3YAvppkKyAfwMQjA/QzQMuGlTThOI8SzbYmSVEn12p3TEQ/NPMFrA2Gu3SeyqolmboAP36V5b4dw3EcRxnhoC1685ZifwzqWY9gK9bYjCpcEXFVx2YAj7GtcPgbdv8A2dtE/wB1QP0FNMTWkXy7yxh8HbRbSLmVFUuR5mIABYnuYqcrE0O8d5rt2I8MpcLSNHEAgqIMTGhJn0pN/Y0vo25+uYcYC+MVraZCsCZLH5QI1mYrzx8OOXr+Jx+GK2ma3buo9xiPKAhnU95G1el7WOsYhnsgpcKRnWMwE7b6GntmwqCEUKOygAfYU9E0VT8a+SkuWmx1ny3lyrcUf+qCQo0/rE79RvtUf8A8DiLd2+XQraKDU/1k6CPYE/bvVxY7BJeQ27qh0bcH71jB4K3ZQJaRUQbKogf9/WnvQvHspj4881ksuBTZYe4e56L9Br9qqvhEpct3YbKG1KgnbWKJfjBgHtcTvM+1wh1PoRp+kfSoPlri1y1dQWPnziDmPfft9apGdej0xyVzZZ4jZL2ZBSFdWGoMfnVKfFXhOIv8TxbKC62VtMf7UeFEd9Zq8eAct2MNcvX7Qh8Rla5B8uYDdR0kkn600584eP4LF3LSqt5rWrwAWFuWCk9RvHvUp9lv9TzFxLDi3dCqdRE+hr0d8NOOl+GWnvTKnwpjeNB/ia8123Jdifm9a9Xcq8ItWsBZsqJQ2lzT+IsJJPqSaq/REbpVPNOEvYriN7wLTuSyxEEAZREsCVH30qX4HyQty4ttrwd1IfE5NQva0G/qMRpsB6ion4g425bxN2xbu3hZTKPDDsF1UHYROp60WfBjDkYe9ciA1yB65QJ/M1kbhFguSMGlq5aayjrdYs8jXUyFB3AA0EVWPOPDmweMFsP/ACiPEVQfwk5QsehEfarxFUb8TeIjEY18mnggWwwO5Ek/SWI+lMDnw3FZ1BG0GB7U4xFhchPUCQfWobgLxbQDeCPtof0qRxN3Lauzr/LYj7R+ppAR1u6GO9OsMw1JqBwmI8o1/wBdv9etPsPd3Pft+tABIHjXSQdvt/mmnFb8AEDUmP3ptZxJ0HrTPjOOUhQhBIYTH1FAD/AYzzdRp9jT5+IC4ptrsQM5PQCDl/3jH0Emha9eKoSm5gfepbgYYAIfmYZfbMYiep11PWgC9+G4bw7SJvlUCRTmtbawAOwitqYhUqVKgBlxbHrYtPdeSqjYbnoB9apxT4jXGzJbtZs2QER5pAU+iz2q7blsMCGAIO4OophieD4ZlyPZtZSMoGVRv0Hb6VNTpcX4gFyNxa1hL1y1etiwtxl8O4TpGUZUY9JGoO2sdqs4Gqv5i4Q1lwl6LtgZ2tvcMks0BbTdwDGnbXSK7cvczvg8tvFa2DlVWLS9gkfJcG+TQwdSAKlVnTKqN/JFl0q52boZQykEESCNQQeoretDIZ47hli7retW3jq6qYHuRUdY4Nw8mEs4Yt2CoTQpzPxR7t0qSvhHMqLmPlymGuMBudDp22oftC4pJ8MhVAC3mEFQDq0KZBg9JqfIrxLBxHMOXGrh1KW7VtSbjNAnQQq9okf6FSeKsYbH2WttkvWidQG0ka9DpVXYjjFzEXAHXD3D8ou5RJUDRidTPv8AYUU/D7iFhEglluXCB5h5ZXZFaTO/XvQmJo2xXIHB8OM92zbQE7vcbXrGra+1d+KfEXBWEAtMbpiFCAhdBpLEQB7VE4rlPE8RxTviy1m0DCroSRrAXWF7k9zTz/yowhPme8f+ID9qrWJJFVW0xHEsWcgzXbrS0DRZ0JJ6KB19K9Bcv8KTCYe3YTZBE9ydSx9SSTXPgvA8PgkK2La2xuzdTHVmOp+tM+Kc5YWyrNmNzJGYWxmiep2ERrQBvxbmRbJdcjZlBgnKFmJEknb1qm7XBmaSL1m45JLAPqSdTqdDrVz80XVOBvuNjZYg+jLp+tU5wTBC5ds29hcuIs9YkTHbSaBnV+EDCrbDPmLrmYf0MSZX2EjXrrT3gAUYqw11lFpWzMzEBRlBYT03G1T3N3BmwuseJhSdM2ptk7CegnY/ShDyBwuUsp2JO3sPvSAsu9d4PimhjhWc+yn76VzxPKPCE8zi2g//ADMP/wB6rzE3LarpaR3kZQwn6x1jf6VKYa6LigXLY9NAI9RA0+lAEvxbD8Ht2nW3b8RypC5fEPmjTzzA1jrVYnl656Kw+36UbmxDEZpGhHfXv9RXdbazqRQAFXbDJBII7xqKf8JukMsRp1/ei5rSFdlNDOO4eLN0ZZCsM0fsKALy4XjBetJcH4lB+vUfenVCHw1xmbDsk/I0j0DCY+4P3ovpiFSpUqAFVZc+XHv3zZVzNh7d0ZQcwJHQxEDQ1ZV24FBYmAAST2A1mqu4LZ/i7wuNBGIulyPEgm0NjlGoIgKdRv2mot/Bpxr5+iX5UxVrF2r+ExXmvF2Z1bcgxlZP90RqPfrUNxnhRs3bouuVa8UtoVQFbikgZzJ0YZQGjqwPWrDtcAwy3FurZQXFEK3UT/3rvxLALeXKdCDmVoBKsNiP8UOdXY55PF9Fc8Ex9/ABWto17DMVVrSyxRyNRbYTJB3XYkxoasHhfGbOIWbTgnqp0dT2ZTqpqr71r+FupZvBk8Fs+hP803IGZemUFRpMwIOtZuIt1DlQveDKBibvlDS0QvmHUzOpgGoV+PRpXGq7QZ81cCw8G54bB7hys9sNIndoXY+tDy8tX7iOlhGS2ZJa4XDN/b5tddpiBUry1zQyjLfDm2pKG6QfIwOz9VUgiCdoMk70boQRI1Bq1ldmLTl4VJhFaw/ns2yxIRlu29FXWCBpJidR+9dcNwm7fJFuyRqQpBItqDMGDtHSNdtKtYoDuBWYp+IvI0w6EKoJkgAE94610phxTjFjDCb1xUHQHc+wGpqHTn3BEx4jfVGH6iqJGvxL4g1qwiqYztr6hRMfeKqv/wAQDRZYlbbXQbkdRIknvAoq+I3MFvENbFoki2GkxpJj/wDn86r6w3mnT3NIZb/Pl97lkYbD5cnlzeaCVADAAHdNtQfShXknDvbx9hWSWEsRvlVlMMT0g0dclImJwNsXkV8koMwnQbflpRJg8BbtCLaKg/tEUxAn8ROIObJs2rZeSpunfKqkNtvqY1qsbiMq3HRdLSl3JY6AkLA2AJJ0HoavXiHCbV7/AGiydpBIMdpBBiuHDeXsPYDhEB8QhnLnMWI2mZ2oAqXlrDZ7finVn29B2HapHEXEtkh3AMaDc6+g1oi514TYwuHv4gZ87SEUNChn00AjbU71Va4a9cDeCrXDBJUakRu49qQw5wuKDAsFAzRp+VR9+6MxAEU34bebw5UychKz3gkUwxOLyhWuZlzCQSjjN7eXWgCTv4nLbaJ2MR3rlxMBhazFiQDJgnoJ+lNOH4jxToDlB67kjr7VYfJfCLd5Xu3UDAHIhM7D5tjqJgfSgBv8KLJy33/CWVQehIkmPaRVgVxwuGS2oS2qoo2CiB9q7UxGKwzgCSYA3JrNV7x/jbXr10Lm8KyrEAgZHZCB5iTHzHb09amqwqIdM7c08Z8c+HaZ2tAEkW4/mkbgk/hUENl/H7bu+SeHAMbnkKovhqypkJLedpXpEge80N3MWYMS5OQX1ZRE3RPhsmhIVRlEHQGaKvh/i89pgVKyc8EzodNOoXQAT2O9Zy9rs1peM9BZSpUq2MCE5p4Tbv2WLQr2wXt3IEoy6zruNNR1qsne1eCveu3GN8gjIseHlGX5ToQZ2ERFWTz0T/A394yjNl3ySM8f8M1WmHxrxbZcOhZWC2gVc5R8wWJGac0yfWseU6eDcHlviglr4vXPNntrbuiVZsqgs0NGSG2IMSN614dxW5h7SNbxGQT4fhrLLmkmSr6BQsfLqaavnueIjWtbZNy1lGUCSMygfiUxoN/LUjbDHLL+Gt5SFRBJS8SCWI/DJE7zBjQCsk2bYgh4XzyTpeSQCwL2+mSJYodl17z6UT4/iAGGe9bIYBC4I10iZ/eqvwmJJ8JDdnN4iuoBDOZIy3O3ywG1ijDkPF6NZBlMviW9QYBJBQkGCQYPT5tq2im3jOfl40lqKh41j3e6WNzxQTOaTr94MfSs4LEBYnWNT6mf8D86u/iXJ2DvyXsqCfxJ5T+Whqs+d+X8FhbmS0bjORqucZU9TGpY9j71oYgxi7/ljTXr7aU0wx112qdw3CL+Myrh8MYkZnAITtMnQadATVk8L+GWDtA+JnvEgjzkACeoAA/OaANfhLj1uYRwv4LjA+x1Bo5oC4X8L8PYY/zrz25nw2Kx7EgCR+frRqbgUQIAAgfToKG8DDa9fC71tauBhIqJ4kni2tCQSZU+o7jSR6Vvy5ZKWypMkHU9ydSfTXpWa5NrCnH46CfxjP8AIsKDE3du8Kak/hlw9EwgcAF3LZmjUgEgD202qL545XxeLvK48yroqhgAASNYManrvsKLcDZGDwiLE+GgB9W6kntJ3rUgqTFJ4WLv21+Vbjj2Ekj2gGjX4lcBDYFHUwcMBAPVTCke+x+lB/iNcvXLjIc91y2UajzbAf1CPvVhc/8ACb2Iw4W02ikFl180EakDVgN4Ed+lIZVPAnhSNiAf3NXnwPDrbw9pU+UIsesiZ+tU9y/wxze8JYLsT00jYt3CgdDBq6cHY8O2iAkhVCydzAifyoEdqVKlTAwape6R/E37BVXK5tC7ICPFd9BPnILKCfWrpqpePFv/ABC6qXAjC4GBCSQMhZlJ9RI7EN6VNrUXxvGcXwWVme3bW6VC4l5aV8p/BEkw7Zddwpo75LtnLeZyGuG7lYxHyqsAjbTN0od5QRLtzEBYAuW2tKPDCgi2dHG+YHOep0APWiLktz4cN8xW25MASSCuwJ2CAfSplJNFXTehLSpUq0MjS7bDAqwBBEEHYg9KqbmHhz2cRcw6u4DMt2zJOUJBDqWndTqJ6CrboG+KNmEw9wAH+b4bZicuVwTrBGgy/nUWtRpxvKIG2FuloN3K13xUndZGoMnQ6iNex607cBPEVSCvmY20JJLMDqYBMZdh/wBZmOUuE4XEW7jtZtMfFbXRtNMoDDdQIA9KLcNgrdsZbaIg7KoA/Ks1xb3prXNnWFMcNZVtJDyVVnIgAFZAAzsNGknUfSjnkC0jXL923orRC5pyk6MsRoQyn3EVB8XQpduWwozKStsi2hOUlfMFn+YPlBHzSdNjRF8M8L4eHdcwaLhWQZGgn6fMTGsdzTicYuWtkL6GcNyPhhee9dDXnZi38yIBP9oAB+s0T0q2Oc0RAogAADYDQUg4mJEjpWxqssTntYm7N18zM3Q7b5Se0DrUXXiVM+RYmLsZ485UD21priOHMRpdJjaQP2AqvLmLe6iJ4jgMJjUgE6b7Mas/BWiltFJkhQD9qmWr+CqTj5GB4fcIVQwUDc/MT+gFOcJw/Jrnc9dYg/YU9rNUuOU9JdNmIrS9cVQSxAA3J2rpVcc1cbZ8YUM+DZMGOrkTJ9pgfWnTwUrWEjcewasWA1G7raP6xUjg+NWLpypcBb+kyD9jVY8Zdcha2ToJYHbTbX0/eorC4llt+M5bIB5RJEk9Z7VCs0/zReK2lmQBPeNfvXSqvwHP9ywhF1Tey5RrIYSoY6gGQCSNYOh3o65c42MXa8RUKCYgkHX6VpplhLUqVKmBiqzu8HLXr2OzsrrNtgsEEMWGbNE5hmG2wBXWKsxmgTQxgLSvaxIVlcOubymQCQfL6HQGPWkxp4cOUMMpus6zAtoAJMDMluYBHlPkgin/AALBW7N64lsZQoy5QNN/EnuTDjr+9NuT0yNdSDJAuFvwnxCSMvZew3iKdtdW3iyC2twqQmXoEYFpA28o32j1oBs35uxptYZ2S4LbmAjHXU9I66a0B4nmXFs6hrhUKdQABmyyZiNQY6VtzZxNsXfAQEohIVerHqd+tRd18hy59Y2IaVjp/aZ/SueuTvo3mOuycs824tjEqMzAA5Zgaa7aDWKIPiJYNzCIJGtxZJExKuBp7kULNwthZF0jKcyCQNTmaOo0+m+lGXOumCjc57IGsa51G/T3q43CHmoY8hY7OzqDI8Ky0xHmAKtJGhbQTERpRjQD8NHBa7DZgMwBk6gORJHRtNTpNH1aT6Iv2VvzNpi72WWLNaGTNBkL0B3nTbqNYin/AMMMS7fxWZsytdLLC5QB8uinVQYmPenXDsOL2PuPClbbl5jXMFFpRPQfOYHpNP8Alu0Eu30AIiNzM+ZzO3qKEOnoQ0qVYqiAE47zNiLGIuojWyojRlJKiBtBEn5t9NqGk4i+LxDW7vmzSudAoObKYBzELEEE69Ionu4W1ir1+5ZKgIyhrjKDmcDUL/aNNe9DPA1XPdki4FvjMCBqCMs9hBI/Kue6em8JYb3cO1iLW7BAbrnLAOpIUqToR9dKM+E81ILM3zlygS/QTpr1qL4xhVBdUUBECmBoJM6n0oH4znfD3baGW0Mf1DNr+n5VCbV9Da2S7hjLZAOdYb5dRr7V3FUvwDEkKzvJyhbSSdyAAxA9wdat/hjA2rcMG8q+YGZgVvF+TaMqjByxga1RnEeLvcxN57GS8ly4cqow8QScuUq3zSddNpq6OMT4F3LofDePeDVXcjcLe7jLbXEtt4UuXNkpcEDKuo8rST36VT7FPXZD8QtYy7Fi3h7iu8yHgHKNSB0GlOMeA1kJEXEyt4b+VjlIJWCJ6RV03WCjMYAAkk9B79BUFe4vgL5CO1p50GZdJ9GIj86nwK82C3/geIxBF2PCtBCbdqxlMuR/6j5iG17rRbyfwh8NYi4zs7HMQ5BK/wBsjeO9ZsXMJgiyC4lsscxVnnf0J0FTSNOo2q0Zs2pUqVMBVqEAmABO9bUqAG2DwFu1m8O2iZjLZQBJ7nvUPx/jDW7gtoUAys1zPvBUhQuu+aKIabYnAW7hBuIrEbZgDU0m10NZvZTaEghkYkg7oSSCOxHWndzh+IveJfyS3zNplUDrLGIMRoJn0q2GwFs6m2n2FbHBJkNvKMh3UaCslw58mr5SsxirjW0ttMBUMRvlZhBHTQLRlxyMRasIs5XuKWIgFVQFmJkaQQKkbfBLCiBbXedZP5kyKbcR4B4j22S9csqismS3lysGImQVO8VpM4ZutIzlnh3g3QQfI4YR/dCNPudf9CiTH3iqeX5jCqPU6flv7A1F8K4NetuTdxHipna4q5ApUtOmYHUAHtTjjHA0xLW2d7qm2SV8O4U3EGY300q8J015ewmRWOmrEAgASF8ubQD5jLH1JrGCtRiLjzIcsvtlCffXNUnYshFCqIVQAB6CmmA4NZsu720hrhLMSzNJOpiScvsIoAf0Nc98UazYC25z3TlEdF/EddtwPrRLXO/h1cQ6hoMiQDB7+hpNahp4yoMI+LtYcgplViQqgGekFtJ11PoMvenHDMJ4YVNJcNECMzdd94/WKsm9wS0xzAFG7oxBMxv0Ow6dKQ4HaIYMC+aJLHUR/TEZe+ka1jXFrNFyYV7igHBDhidAd502npXGzyriB5nVktOCuaCzqNxKjUAzuduoqycLwW3bbP5mYbZ2LR7evrUjFKeD+mN8v0VGODXtERbrBSIuC0xB99BDD7VYvLOFe3ZhxlJJOU7gba+ukmpes1pHGpZFW69mrrIIOx0NR3BOB2MIpWwmQEydSSfqeg6CpOsVoQAHxJ5iCNbwg/FDOZIA/pU9InU69BQW5YefUoQCPJ0JIByzmCkgiY039auDE8AsXLxvPbDXCnhknbL7bT601s8o4VQB4QMMWk7mehP4l9DUudLVYuin7Dl4bzHXzjK7axJkgGTAJ9ulE/A+ermGVEeyXs/hc5gQBuF0hoMQPWOlGl7kvCsWOUiYgAnyx1XtO36VKX+D2Xs+C1tTbiMvb1BGoPrvQkHl9jrDXg6K66hgCPY611rSxaCKFUQAAAB0A0it6ogVKlSoAVKlSoAVKlSoAVKlSoAVKlSoAVKlSoAVKlSoAVKlSoAVKlSoAVKlSoAVKlSoAVKlSoAVKlSoAVKlSoA//9k="/>
          <p:cNvSpPr>
            <a:spLocks noChangeAspect="1" noChangeArrowheads="1"/>
          </p:cNvSpPr>
          <p:nvPr/>
        </p:nvSpPr>
        <p:spPr bwMode="auto">
          <a:xfrm>
            <a:off x="1220101" y="-3628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SEhUUEhQVFRUXGRkYGBgXGBodHBwbGR4bGCAZHRwgHCggGBslHBgcITEhJSkrLi4uHx8zODMsNygtLisBCgoKDg0OGhAQGiwkHyQsLCwsLCwsLCwsLCwsLCwsLCwsLCwsLCwsLCwsLCwsLCwsLCwsLCwsLCwsLCwsLCssLP/AABEIAOEA4AMBIgACEQEDEQH/xAAcAAABBAMBAAAAAAAAAAAAAAAGAAQFBwECAwj/xABCEAACAQIEBAQEBAUBBgUFAAABAhEAAwQSITEFBkFREyJhcQcygZFCobHBFCNSYtHwM3KCkuHxFRdDsuIWJHPC0v/EABgBAAMBAQAAAAAAAAAAAAAAAAABAgME/8QAIhEAAwEAAgICAwEBAAAAAAAAAAECEQMhEjFBUSIyUhME/9oADAMBAAIRAxEAPwC8aVKlQAqVYLRWvidgTQBvSppjMb4almRoG8ZZ+0024dxXxiwVCuX+s6n7TS1DwlKVN/4oAwQwPsSPuK6pcB2M0xG9KlSoAVKlSoAVKoa9x9bd9bV5cgf5HkFSf6W/oPadD3qYmloGaVKlTAVKlUXx/j1jB2zcvvlHRd2Y9lHWgCTpVSvGviXjLzThiMPbnSVVnPuWBH2FME+JHErZg3LTx/XbXX/lilpfgy+qVU/w/wCLd8H+fYtMO9tyDHsZH50WcK+JeDuxnL2T/esj/mWfzijULxYaUqZ4Titm6Jt3bbD0YU7Vp2pkmaVYrNACpUqVACptib8eVYzH8h3P+KcE1Xz8XL3nYsIOgOunb/FJvBpaG1tlJ/qI6n19Oldhc2+tCuGxTCCpLHSQATTuzjTlQtvnM+xn/FZ+ZfgOuOYsG3kXduvateApHr0kdai7t03CFjpn+pP+BFT3C7QA9Dr7HqKzT8rLayDrev5XPaJ/QfvUViuNk3vDUAhSMx7yGgL6yB96bc0cX8C4V1JZUIA9Gaf0FDvAeKlLouuBDM2Y9ug+kCK0p4ZytLBy3AFIYf3CN/QHp+dO0aRIoVt8SdiTauWyg+YPIjedQdPsQaIeHkZSAZhj/n96qa0VLDticQttSzsFUbkmBQ1c58woMDxGHcLp+Zmof4jtfuG2i27nhrJMCQT0OnpO9CfCeFG5cZXRgfDcqNiWjy792gVnfI08RpHGmtYacy8bweIsHKxNz8ELqD6yIis8t3SxTw7t1sqGUzSCdN83bYCQI6ULf/TeKT5rf1DA/oaOOSsEti2xcZbhPmzaaDUR6a1M1VV2OplT0FFuYE79a2phxji1rDWWv3WhFE6akk7ADqSdBVUcx/E/FGGtIti1I7NdK99fKvtBro0wwNfiFzsvD0CoFe+/yqToo/rbrHYdao7G8SvYu/4t9zcYncnQDso/CPQVtzgl1cUzX3a41yGztoSO0DQR6VxwLbCNelJmsJDu0pfQbD/X1rrfsKqTBk6a9/8AFa2bkNAjLWuNuyyLPX8tzWb1s2JDC8NUCSAfaur4dTsB+ldLd0RA60imtZN9miQ1GGPQge4n/rXe211fkYjvkuMv6GurCRpXDA3CRqaWsfijphear9q6FF++jRIzXGZT6QxINWvybzcuLHh3IS+BMD5XH9S/uvSqU4lgi1+3c/CND/0p/gGcYhPAnMrKVAmcw2A9zpHqa1mswwvj3dPQ4pVrbJgTvGtbVucxzvrKsO4P6VW/LjKrnxACVPUfrVmUG8d5dD4lSj+GHlrnpHUdNSdvc1FrUVDxktheKCQIAHpTfmNFChxpqJjrrI/eobFXMPaugI8xoZaZPf3rfiOHv4xUGHHkBkuxhSdtOpj0rBU3+L7NnKXfoXCjmZjM6KPvJ/eifABuo17zH5VAcM5XvYc5xcW4WjOkZYjYoZOvvE1InHMpAYFG/vET7H5TSxxWsG/JYjrhGDXHa4ozoWVpEwpjKR/bA/WscV5ZsXhIUI3RlEfUjY+9OGU3crKQlxdjuCOxHUVyvYzwSqNJLTHhydumXWAftW6aaMu0wcxnIV4owtYsqzLlaUlSPvM670S8scIbC2Rbe54jzLMFyiYA0H0p9w687WwzrlOuh00nQx0kdKcBwdiDVpJEtmYprdwKls+maIBjUD33p3SowQ0t4U5pZiREZenuZnWt7uDVhB27f99vpTilRgFafF7FeGMJZGxZ2idJQACe/wA1VohL3EyZWOfRWEqxXza+mk1bHxk4ebmCW6olrNxW9QG8p/UVWOEuCysWwc7xmkag+8aD0pNFyxnzLxG5cus2JGpBGVYyydZk6j6VCLdOVY9j9KkePvoATLkyfT0rhwnhN28wSyjO7aBAN/Wfwx3OlAxxacexH6VyxKDJn/pMH2Na3Fe27W3UhkJVhGojQg07IXwXDEAMV16b1D9lp6jvwzHyI61I27pbptTfh/Bke2120GNtNGuT5QYmJMa6jQa6iuacHuESmeD3j9J39DUNI0m2Or+MADAdtIqP4TioJB7yPY/4p0vAHJl2P513u8v+WVUNGuhg/T1qevRXk/Zm7iEggkGelHvwm4N5bmKueaWy2s2uUL8zCdpJj6VVWGkjXSDDehq/uRGQ4Cxk2CQf94EzPrNacc4yOatRP0qVKtjlFTfF4JLkZ1mNjqCPqKcUqAIZ+W7B6N3+b99/zqSweEW0oRBCjp7613pUkkhttmIpFQd6zSpiIziFixbU3HGQDcqSN/YitLAtpNxbbliNyZYgdgWmunGbyZCra/KY001BBP20oMW7/wDcKpdmli+cE5hlghMsayJ130qH0+il2gzxmINzDO9olCbbFSRqDB1juKg+TxkD2wApUyG/rncv3M9d4ohwlseFDDQhiR6NJj7GhzljDzLXGgN8qmJPTfehgvTCyzczAGulMcHcCAIwiNAdYb6nr6Gns1ZJyxV7IpaJgaDueg+9V7y/znxK/iGtNgkA80SWQAAxOczm07AHXaoz4v8AMZGLwuCViqn+ZdgkTmlVUx00Y/ajXh2Dukj+Z5VGmgnTbWJrk5/+j/Pknj/o1iE5bbJPiWCfEYdrb5VdhsCWWQZGsAkSPSqa59wV/B2x4ywXJS26sCsDUknRixHcACr1tPIB7gH71w4jw+1fTJetpcSZyuoYSOsGuoyPOPJ3L1zH4gIp21dj+FRufXeAK9CcC4FZwlsW7KwOrHVmPcnrXThXBrGGBWxaS2CZOUfv2Han9GFNlEfEvA+FxO6YgXVS4PtlY/dfzqG4ny9f/g0xGTLYz5QW0JnZ4/pnSrE5+wlq/wAVwNtlDHTOP7c0gEfQ1E/EnE3P4i7ZJORsnlk5MgggAbTmB29ainhpOtYC/D7/AIFjKDOcgqOkxlze8SJ7URLiFW2pXsNqFL+gPiZVgeUZoIWJUgdSSQPvU7hLqNhV1GbKPvWNfZtOeiVxGLDIdwImoG3xQGCJDA5WHcVHXMWyjKzSDOoO/pH1H3rngxcm7Nu4qAqCzIQFY7KSRoSCPypzHQ3STJjhnCBca6ymDbtuzKR8wRwsj1AbfrFH/wAJEcWr+Zsw8QAe8an6gr9qhvh/x1RbxGGuqCUS46N1KuRKGe7MD9+1EXwxw5S3fEgrnWCP6goDfmBWsrtGNt49DWlSpVoYCpUDfFXjmLwdi3ewpAQOfFJUExGg1BCgnr7d6CuH/FfE39AbdsjoFmfUz19BVTLoi7U+y7azVP2OY+JYjGWA15LdjMM2UBBoQSXmS0jQAGNelW8GoqWgm1Xo2rjiXIEDcmB6ev2rrTTiSMV8m4n8wRp6iZqGWC3HLl/KxNsi0CNdP+Y9T71vwzAIcl3PL3AwURsRo2vWBMVFXsHfLNmLLoZ8Qt19BOb6U+5f4diVshbls5pzIwKhQ2ozwTmAYbqROtSvZo/QaNb8pUaaQPtFA2BuMW1ktKrA+2n2orvpet2QE/mXNidBvuQCenQTQ1heGXkdS1u4BmZiwAbdSoWA0xJmYooUhfmVlgwVOnce1ZwsiVJnLsTvB2n9PpQkq4pGASw7KBv5QCehgkH8qKsEG1ZxlLR5ZGgA2MaTM009E1hQXxjR24hinA0srhiD18wj7TVzcr32/hlz/P4SE++Uafeg3mjgv8RxXEpICNYwrXO8rcYx9VT8xRRhsRcDypUWPkiBJcEQZ7SCI/LrTcr2yOxzzBjcVblcMts5LebzAsWbWLcAgIDl+YnSafX8XcfDB7RVbjBYzDMASQCIkSRqK58ZUEXCegTQbx5gfuCRUdwK6SMu6ZrZn3n9YFMY85dxN4vet4g5ihBtsQoZkI1kLpo0j2ip6gyw+TEAJMh1BB7Elf8A2x9qM6AIS1yrhVxbYzw5xDADOxJiBHlBMLpppQF8SeEu+NVo8jKD6Qu/7fcVbFDvN3ALmKCeE6IwkEupbQwfLBEHTrNKlqKivF6Uzg+BtjsRbsKDJnNcA0Rd5PtGncmpfjfKVvh7ZP4h7oyhiGAAB1106QDpVr8r8vpg7WRTmdjmuORBZv2A6Con4gcFW5b8ePMoyvroUOmvsTP1NQ5yS1e0M/hpwSycOuJZFa6zNBYA5ApjKvY6ST/ijHiWHV7VxXAKlWkHrpQ58MreXBlSQ0XXEjbf/X1og42zjD3TbUu+RsqjcmNBVL0RX7FPcq8rWsdirlu9nNtbYZirFTuMokdDBq5eHYFLFtLVpcqIIUenud6Gvh1wI2LTXbtspeukZg3zBU0VTBgdT9aL6aWILesVKlSpklffHO868KfJMNctq3+6W/zFUNyrinW+qpEsRr1AGpg9NK9S8z8JXF4S9YcSLiMB3mNCPUGDXkSGtsQwyupKsOxGhH3pr1hL9lo818Vt3ggsmGIZLidVYDTSNQZ0PpXLhPxIxGGz21aUA8qsJhv2HpQFhMczOC7ED07enrXTHXlNwm2Mo7f9a245UxhzcjbvQ+PxZxzbFB/w1IcM+M19TF+ylwdcpyn6aEGqrfT6isG55T9jVNL6JTpfJ6o5V5oscQteJYbbRkbRlPYj96m68r8k8wPgsZbcMQuxHQg9D3r1Fg8QtxFdTKsAw+tYVOHTF70zvWKzWJqTQzWDWl66FUsTAAJJ9BrVFf8Am9fXFswbxMPJKoyhTlPQmJzDv69aalsmqSLbw/KWFt3rl63bKXLsZyrHWNdpjc11TljChsxsqzTMtLa99a68t8at43DpiLU5XGx3BGhB9jUpSaGvsZ4vhtu4ys4OZQQCGYaHcaHWonjFzB4W2RdH+0GXJJLOBroJ/PSKncViFtozuYVQWJ9AJNUHxfid7G4h7w67T+FRsoHTSPrQMKuIc4+GQbeCESMhe65YkbeVQdfSTTbiXPWJChrlwIx2s2YBEf13DmgegFCiXnDCXbeCfSNYpxwHgb3ZvNrm111gdBH5UhhRwfnnFNGbygndmDfllBP3FG/CeZTccI9vc5Q6GQT3KmGUff3oAOGgDyjQ/nUjexTWbHi2zldWWDE6tC7H0JoAtKozmLhrYmw9pbnhFo82UNsZiCRvEVW1rmTHEGb5P/Cmn5VxxN/EXgfFvO3pmgfYRTEWlwfCJhrKWVYHKN9BJ3JgbSafg1TB4CWyyDJ3Jn9d6cWOE3rZ8t11M6QxH70gLfrNAvB+Z71k5MVLqPxgSwHcx8w9tfeji3cDAEEEESCNiD1pgbUqVKgDFeWfirwn+G4piF/C5F5fa4J/9wYV6mrzH8ZuI+Nxa+IgWlSyPXKMxP3cj6U0KvRA8E4XbuznvBH/AAIevudh7V3xnDLiEhgBHcjp1rjy9wi5fvqotsdRpG/Ye9G3Mvwmx1tlawq4nMAX8wBDmSYDEeTYDUmtlSSOZy6ori5JaCay76R3oi4/yFj8LYbFYm2ttFKqQHBYZjlGgkRJ70LWwZECSToO5PSp8i/H7HlwQUr0x8L8WbnD7Umcsr+/715oxyZdCCrKdVIIII6EHUGr9+B/EBcwRT8SNr9ad+mTx/sgt5v42cFhXxATOEK5lmPKSATPpNV3jfi85E27SBCYzEkx6+pqxOchZOBxAxDBbRtsGJ6SNI9ZjSvM3KvCf4plslsqm4oZpGgMDNFRCTRpbafTPSPCcVev8OFxgLly5aYgaLmzTlnoJEV585t5fu4RjnTIMkgMRmCyVjQnUnYdq9OcPwi2bSWk+W2qovsogfpVHfH20BiVYOJa2kp1GUsPtrSj2O+0SXwC5iGV8G0zJuJrptqP3+lXMa8rfDXjQwmOtXGiJgz2PlP5E16oRwQCNQRIPvRX2OH8Ah8T8cbeEFpZm82Ux/SPM300j61X1vj+Hsp4aoM0HM0iSRoQBuRr96nPirxHNiUsgx4dsmf7rn/xX86BmwaRrm8zBo6T3+sVBojq9/xrqmITMoA9Dp+mlF3C8SQB0A6DaNaAruLyOomMjCfYMB/mi/DISsr0kf4oAkr13xDlX3rTHXyuW13GZgddZgf69qWFxAtyILXADp+GT0JqC8RpJZiWO570AEmBAA2GtSti0ignT260FJjSNBTvDY/XUx00oAMA4EajX2pjiMVDEGJqLtYg6HWJI3pYq6A0k6n9N/3oESrkHPsZE69/SpblXjWUizc0BjJ6EmI9p+xoVwOPl/8AO1ceN3YAvppkKyAfwMQjA/QzQMuGlTThOI8SzbYmSVEn12p3TEQ/NPMFrA2Gu3SeyqolmboAP36V5b4dw3EcRxnhoC1685ZifwzqWY9gK9bYjCpcEXFVx2YAj7GtcPgbdv8A2dtE/wB1QP0FNMTWkXy7yxh8HbRbSLmVFUuR5mIABYnuYqcrE0O8d5rt2I8MpcLSNHEAgqIMTGhJn0pN/Y0vo25+uYcYC+MVraZCsCZLH5QI1mYrzx8OOXr+Jx+GK2ma3buo9xiPKAhnU95G1el7WOsYhnsgpcKRnWMwE7b6GntmwqCEUKOygAfYU9E0VT8a+SkuWmx1ny3lyrcUf+qCQo0/rE79RvtUf8A8DiLd2+XQraKDU/1k6CPYE/bvVxY7BJeQ27qh0bcH71jB4K3ZQJaRUQbKogf9/WnvQvHspj4881ksuBTZYe4e56L9Br9qqvhEpct3YbKG1KgnbWKJfjBgHtcTvM+1wh1PoRp+kfSoPlri1y1dQWPnziDmPfft9apGdej0xyVzZZ4jZL2ZBSFdWGoMfnVKfFXhOIv8TxbKC62VtMf7UeFEd9Zq8eAct2MNcvX7Qh8Rla5B8uYDdR0kkn600584eP4LF3LSqt5rWrwAWFuWCk9RvHvUp9lv9TzFxLDi3dCqdRE+hr0d8NOOl+GWnvTKnwpjeNB/ia8123Jdifm9a9Xcq8ItWsBZsqJQ2lzT+IsJJPqSaq/REbpVPNOEvYriN7wLTuSyxEEAZREsCVH30qX4HyQty4ttrwd1IfE5NQva0G/qMRpsB6ion4g425bxN2xbu3hZTKPDDsF1UHYROp60WfBjDkYe9ciA1yB65QJ/M1kbhFguSMGlq5aayjrdYs8jXUyFB3AA0EVWPOPDmweMFsP/ACiPEVQfwk5QsehEfarxFUb8TeIjEY18mnggWwwO5Ek/SWI+lMDnw3FZ1BG0GB7U4xFhchPUCQfWobgLxbQDeCPtof0qRxN3Lauzr/LYj7R+ppAR1u6GO9OsMw1JqBwmI8o1/wBdv9etPsPd3Pft+tABIHjXSQdvt/mmnFb8AEDUmP3ptZxJ0HrTPjOOUhQhBIYTH1FAD/AYzzdRp9jT5+IC4ptrsQM5PQCDl/3jH0Emha9eKoSm5gfepbgYYAIfmYZfbMYiep11PWgC9+G4bw7SJvlUCRTmtbawAOwitqYhUqVKgBlxbHrYtPdeSqjYbnoB9apxT4jXGzJbtZs2QER5pAU+iz2q7blsMCGAIO4OophieD4ZlyPZtZSMoGVRv0Hb6VNTpcX4gFyNxa1hL1y1etiwtxl8O4TpGUZUY9JGoO2sdqs4Gqv5i4Q1lwl6LtgZ2tvcMks0BbTdwDGnbXSK7cvczvg8tvFa2DlVWLS9gkfJcG+TQwdSAKlVnTKqN/JFl0q52boZQykEESCNQQeoretDIZ47hli7retW3jq6qYHuRUdY4Nw8mEs4Yt2CoTQpzPxR7t0qSvhHMqLmPlymGuMBudDp22oftC4pJ8MhVAC3mEFQDq0KZBg9JqfIrxLBxHMOXGrh1KW7VtSbjNAnQQq9okf6FSeKsYbH2WttkvWidQG0ka9DpVXYjjFzEXAHXD3D8ou5RJUDRidTPv8AYUU/D7iFhEglluXCB5h5ZXZFaTO/XvQmJo2xXIHB8OM92zbQE7vcbXrGra+1d+KfEXBWEAtMbpiFCAhdBpLEQB7VE4rlPE8RxTviy1m0DCroSRrAXWF7k9zTz/yowhPme8f+ID9qrWJJFVW0xHEsWcgzXbrS0DRZ0JJ6KB19K9Bcv8KTCYe3YTZBE9ydSx9SSTXPgvA8PgkK2La2xuzdTHVmOp+tM+Kc5YWyrNmNzJGYWxmiep2ERrQBvxbmRbJdcjZlBgnKFmJEknb1qm7XBmaSL1m45JLAPqSdTqdDrVz80XVOBvuNjZYg+jLp+tU5wTBC5ds29hcuIs9YkTHbSaBnV+EDCrbDPmLrmYf0MSZX2EjXrrT3gAUYqw11lFpWzMzEBRlBYT03G1T3N3BmwuseJhSdM2ptk7CegnY/ShDyBwuUsp2JO3sPvSAsu9d4PimhjhWc+yn76VzxPKPCE8zi2g//ADMP/wB6rzE3LarpaR3kZQwn6x1jf6VKYa6LigXLY9NAI9RA0+lAEvxbD8Ht2nW3b8RypC5fEPmjTzzA1jrVYnl656Kw+36UbmxDEZpGhHfXv9RXdbazqRQAFXbDJBII7xqKf8JukMsRp1/ei5rSFdlNDOO4eLN0ZZCsM0fsKALy4XjBetJcH4lB+vUfenVCHw1xmbDsk/I0j0DCY+4P3ovpiFSpUqAFVZc+XHv3zZVzNh7d0ZQcwJHQxEDQ1ZV24FBYmAAST2A1mqu4LZ/i7wuNBGIulyPEgm0NjlGoIgKdRv2mot/Bpxr5+iX5UxVrF2r+ExXmvF2Z1bcgxlZP90RqPfrUNxnhRs3bouuVa8UtoVQFbikgZzJ0YZQGjqwPWrDtcAwy3FurZQXFEK3UT/3rvxLALeXKdCDmVoBKsNiP8UOdXY55PF9Fc8Ex9/ABWto17DMVVrSyxRyNRbYTJB3XYkxoasHhfGbOIWbTgnqp0dT2ZTqpqr71r+FupZvBk8Fs+hP803IGZemUFRpMwIOtZuIt1DlQveDKBibvlDS0QvmHUzOpgGoV+PRpXGq7QZ81cCw8G54bB7hys9sNIndoXY+tDy8tX7iOlhGS2ZJa4XDN/b5tddpiBUry1zQyjLfDm2pKG6QfIwOz9VUgiCdoMk70boQRI1Bq1ldmLTl4VJhFaw/ns2yxIRlu29FXWCBpJidR+9dcNwm7fJFuyRqQpBItqDMGDtHSNdtKtYoDuBWYp+IvI0w6EKoJkgAE94610phxTjFjDCb1xUHQHc+wGpqHTn3BEx4jfVGH6iqJGvxL4g1qwiqYztr6hRMfeKqv/wAQDRZYlbbXQbkdRIknvAoq+I3MFvENbFoki2GkxpJj/wDn86r6w3mnT3NIZb/Pl97lkYbD5cnlzeaCVADAAHdNtQfShXknDvbx9hWSWEsRvlVlMMT0g0dclImJwNsXkV8koMwnQbflpRJg8BbtCLaKg/tEUxAn8ROIObJs2rZeSpunfKqkNtvqY1qsbiMq3HRdLSl3JY6AkLA2AJJ0HoavXiHCbV7/AGiydpBIMdpBBiuHDeXsPYDhEB8QhnLnMWI2mZ2oAqXlrDZ7finVn29B2HapHEXEtkh3AMaDc6+g1oi514TYwuHv4gZ87SEUNChn00AjbU71Va4a9cDeCrXDBJUakRu49qQw5wuKDAsFAzRp+VR9+6MxAEU34bebw5UychKz3gkUwxOLyhWuZlzCQSjjN7eXWgCTv4nLbaJ2MR3rlxMBhazFiQDJgnoJ+lNOH4jxToDlB67kjr7VYfJfCLd5Xu3UDAHIhM7D5tjqJgfSgBv8KLJy33/CWVQehIkmPaRVgVxwuGS2oS2qoo2CiB9q7UxGKwzgCSYA3JrNV7x/jbXr10Lm8KyrEAgZHZCB5iTHzHb09amqwqIdM7c08Z8c+HaZ2tAEkW4/mkbgk/hUENl/H7bu+SeHAMbnkKovhqypkJLedpXpEge80N3MWYMS5OQX1ZRE3RPhsmhIVRlEHQGaKvh/i89pgVKyc8EzodNOoXQAT2O9Zy9rs1peM9BZSpUq2MCE5p4Tbv2WLQr2wXt3IEoy6zruNNR1qsne1eCveu3GN8gjIseHlGX5ToQZ2ERFWTz0T/A394yjNl3ySM8f8M1WmHxrxbZcOhZWC2gVc5R8wWJGac0yfWseU6eDcHlviglr4vXPNntrbuiVZsqgs0NGSG2IMSN614dxW5h7SNbxGQT4fhrLLmkmSr6BQsfLqaavnueIjWtbZNy1lGUCSMygfiUxoN/LUjbDHLL+Gt5SFRBJS8SCWI/DJE7zBjQCsk2bYgh4XzyTpeSQCwL2+mSJYodl17z6UT4/iAGGe9bIYBC4I10iZ/eqvwmJJ8JDdnN4iuoBDOZIy3O3ywG1ijDkPF6NZBlMviW9QYBJBQkGCQYPT5tq2im3jOfl40lqKh41j3e6WNzxQTOaTr94MfSs4LEBYnWNT6mf8D86u/iXJ2DvyXsqCfxJ5T+Whqs+d+X8FhbmS0bjORqucZU9TGpY9j71oYgxi7/ljTXr7aU0wx112qdw3CL+Myrh8MYkZnAITtMnQadATVk8L+GWDtA+JnvEgjzkACeoAA/OaANfhLj1uYRwv4LjA+x1Bo5oC4X8L8PYY/zrz25nw2Kx7EgCR+frRqbgUQIAAgfToKG8DDa9fC71tauBhIqJ4kni2tCQSZU+o7jSR6Vvy5ZKWypMkHU9ydSfTXpWa5NrCnH46CfxjP8AIsKDE3du8Kak/hlw9EwgcAF3LZmjUgEgD202qL545XxeLvK48yroqhgAASNYManrvsKLcDZGDwiLE+GgB9W6kntJ3rUgqTFJ4WLv21+Vbjj2Ekj2gGjX4lcBDYFHUwcMBAPVTCke+x+lB/iNcvXLjIc91y2UajzbAf1CPvVhc/8ACb2Iw4W02ikFl180EakDVgN4Ed+lIZVPAnhSNiAf3NXnwPDrbw9pU+UIsesiZ+tU9y/wxze8JYLsT00jYt3CgdDBq6cHY8O2iAkhVCydzAifyoEdqVKlTAwape6R/E37BVXK5tC7ICPFd9BPnILKCfWrpqpePFv/ABC6qXAjC4GBCSQMhZlJ9RI7EN6VNrUXxvGcXwWVme3bW6VC4l5aV8p/BEkw7Zddwpo75LtnLeZyGuG7lYxHyqsAjbTN0od5QRLtzEBYAuW2tKPDCgi2dHG+YHOep0APWiLktz4cN8xW25MASSCuwJ2CAfSplJNFXTehLSpUq0MjS7bDAqwBBEEHYg9KqbmHhz2cRcw6u4DMt2zJOUJBDqWndTqJ6CrboG+KNmEw9wAH+b4bZicuVwTrBGgy/nUWtRpxvKIG2FuloN3K13xUndZGoMnQ6iNex607cBPEVSCvmY20JJLMDqYBMZdh/wBZmOUuE4XEW7jtZtMfFbXRtNMoDDdQIA9KLcNgrdsZbaIg7KoA/Ks1xb3prXNnWFMcNZVtJDyVVnIgAFZAAzsNGknUfSjnkC0jXL923orRC5pyk6MsRoQyn3EVB8XQpduWwozKStsi2hOUlfMFn+YPlBHzSdNjRF8M8L4eHdcwaLhWQZGgn6fMTGsdzTicYuWtkL6GcNyPhhee9dDXnZi38yIBP9oAB+s0T0q2Oc0RAogAADYDQUg4mJEjpWxqssTntYm7N18zM3Q7b5Se0DrUXXiVM+RYmLsZ485UD21priOHMRpdJjaQP2AqvLmLe6iJ4jgMJjUgE6b7Mas/BWiltFJkhQD9qmWr+CqTj5GB4fcIVQwUDc/MT+gFOcJw/Jrnc9dYg/YU9rNUuOU9JdNmIrS9cVQSxAA3J2rpVcc1cbZ8YUM+DZMGOrkTJ9pgfWnTwUrWEjcewasWA1G7raP6xUjg+NWLpypcBb+kyD9jVY8Zdcha2ToJYHbTbX0/eorC4llt+M5bIB5RJEk9Z7VCs0/zReK2lmQBPeNfvXSqvwHP9ywhF1Tey5RrIYSoY6gGQCSNYOh3o65c42MXa8RUKCYgkHX6VpplhLUqVKmBiqzu8HLXr2OzsrrNtgsEEMWGbNE5hmG2wBXWKsxmgTQxgLSvaxIVlcOubymQCQfL6HQGPWkxp4cOUMMpus6zAtoAJMDMluYBHlPkgin/AALBW7N64lsZQoy5QNN/EnuTDjr+9NuT0yNdSDJAuFvwnxCSMvZew3iKdtdW3iyC2twqQmXoEYFpA28o32j1oBs35uxptYZ2S4LbmAjHXU9I66a0B4nmXFs6hrhUKdQABmyyZiNQY6VtzZxNsXfAQEohIVerHqd+tRd18hy59Y2IaVjp/aZ/SueuTvo3mOuycs824tjEqMzAA5Zgaa7aDWKIPiJYNzCIJGtxZJExKuBp7kULNwthZF0jKcyCQNTmaOo0+m+lGXOumCjc57IGsa51G/T3q43CHmoY8hY7OzqDI8Ky0xHmAKtJGhbQTERpRjQD8NHBa7DZgMwBk6gORJHRtNTpNH1aT6Iv2VvzNpi72WWLNaGTNBkL0B3nTbqNYin/AMMMS7fxWZsytdLLC5QB8uinVQYmPenXDsOL2PuPClbbl5jXMFFpRPQfOYHpNP8Alu0Eu30AIiNzM+ZzO3qKEOnoQ0qVYqiAE47zNiLGIuojWyojRlJKiBtBEn5t9NqGk4i+LxDW7vmzSudAoObKYBzELEEE69Ionu4W1ir1+5ZKgIyhrjKDmcDUL/aNNe9DPA1XPdki4FvjMCBqCMs9hBI/Kue6em8JYb3cO1iLW7BAbrnLAOpIUqToR9dKM+E81ILM3zlygS/QTpr1qL4xhVBdUUBECmBoJM6n0oH4znfD3baGW0Mf1DNr+n5VCbV9Da2S7hjLZAOdYb5dRr7V3FUvwDEkKzvJyhbSSdyAAxA9wdat/hjA2rcMG8q+YGZgVvF+TaMqjByxga1RnEeLvcxN57GS8ly4cqow8QScuUq3zSddNpq6OMT4F3LofDePeDVXcjcLe7jLbXEtt4UuXNkpcEDKuo8rST36VT7FPXZD8QtYy7Fi3h7iu8yHgHKNSB0GlOMeA1kJEXEyt4b+VjlIJWCJ6RV03WCjMYAAkk9B79BUFe4vgL5CO1p50GZdJ9GIj86nwK82C3/geIxBF2PCtBCbdqxlMuR/6j5iG17rRbyfwh8NYi4zs7HMQ5BK/wBsjeO9ZsXMJgiyC4lsscxVnnf0J0FTSNOo2q0Zs2pUqVMBVqEAmABO9bUqAG2DwFu1m8O2iZjLZQBJ7nvUPx/jDW7gtoUAys1zPvBUhQuu+aKIabYnAW7hBuIrEbZgDU0m10NZvZTaEghkYkg7oSSCOxHWndzh+IveJfyS3zNplUDrLGIMRoJn0q2GwFs6m2n2FbHBJkNvKMh3UaCslw58mr5SsxirjW0ttMBUMRvlZhBHTQLRlxyMRasIs5XuKWIgFVQFmJkaQQKkbfBLCiBbXedZP5kyKbcR4B4j22S9csqismS3lysGImQVO8VpM4ZutIzlnh3g3QQfI4YR/dCNPudf9CiTH3iqeX5jCqPU6flv7A1F8K4NetuTdxHipna4q5ApUtOmYHUAHtTjjHA0xLW2d7qm2SV8O4U3EGY300q8J015ewmRWOmrEAgASF8ubQD5jLH1JrGCtRiLjzIcsvtlCffXNUnYshFCqIVQAB6CmmA4NZsu720hrhLMSzNJOpiScvsIoAf0Nc98UazYC25z3TlEdF/EddtwPrRLXO/h1cQ6hoMiQDB7+hpNahp4yoMI+LtYcgplViQqgGekFtJ11PoMvenHDMJ4YVNJcNECMzdd94/WKsm9wS0xzAFG7oxBMxv0Ow6dKQ4HaIYMC+aJLHUR/TEZe+ka1jXFrNFyYV7igHBDhidAd502npXGzyriB5nVktOCuaCzqNxKjUAzuduoqycLwW3bbP5mYbZ2LR7evrUjFKeD+mN8v0VGODXtERbrBSIuC0xB99BDD7VYvLOFe3ZhxlJJOU7gba+ukmpes1pHGpZFW69mrrIIOx0NR3BOB2MIpWwmQEydSSfqeg6CpOsVoQAHxJ5iCNbwg/FDOZIA/pU9InU69BQW5YefUoQCPJ0JIByzmCkgiY039auDE8AsXLxvPbDXCnhknbL7bT601s8o4VQB4QMMWk7mehP4l9DUudLVYuin7Dl4bzHXzjK7axJkgGTAJ9ulE/A+ermGVEeyXs/hc5gQBuF0hoMQPWOlGl7kvCsWOUiYgAnyx1XtO36VKX+D2Xs+C1tTbiMvb1BGoPrvQkHl9jrDXg6K66hgCPY611rSxaCKFUQAAAB0A0it6ogVKlSoAVKlSoAVKlSoAVKlSoAVKlSoAVKlSoAVKlSoAVKlSoAVKlSoAVKlSoAVKlSoAVKlSoAVKlSoAVKlSoA//9k="/>
          <p:cNvSpPr>
            <a:spLocks noChangeAspect="1" noChangeArrowheads="1"/>
          </p:cNvSpPr>
          <p:nvPr/>
        </p:nvSpPr>
        <p:spPr bwMode="auto">
          <a:xfrm>
            <a:off x="1372501" y="-2104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0" descr="http://www.pitara.com/wordpress/wp-content/uploads/2002/09/animals-z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46" y="299080"/>
            <a:ext cx="7757160" cy="58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46" y="3972635"/>
            <a:ext cx="1899211" cy="207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alf Frame 7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257" y="2008097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শিক্ষার্থীরা-----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4537" y="598227"/>
            <a:ext cx="2438400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6000">
                <a:schemeClr val="accent2">
                  <a:lumMod val="0"/>
                  <a:lumOff val="100000"/>
                </a:schemeClr>
              </a:gs>
              <a:gs pos="61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7827" y="2992402"/>
            <a:ext cx="6418812" cy="52322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শ্রেণিবিন্যাস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6366" y="3966791"/>
            <a:ext cx="75045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।বৈশিষ্ট্য অনুযায়ী সুপার কিংডম ১ মনেরা রাজ্য ও ২ প্রোটিষ্টা রাজ্য সনাক্ত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3619" y="2784709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8859" y="3826674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alf Frame 7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 bwMode="auto">
          <a:xfrm>
            <a:off x="4063503" y="1096370"/>
            <a:ext cx="4191000" cy="45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3215" y="258169"/>
            <a:ext cx="5791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3" y="5838349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0228" y="258169"/>
            <a:ext cx="67171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ক্যারোলাস লিনিয়াসের সময়কাল থেকে বিংশ শতাব্দীর সময়কাল পর্যন্ত জীবজগতকে কয়টি রাজ্যে ভাগ করা হত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66657" y="1472669"/>
            <a:ext cx="5921822" cy="4298115"/>
            <a:chOff x="990600" y="1596569"/>
            <a:chExt cx="5921822" cy="4298115"/>
          </a:xfrm>
        </p:grpSpPr>
        <p:pic>
          <p:nvPicPr>
            <p:cNvPr id="7" name="Picture 2" descr="C:\Users\User\Desktop\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42"/>
            <a:stretch/>
          </p:blipFill>
          <p:spPr bwMode="auto">
            <a:xfrm>
              <a:off x="3098982" y="1596569"/>
              <a:ext cx="1883045" cy="173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User\Desktop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490" y="4156268"/>
              <a:ext cx="2229932" cy="173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sparticl.org/assets/uploads/images/resource-images/5313-cropp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156268"/>
              <a:ext cx="2229932" cy="173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2586990" y="3332846"/>
              <a:ext cx="290703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94020" y="3332846"/>
              <a:ext cx="0" cy="823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6990" y="3370946"/>
              <a:ext cx="0" cy="785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881897" y="5816504"/>
            <a:ext cx="158115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প্রাণিজগত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84" y="5901701"/>
            <a:ext cx="16615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937" y="5770784"/>
            <a:ext cx="2708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ক্যারোলাস লিনিয়াস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5" y="5779366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alf Frame 16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8790" r="12785" b="7420"/>
          <a:stretch/>
        </p:blipFill>
        <p:spPr bwMode="auto">
          <a:xfrm>
            <a:off x="3193406" y="1417275"/>
            <a:ext cx="4447856" cy="44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8086" y="524722"/>
            <a:ext cx="6179820" cy="5847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776" y="340057"/>
            <a:ext cx="8084820" cy="954107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 এইচ হুইটটেকার ১৯৬৯ সালে  জীবজগতকে কয়টি রাজ্যে ভাগ করার প্রস্তাব করেন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8359" y="6007104"/>
            <a:ext cx="257795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 এইচ হুইটটেকার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709830" y="5674055"/>
            <a:ext cx="1676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৫টি রাজ্যে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64534" y="389981"/>
            <a:ext cx="6705600" cy="5847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এইচ হুইটটেকার কেন এই প্রস্তাব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71" y="1754965"/>
            <a:ext cx="5528718" cy="39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27896" y="331185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অ্যানিমালিয়া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7530" y="4073857"/>
            <a:ext cx="106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862" y="521239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মনেরা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5695" y="5212390"/>
            <a:ext cx="95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প্রোটিষ্টা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8259" y="4274209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প্লান্টি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8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83" y="1061113"/>
            <a:ext cx="4114800" cy="43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4803" y="288754"/>
            <a:ext cx="320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803" y="5556913"/>
            <a:ext cx="2590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মারগুলিস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s://classconnection.s3.amazonaws.com/247/flashcards/1785247/png/5_kingdom_classifier-141F31D29724E1D5A7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1" b="98549" l="16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23" y="1045873"/>
            <a:ext cx="5017320" cy="4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2353" y="339356"/>
            <a:ext cx="6318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মারগুলিস জীবজগতকে কিভাবে ভাগ করেছেন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7073" y="4245113"/>
            <a:ext cx="168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কিংডম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প্রোক্যারিওটা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38483" y="4119293"/>
            <a:ext cx="5642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97963" y="1027091"/>
            <a:ext cx="168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কিংডম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ইউক্যারিওটা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1883" y="2023168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3803" y="1981198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প্লান্টি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6863" y="1365913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9253" y="1280158"/>
            <a:ext cx="78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8043" y="2051713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46603" y="20231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এনিমালিয়া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7343" y="3099905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24483" y="3030049"/>
            <a:ext cx="84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প্রোটিস্টা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8763" y="4489518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6873" y="4403763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মনেরা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Half Frame 19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7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8790" r="10754" b="12639"/>
          <a:stretch/>
        </p:blipFill>
        <p:spPr bwMode="auto">
          <a:xfrm>
            <a:off x="2078879" y="1410131"/>
            <a:ext cx="2515868" cy="23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67" y="1317609"/>
            <a:ext cx="24396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4747" y="373721"/>
            <a:ext cx="20269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1323" y="4427561"/>
            <a:ext cx="6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চিত্রের বিজ্ঞানীদের শ্রেণিবিভাগের তুলনা কর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8947" y="54136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61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ath 1\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27" y="1988120"/>
            <a:ext cx="3068388" cy="30187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12" descr="http://nerdbranding.com/wp-content/uploads/2013/04/microscopeBig2-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0504" y="263534"/>
            <a:ext cx="1570953" cy="15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27" y="1988119"/>
            <a:ext cx="3276601" cy="298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cmapspublic2.ihmc.us/rid=1174915196109_237381763_4826/Binary%20fiss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6556492" y="1866842"/>
            <a:ext cx="3276601" cy="31991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3371319" y="661002"/>
            <a:ext cx="616837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বৈশিষ্ট্যগুলো সাধারণত কোন কিংডম ও রাজ্যে  দেখতে পাওয়া যায় তোমরা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9265" y="766155"/>
            <a:ext cx="639697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সুপার কিংডম -১ প্রোক্যারিওটা ও মনেরা রাজ্যে </a:t>
            </a:r>
            <a:endParaRPr lang="en-US" sz="32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9634" y="5555250"/>
            <a:ext cx="8111740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234" y="5719643"/>
            <a:ext cx="4711033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9325" y="5555251"/>
            <a:ext cx="6776852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কোষগুলোতে কী কী  সাইটোপ্লাজমীয় অঙ্গাণু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018" y="5713346"/>
            <a:ext cx="3722948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path 1\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80" l="15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05" y="2004569"/>
            <a:ext cx="3276603" cy="306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http://cdn.xump.com/4D-Plant-Cell-Model-300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27" y="1897915"/>
            <a:ext cx="3376875" cy="319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alf Frame 13"/>
          <p:cNvSpPr/>
          <p:nvPr/>
        </p:nvSpPr>
        <p:spPr>
          <a:xfrm>
            <a:off x="245661" y="245659"/>
            <a:ext cx="655092" cy="723332"/>
          </a:xfrm>
          <a:prstGeom prst="halfFrame">
            <a:avLst>
              <a:gd name="adj1" fmla="val 21393"/>
              <a:gd name="adj2" fmla="val 199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allAtOnce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449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2021-07-04T11:09:49Z</dcterms:created>
  <dcterms:modified xsi:type="dcterms:W3CDTF">2021-07-06T05:00:41Z</dcterms:modified>
</cp:coreProperties>
</file>