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57" r:id="rId3"/>
    <p:sldId id="287" r:id="rId4"/>
    <p:sldId id="288" r:id="rId5"/>
    <p:sldId id="289" r:id="rId6"/>
    <p:sldId id="290" r:id="rId7"/>
    <p:sldId id="29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2378F-375A-AA4A-B4A9-DB479299F7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4AB529-B04F-0342-A68C-BCD7519E3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3EA79-B7B0-2C45-9F1A-1BDEB409F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CCEC2-C51F-EA4E-8ED2-586854C481B6}" type="datetimeFigureOut">
              <a:rPr lang="en-US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25BB9-67D9-F140-A9CB-A6E27A58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EBA6E-17B2-8A48-8524-039A9DAC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C8F4-BB45-D046-90CC-8DBCE0A4EEC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28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8B6A3-2039-DF45-AF21-F93F5D9D0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B2EC79-79A9-5F40-B5EF-9539EE629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33A9A-A431-BE4E-BFD2-3CB3D9D25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CCEC2-C51F-EA4E-8ED2-586854C481B6}" type="datetimeFigureOut">
              <a:rPr lang="en-US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13271-7709-484B-9410-CD702A73B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1BD92-64F8-B44F-8DFD-4CD980980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C8F4-BB45-D046-90CC-8DBCE0A4EEC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22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395C0E-15BB-EE40-86C4-BE32D9E723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AD9FB6-44E1-A043-AA9C-2DE858F9E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6BBDA-3F03-5D46-B7E6-B7FFA19F4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CCEC2-C51F-EA4E-8ED2-586854C481B6}" type="datetimeFigureOut">
              <a:rPr lang="en-US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83F52-1E9B-5F49-82C4-59D511BE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41F34-0CCB-1643-9A67-0443DE8E8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C8F4-BB45-D046-90CC-8DBCE0A4EEC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43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EACB1-92D3-EA44-ABF2-8701BA1E2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B3B0A-A70D-154A-B1FD-B3958551F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E6E04-3AC7-3641-A2C9-8E6DDACF7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CCEC2-C51F-EA4E-8ED2-586854C481B6}" type="datetimeFigureOut">
              <a:rPr lang="en-US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C8E29-8871-4043-BFB0-223099BA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F1A94-8E5C-3340-A81A-6C89E0B0A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C8F4-BB45-D046-90CC-8DBCE0A4EEC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8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80674-762E-6D45-8965-E5B9A5D5E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DD9891-CE69-BF45-AEEC-1184F3EB81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0330B-C72D-F542-B02F-223E5A20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CCEC2-C51F-EA4E-8ED2-586854C481B6}" type="datetimeFigureOut">
              <a:rPr lang="en-US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D75D5-A301-EF4F-9682-36DD62041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BF9F3-435D-E04F-9C5A-12D607B8C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C8F4-BB45-D046-90CC-8DBCE0A4EEC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4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0880B-29DB-BB48-89C5-D81DA02C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27903-4918-EC4B-8DE9-50E970C87E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9B78F4-A298-0E44-99D1-4D851E07A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2FBE82-1854-D441-BA1E-E02082BD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CCEC2-C51F-EA4E-8ED2-586854C481B6}" type="datetimeFigureOut">
              <a:rPr lang="en-US"/>
              <a:t>7/6/2021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B97FE-3398-354D-AB4A-96C7194E0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5A58D3-4B0A-6449-A601-F0F484935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C8F4-BB45-D046-90CC-8DBCE0A4EEC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8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0CEC2-75E7-D04D-B450-D36542AEB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D476C-469F-1F4B-836D-A387DF286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DAD304-4752-C14B-9C9F-86060F119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464AB3-9615-9B40-81EA-79F917A533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118162-B7CD-B943-B58A-A79A21505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91ADA7-3978-3347-8DBB-F09FACC1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CCEC2-C51F-EA4E-8ED2-586854C481B6}" type="datetimeFigureOut">
              <a:rPr lang="en-US"/>
              <a:t>7/6/2021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8B839A-9176-D049-A8FA-64877549F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72D282-42E7-0148-AAC1-98D1F08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C8F4-BB45-D046-90CC-8DBCE0A4EEC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07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4F72B-46D5-9F4D-902E-AAF24F876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C02A58-9E75-8045-BF09-35C89A238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CCEC2-C51F-EA4E-8ED2-586854C481B6}" type="datetimeFigureOut">
              <a:rPr lang="en-US"/>
              <a:t>7/6/2021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757A60-92BB-014C-8E74-8C3B50EB9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83431D-201A-5641-A685-DF5EB9729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C8F4-BB45-D046-90CC-8DBCE0A4EEC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6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BED0A9-AECC-C04D-BDA1-BDFCB0463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CCEC2-C51F-EA4E-8ED2-586854C481B6}" type="datetimeFigureOut">
              <a:rPr lang="en-US"/>
              <a:t>7/6/2021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B324BE-AF6F-2C4E-8C55-6742F04C8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35B13-0245-264E-B462-2D4DAFE65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C8F4-BB45-D046-90CC-8DBCE0A4EEC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16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B0231-36AC-9B41-97E3-736E1023D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5434F-658B-A749-B92F-A45A6D4C5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601C73-2E11-484B-A47C-33A31FC37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F02C5-C610-9140-ABEB-2AF7E0D50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CCEC2-C51F-EA4E-8ED2-586854C481B6}" type="datetimeFigureOut">
              <a:rPr lang="en-US"/>
              <a:t>7/6/2021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A7CF2B-2C11-204C-AAA3-DC54DAE01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BC979-7AF2-C945-8F05-1EE2952CF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C8F4-BB45-D046-90CC-8DBCE0A4EEC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95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A824C-F285-B445-B6AB-38661CF6B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F4CB93-11F0-AD46-8E29-C9452AD17E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9D5596-05D0-934E-82BB-3BD85261A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B1E3B7-A6A1-5A45-B7EF-FDF26EB66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CCEC2-C51F-EA4E-8ED2-586854C481B6}" type="datetimeFigureOut">
              <a:rPr lang="en-US"/>
              <a:t>7/6/2021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E3AAB9-C079-8348-97B8-EFD83822F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43E039-4911-234E-B41A-8ADB638F6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C8F4-BB45-D046-90CC-8DBCE0A4EEC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9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565E76-23E0-EE4C-ABEE-6AC431937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5E8542-95B9-0C44-B9C7-5FD9BC1BF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D182D-C4C0-4D49-9E87-0165689F70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CCEC2-C51F-EA4E-8ED2-586854C481B6}" type="datetimeFigureOut">
              <a:rPr lang="en-US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23C3E-79A1-7C48-A4D0-C5C685BFE2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F3F62-35AE-794B-87FF-965FDF9FFD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7C8F4-BB45-D046-90CC-8DBCE0A4EEC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9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4.jpe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22321-6117-5740-A251-DC5764957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599" y="326099"/>
            <a:ext cx="10040144" cy="1280300"/>
          </a:xfrm>
        </p:spPr>
        <p:txBody>
          <a:bodyPr>
            <a:noAutofit/>
          </a:bodyPr>
          <a:lstStyle/>
          <a:p>
            <a:r>
              <a:rPr lang="en-US" sz="2400" b="1"/>
              <a:t>জাতীয় বিশ্ববিদ্যালয়ের অন-লাইন ক্লাসে সবাইকে স্বাগতম</a:t>
            </a:r>
            <a:br>
              <a:rPr lang="en-US" sz="2400" b="1"/>
            </a:br>
            <a:r>
              <a:rPr lang="en-US" sz="2400" b="1"/>
              <a:t>করোনাকালীন শিক্ষা-কার্যক্রম চলমান রাখার স্বার্থে  জাতীয় বিশ্ববিদ্যালয়ের উদ্যোগে অন-লাইন ক্লাসে সংযুক্ত হতে পেরে আমি আনন্দিত। </a:t>
            </a:r>
            <a:br>
              <a:rPr lang="en-US" sz="2400" b="1"/>
            </a:br>
            <a:r>
              <a:rPr lang="en-US" sz="2400" b="1"/>
              <a:t>সবাইকে স্বাস্থ্যবিধি মেনে চলার আহ্বান জানাচ্ছি।  </a:t>
            </a:r>
            <a:br>
              <a:rPr lang="en-US" sz="2400" b="1"/>
            </a:br>
            <a:r>
              <a:rPr lang="en-US" sz="2400" b="1"/>
              <a:t>   </a:t>
            </a:r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id="{5991869D-BC6F-FD40-BBB9-85D783DBEE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18" y="1777551"/>
            <a:ext cx="4535436" cy="4541043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910C44B-20FD-5A4D-BD5A-6155D32C339D}"/>
              </a:ext>
            </a:extLst>
          </p:cNvPr>
          <p:cNvSpPr txBox="1"/>
          <p:nvPr/>
        </p:nvSpPr>
        <p:spPr>
          <a:xfrm>
            <a:off x="4768454" y="1601577"/>
            <a:ext cx="761999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/>
              <a:t>বিষয়ঃ শিল্প মনোবিজ্ঞান</a:t>
            </a:r>
          </a:p>
          <a:p>
            <a:pPr algn="l"/>
            <a:r>
              <a:rPr lang="en-US" sz="2400" b="1"/>
              <a:t>প্রোগ্রামঃ বি.এ/ বি.এস.এস. ও বি.এসসি. (পাস)  </a:t>
            </a:r>
          </a:p>
          <a:p>
            <a:pPr algn="l"/>
            <a:r>
              <a:rPr lang="en-US" sz="2400" b="1"/>
              <a:t>কোর্স কোর্ডঃ ১৩৩৪০১</a:t>
            </a:r>
          </a:p>
          <a:p>
            <a:pPr algn="l"/>
            <a:r>
              <a:rPr lang="en-US" sz="2400" b="1"/>
              <a:t>কোর্সের নামঃ শিল্প মনোবিজ্ঞান</a:t>
            </a:r>
          </a:p>
          <a:p>
            <a:pPr algn="l"/>
            <a:r>
              <a:rPr lang="en-US" sz="2400" b="1"/>
              <a:t>লেকচার নম্বরঃ০৪</a:t>
            </a:r>
          </a:p>
          <a:p>
            <a:pPr algn="l"/>
            <a:r>
              <a:rPr lang="en-US" sz="2400" b="1"/>
              <a:t>লেকচারের শিরোনামঃ কর্ম বিশ্লেষণের কৌশল ও কর্ম বিশ্লেষণের প্রয়োজনীয়তা</a:t>
            </a:r>
          </a:p>
          <a:p>
            <a:pPr algn="l"/>
            <a:r>
              <a:rPr lang="en-US" sz="2400" b="1"/>
              <a:t> অধ্যায়ঃ ২য়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A5E349-07E4-C549-8459-CFB9B54809D2}"/>
              </a:ext>
            </a:extLst>
          </p:cNvPr>
          <p:cNvSpPr txBox="1"/>
          <p:nvPr/>
        </p:nvSpPr>
        <p:spPr>
          <a:xfrm rot="10800000" flipV="1">
            <a:off x="6786561" y="4555699"/>
            <a:ext cx="54054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/>
              <a:t>শিক্ষকের নামঃ ফারহানা তাসমিন</a:t>
            </a:r>
          </a:p>
          <a:p>
            <a:pPr algn="l"/>
            <a:r>
              <a:rPr lang="en-US" sz="2400" b="1"/>
              <a:t>পদবিঃ প্রভাষক (মনোবিজ্ঞান)</a:t>
            </a:r>
          </a:p>
          <a:p>
            <a:pPr algn="l"/>
            <a:r>
              <a:rPr lang="en-US" sz="2400" b="1"/>
              <a:t>কলেজের নামঃ আব্দুল আউয়াল  কলেজ, তেলিহাটি, শ্রীপুর , গাজীপুর। </a:t>
            </a:r>
          </a:p>
          <a:p>
            <a:pPr algn="l"/>
            <a:r>
              <a:rPr lang="en-US" sz="2400" b="1"/>
              <a:t>Email: mitutasmin81@gmail. com      </a:t>
            </a:r>
          </a:p>
        </p:txBody>
      </p:sp>
    </p:spTree>
    <p:extLst>
      <p:ext uri="{BB962C8B-B14F-4D97-AF65-F5344CB8AC3E}">
        <p14:creationId xmlns:p14="http://schemas.microsoft.com/office/powerpoint/2010/main" val="306918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BD123-46B7-8245-82A2-9450CD168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0809" y="38099"/>
            <a:ext cx="7621191" cy="2063750"/>
          </a:xfrm>
        </p:spPr>
        <p:txBody>
          <a:bodyPr>
            <a:normAutofit/>
          </a:bodyPr>
          <a:lstStyle/>
          <a:p>
            <a:r>
              <a:rPr lang="en-US" sz="6000" b="1">
                <a:solidFill>
                  <a:schemeClr val="accent5">
                    <a:lumMod val="50000"/>
                  </a:schemeClr>
                </a:solidFill>
              </a:rPr>
              <a:t>ছবিগুলো দেখে কী মনে হচ্ছে? 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AFD65EC-C924-E248-A996-A7DF09420E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53" y="1825625"/>
            <a:ext cx="10644187" cy="4994276"/>
          </a:xfr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96C85833-F00E-A342-87AE-3190B70B6A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609" y="1825625"/>
            <a:ext cx="5691188" cy="4994276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43D736BF-F2BB-6E4B-B8AF-95CAF32593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834" y="1839915"/>
            <a:ext cx="6278166" cy="501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5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68C0D-9879-1247-A213-921E1DD75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6281" y="-393899"/>
            <a:ext cx="7228284" cy="2903141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chemeClr val="accent5">
                    <a:lumMod val="50000"/>
                  </a:schemeClr>
                </a:solidFill>
              </a:rPr>
              <a:t>আজকের পাঠঃকর্ম বিশ্লেষণের কৌশল (সময় ও গতি অনুধ্যান) ও কর্ম বিশ্লেষণের প্রয়োজনীয়তা      </a:t>
            </a: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ED06CE02-A79F-9842-81FF-E567B9AAF0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415" y="1967509"/>
            <a:ext cx="5594150" cy="4874016"/>
          </a:xfrm>
          <a:prstGeom prst="rect">
            <a:avLst/>
          </a:prstGeom>
        </p:spPr>
      </p:pic>
      <p:pic>
        <p:nvPicPr>
          <p:cNvPr id="9" name="Picture 9">
            <a:extLst>
              <a:ext uri="{FF2B5EF4-FFF2-40B4-BE49-F238E27FC236}">
                <a16:creationId xmlns:a16="http://schemas.microsoft.com/office/drawing/2014/main" id="{F3DA148F-0EF0-2A45-8FAB-E5E12327AE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509"/>
            <a:ext cx="6042424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08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D054F-F452-A544-AD87-C1B8CA92C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6436" y="240109"/>
            <a:ext cx="4763691" cy="1460500"/>
          </a:xfrm>
        </p:spPr>
        <p:txBody>
          <a:bodyPr/>
          <a:lstStyle/>
          <a:p>
            <a:r>
              <a:rPr lang="en-US" b="1">
                <a:solidFill>
                  <a:schemeClr val="accent5">
                    <a:lumMod val="50000"/>
                  </a:schemeClr>
                </a:solidFill>
              </a:rPr>
              <a:t>শিখনফলঃ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035D8-AE16-5D48-9231-AD6E312E6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2506662"/>
            <a:ext cx="10515600" cy="4351338"/>
          </a:xfrm>
        </p:spPr>
        <p:txBody>
          <a:bodyPr>
            <a:normAutofit/>
          </a:bodyPr>
          <a:lstStyle/>
          <a:p>
            <a:r>
              <a:rPr lang="en-US" sz="4800" b="1"/>
              <a:t>কর্ম বিশ্লেষণের প্রয়োজনীয়তা ব্যাখ্যা করতে পারবে। </a:t>
            </a:r>
          </a:p>
          <a:p>
            <a:r>
              <a:rPr lang="en-US" sz="4800" b="1"/>
              <a:t>কর্মবিশ্লেষণের কৌশল হিসেবে সময় ও গতি অনুধ্যান  বর্ণনা করতে পারবে ।   </a:t>
            </a:r>
          </a:p>
        </p:txBody>
      </p:sp>
    </p:spTree>
    <p:extLst>
      <p:ext uri="{BB962C8B-B14F-4D97-AF65-F5344CB8AC3E}">
        <p14:creationId xmlns:p14="http://schemas.microsoft.com/office/powerpoint/2010/main" val="302175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FEF00-1DE0-F145-9711-E2EB0BB1A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7845" y="0"/>
            <a:ext cx="6996111" cy="2081609"/>
          </a:xfrm>
        </p:spPr>
        <p:txBody>
          <a:bodyPr>
            <a:normAutofit/>
          </a:bodyPr>
          <a:lstStyle/>
          <a:p>
            <a:r>
              <a:rPr lang="en-US" sz="5400" b="1">
                <a:solidFill>
                  <a:schemeClr val="accent5">
                    <a:lumMod val="50000"/>
                  </a:schemeClr>
                </a:solidFill>
              </a:rPr>
              <a:t>সময় ও গতি অনুধ্যান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5DD37-94C4-4E47-997C-E056597A1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4919" y="1758950"/>
            <a:ext cx="10515600" cy="4351338"/>
          </a:xfrm>
        </p:spPr>
        <p:txBody>
          <a:bodyPr/>
          <a:lstStyle/>
          <a:p>
            <a:r>
              <a:rPr lang="en-US" b="1"/>
              <a:t>কাজের পদ্ধতি বিশ্লেষণ ও তার উন্নতিকল্পে  শিল্প মনোবিজ্ঞানীরা বিভিন্ন সময়ে বিভিন্ন প্রক্রিয়া  ও কৌশল অবলম্বন করেছেন।সময় ও গতি অনুধ্যান সেগুলোর মধ্যে অন্যতম। </a:t>
            </a:r>
          </a:p>
          <a:p>
            <a:r>
              <a:rPr lang="en-US" b="1"/>
              <a:t>সময় অনুধ্যানের উদ্যোক্তা হলেন টেইলর(F.W.Taylor, 1981)</a:t>
            </a:r>
          </a:p>
          <a:p>
            <a:r>
              <a:rPr lang="en-US" b="1"/>
              <a:t>গতি অনুধ্যান আরম্ভ  করেন গিলব্রেথ(Gilbreth,1985)</a:t>
            </a:r>
          </a:p>
          <a:p>
            <a:r>
              <a:rPr lang="en-US" b="1"/>
              <a:t>যদিও দুইটি পদ্ধতি আলাদাভাবে শুরু হয়েছে, কিন্তু বর্তমানে  উভয়কে একত্রে ব্যবহার করা হয়। </a:t>
            </a:r>
          </a:p>
          <a:p>
            <a:r>
              <a:rPr lang="en-US" b="1"/>
              <a:t>  </a:t>
            </a:r>
            <a:r>
              <a:rPr lang="en-US" sz="3600" b="1">
                <a:solidFill>
                  <a:schemeClr val="accent5">
                    <a:lumMod val="50000"/>
                  </a:schemeClr>
                </a:solidFill>
              </a:rPr>
              <a:t>কর্ম পদ্ধতি পর্যালোচনার এই দুইধরনের কৌশলকে একত্রে সময় ও গতি অনুধ্যান বলা হয়।     </a:t>
            </a:r>
            <a:r>
              <a:rPr lang="en-US" sz="36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83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9F226-13B1-2E40-8BCF-F90D49145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74" y="365125"/>
            <a:ext cx="7661673" cy="2028030"/>
          </a:xfrm>
        </p:spPr>
        <p:txBody>
          <a:bodyPr>
            <a:normAutofit/>
          </a:bodyPr>
          <a:lstStyle/>
          <a:p>
            <a:r>
              <a:rPr lang="en-US" sz="5400" b="1"/>
              <a:t>সময় অনুধ্যান (Time study)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2FC98-52E2-2B4A-AC51-A2B4B41D3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390" y="2393155"/>
            <a:ext cx="9371409" cy="3783807"/>
          </a:xfrm>
        </p:spPr>
        <p:txBody>
          <a:bodyPr>
            <a:normAutofit/>
          </a:bodyPr>
          <a:lstStyle/>
          <a:p>
            <a:r>
              <a:rPr lang="en-US" sz="3200" b="1"/>
              <a:t>কোন কাজকে ক্ষুদ্র ক্ষুদ্র অংশে বিভক্ত করে উক্ত কাজটির প্রতিটি অংশ সম্পাদন করতে কোনো ব্যক্তির যে সময়ের প্রয়োজন হয় তা পর্যালোচনাকে সময় অনুধ্যান বলে।        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B548586-35E9-1941-99BE-F8C61936BF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012" y="4285058"/>
            <a:ext cx="9967912" cy="244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61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D0828-7B66-7A40-B33F-E73CD70BC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F8ABC-0CD1-9140-9DD9-B0A99CE24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9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জাতীয় বিশ্ববিদ্যালয়ের অন-লাইন ক্লাসে সবাইকে স্বাগতম করোনাকালীন শিক্ষা-কার্যক্রম চলমান রাখার স্বার্থে  জাতীয় বিশ্ববিদ্যালয়ের উদ্যোগে অন-লাইন ক্লাসে সংযুক্ত হতে পেরে আমি আনন্দিত।  সবাইকে স্বাস্থ্যবিধি মেনে চলার আহ্বান জানাচ্ছি।      </vt:lpstr>
      <vt:lpstr>ছবিগুলো দেখে কী মনে হচ্ছে?  </vt:lpstr>
      <vt:lpstr>আজকের পাঠঃকর্ম বিশ্লেষণের কৌশল (সময় ও গতি অনুধ্যান) ও কর্ম বিশ্লেষণের প্রয়োজনীয়তা      </vt:lpstr>
      <vt:lpstr>শিখনফলঃ </vt:lpstr>
      <vt:lpstr>সময় ও গতি অনুধ্যান  </vt:lpstr>
      <vt:lpstr>সময় অনুধ্যান (Time study)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farhana tasmin</dc:creator>
  <cp:lastModifiedBy>farhana tasmin</cp:lastModifiedBy>
  <cp:revision>6</cp:revision>
  <dcterms:created xsi:type="dcterms:W3CDTF">2020-09-21T10:56:34Z</dcterms:created>
  <dcterms:modified xsi:type="dcterms:W3CDTF">2021-07-06T05:05:45Z</dcterms:modified>
</cp:coreProperties>
</file>