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1" r:id="rId6"/>
    <p:sldId id="273" r:id="rId7"/>
    <p:sldId id="262" r:id="rId8"/>
    <p:sldId id="271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6FC"/>
    <a:srgbClr val="EE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9000">
              <a:srgbClr val="F4A6FC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EEEAD2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9079-506A-446F-835B-AFF2AE1688D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9042-C522-439E-B472-E1B1B604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2.wdp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13" Type="http://schemas.openxmlformats.org/officeDocument/2006/relationships/image" Target="../media/image26.png" /><Relationship Id="rId3" Type="http://schemas.openxmlformats.org/officeDocument/2006/relationships/image" Target="../media/image20.jpeg" /><Relationship Id="rId7" Type="http://schemas.openxmlformats.org/officeDocument/2006/relationships/image" Target="../media/image23.png" /><Relationship Id="rId12" Type="http://schemas.microsoft.com/office/2007/relationships/hdphoto" Target="../media/hdphoto6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3.wdp" /><Relationship Id="rId11" Type="http://schemas.openxmlformats.org/officeDocument/2006/relationships/image" Target="../media/image25.png" /><Relationship Id="rId5" Type="http://schemas.openxmlformats.org/officeDocument/2006/relationships/image" Target="../media/image22.png" /><Relationship Id="rId10" Type="http://schemas.microsoft.com/office/2007/relationships/hdphoto" Target="../media/hdphoto5.wdp" /><Relationship Id="rId4" Type="http://schemas.openxmlformats.org/officeDocument/2006/relationships/image" Target="../media/image21.jpg" /><Relationship Id="rId9" Type="http://schemas.openxmlformats.org/officeDocument/2006/relationships/image" Target="../media/image24.png" /><Relationship Id="rId14" Type="http://schemas.microsoft.com/office/2007/relationships/hdphoto" Target="../media/hdphoto7.wdp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27.jpg" /><Relationship Id="rId7" Type="http://schemas.openxmlformats.org/officeDocument/2006/relationships/image" Target="../media/image1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jpg" /><Relationship Id="rId5" Type="http://schemas.openxmlformats.org/officeDocument/2006/relationships/image" Target="../media/image29.jpg" /><Relationship Id="rId4" Type="http://schemas.openxmlformats.org/officeDocument/2006/relationships/image" Target="../media/image2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gif" /><Relationship Id="rId4" Type="http://schemas.openxmlformats.org/officeDocument/2006/relationships/image" Target="../media/image32.tm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Relationship Id="rId5" Type="http://schemas.microsoft.com/office/2007/relationships/hdphoto" Target="../media/hdphoto8.wdp" /><Relationship Id="rId4" Type="http://schemas.openxmlformats.org/officeDocument/2006/relationships/image" Target="../media/image3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gif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14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17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CCBFA1-D165-4AE6-B9C8-5B1749683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53" y="690656"/>
            <a:ext cx="2760019" cy="5842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9F280-53AC-43E5-9132-9A550613C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" y="522403"/>
            <a:ext cx="2760019" cy="5842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2512" y="2929939"/>
            <a:ext cx="611836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 w="10160">
                <a:noFill/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F3FCDB-6D9C-43EE-97D2-030E402C7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5909"/>
            <a:ext cx="12192000" cy="2818475"/>
          </a:xfrm>
          <a:prstGeom prst="rect">
            <a:avLst/>
          </a:prstGeom>
        </p:spPr>
      </p:pic>
      <p:pic>
        <p:nvPicPr>
          <p:cNvPr id="12" name="Picture 3" descr="F:\New folder (2)\Animated gif\img8.gif">
            <a:extLst>
              <a:ext uri="{FF2B5EF4-FFF2-40B4-BE49-F238E27FC236}">
                <a16:creationId xmlns:a16="http://schemas.microsoft.com/office/drawing/2014/main" id="{234A02F1-01F3-4070-8739-867CB6AB7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37" y="344380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id="{61E355BF-F8BB-41A5-AEC5-69F46FF4B0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2" y="313891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id="{74BA21B9-2713-4FAD-A753-BFAC4AA71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" y="361206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E5D7EDB8-2015-43D4-A68B-11BA3A9AF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3" y="143801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id="{D37F3708-C23A-456A-BB2A-CB53BD9EB8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95" y="38017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37FEBEC0-4C36-4D42-ACCD-F8A93F5AE2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5" y="374869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F:\New folder (2)\Animated gif\img8.gif">
            <a:extLst>
              <a:ext uri="{FF2B5EF4-FFF2-40B4-BE49-F238E27FC236}">
                <a16:creationId xmlns:a16="http://schemas.microsoft.com/office/drawing/2014/main" id="{7B4187B9-923D-C744-8CA3-5FB4441E3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09" y="470176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58A4E-9BFF-3047-B919-CFB02ED98DB3}"/>
              </a:ext>
            </a:extLst>
          </p:cNvPr>
          <p:cNvSpPr txBox="1"/>
          <p:nvPr/>
        </p:nvSpPr>
        <p:spPr>
          <a:xfrm>
            <a:off x="2872399" y="578465"/>
            <a:ext cx="6442754" cy="224476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9600" b="1">
                <a:ln w="1016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>
                <a:ln w="10160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10160">
                <a:noFill/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3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3C485C00-7B64-D54A-BC78-5C5E42B4EC57}"/>
              </a:ext>
            </a:extLst>
          </p:cNvPr>
          <p:cNvSpPr/>
          <p:nvPr/>
        </p:nvSpPr>
        <p:spPr>
          <a:xfrm>
            <a:off x="118933" y="405525"/>
            <a:ext cx="8855083" cy="5024183"/>
          </a:xfrm>
          <a:prstGeom prst="rightArrowCallout">
            <a:avLst>
              <a:gd name="adj1" fmla="val 26666"/>
              <a:gd name="adj2" fmla="val 16978"/>
              <a:gd name="adj3" fmla="val 54531"/>
              <a:gd name="adj4" fmla="val 67872"/>
            </a:avLst>
          </a:prstGeom>
          <a:solidFill>
            <a:srgbClr val="F4A6F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9A07F-AAD4-4EA7-9D8D-54ADADC9BB3F}"/>
              </a:ext>
            </a:extLst>
          </p:cNvPr>
          <p:cNvSpPr txBox="1"/>
          <p:nvPr/>
        </p:nvSpPr>
        <p:spPr>
          <a:xfrm>
            <a:off x="118933" y="932458"/>
            <a:ext cx="6108952" cy="3970318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অড়হড়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69149-0B5D-49E6-A333-54E27D08C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4"/>
            <a:ext cx="12192000" cy="2396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69049-0461-422D-BC3C-6FD19211D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722">
            <a:off x="6501855" y="581759"/>
            <a:ext cx="5578260" cy="44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19136E-5241-4D27-A68B-AA6CDB3E2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446" y="4381841"/>
            <a:ext cx="12192000" cy="2465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795917" y="2061579"/>
            <a:ext cx="16852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5938" y="3588946"/>
            <a:ext cx="193896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762" y="4475761"/>
            <a:ext cx="24039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</a:t>
            </a:r>
            <a:endParaRPr lang="en-US" sz="40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032" y="76463"/>
            <a:ext cx="533494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ডালের</a:t>
            </a:r>
            <a:r>
              <a:rPr lang="en-US" sz="6000" b="1" dirty="0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noFill/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ln w="10160">
                <a:noFill/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D80F5-1F5D-405B-8BD9-D8D21AF6A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9" y="730238"/>
            <a:ext cx="2428875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4A81CE-3ECD-48EA-8426-9ED572B2C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48" b="92462" l="9486" r="89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3767" r="15822"/>
          <a:stretch/>
        </p:blipFill>
        <p:spPr>
          <a:xfrm>
            <a:off x="10105130" y="2023833"/>
            <a:ext cx="1685235" cy="1634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B46A74-BBA6-433C-9D08-2E20611D3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6" y="3211794"/>
            <a:ext cx="1773870" cy="1750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7D8E96-9A79-44BF-8E02-5C8E61DFC6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37" y="1869409"/>
            <a:ext cx="1996863" cy="163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E8C584-57C1-4346-A942-254ADA630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257" b="100000" l="20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95" y="3042980"/>
            <a:ext cx="1620306" cy="13092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B0CE3-0812-4DD8-9231-B7F24ADF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47" b="100000" l="455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26" y="258149"/>
            <a:ext cx="1800995" cy="1874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F0EF59-4CA2-48E9-872E-624AF0B103FE}"/>
              </a:ext>
            </a:extLst>
          </p:cNvPr>
          <p:cNvSpPr txBox="1"/>
          <p:nvPr/>
        </p:nvSpPr>
        <p:spPr>
          <a:xfrm>
            <a:off x="894674" y="2565463"/>
            <a:ext cx="174357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sz="36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3C30BD-12F3-4992-A580-8281DBC0C7A2}"/>
              </a:ext>
            </a:extLst>
          </p:cNvPr>
          <p:cNvSpPr txBox="1"/>
          <p:nvPr/>
        </p:nvSpPr>
        <p:spPr>
          <a:xfrm>
            <a:off x="6604096" y="4935469"/>
            <a:ext cx="272605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endParaRPr lang="en-US" sz="36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5D4B42-041B-4865-9F86-21943E47ADC3}"/>
              </a:ext>
            </a:extLst>
          </p:cNvPr>
          <p:cNvSpPr txBox="1"/>
          <p:nvPr/>
        </p:nvSpPr>
        <p:spPr>
          <a:xfrm>
            <a:off x="9806734" y="3536298"/>
            <a:ext cx="16852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অড়হড়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ED387A-2311-4EC8-9CE7-CDB7BF9E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4"/>
            <a:ext cx="12192000" cy="239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48" y="-74385"/>
            <a:ext cx="4353279" cy="13089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eflateTop">
              <a:avLst>
                <a:gd name="adj" fmla="val 9417"/>
              </a:avLst>
            </a:prstTxWarp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817" y="3055713"/>
            <a:ext cx="875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গমঃ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চারপাশে কী কী ফসল উৎপন্ন হয় তা দলে আলোচনা করে লেখ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3634" y="4478999"/>
            <a:ext cx="9108913" cy="124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দল-ডালঃ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তোমাদের এলাকায় কী কী ধরনের ডাল চাষ হয় তা দলে আলোচনা করে লেখ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204" y="1388151"/>
            <a:ext cx="651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ধানঃ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গমের আটা থেকে কোন কোন খাদ্য তৈরি হয় তা দলে আলোচনা করে 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D2A08-08C8-4BFE-96F9-FEDD9779D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33" y="5880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9AAC8-BB3A-45FD-8C48-6A1891D44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93" y="3192050"/>
            <a:ext cx="1144296" cy="761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A65D0E-B4B5-460B-BEB2-BDC605B86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3" y="1742185"/>
            <a:ext cx="1249481" cy="828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F96D38-2E40-4861-821A-62F49E1A3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2" y="4387055"/>
            <a:ext cx="1151311" cy="8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788" y="161316"/>
            <a:ext cx="6747226" cy="184627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1">
              <a:avLst>
                <a:gd name="adj1" fmla="val 12500"/>
                <a:gd name="adj2" fmla="val -227"/>
              </a:avLst>
            </a:prstTxWarp>
            <a:spAutoFit/>
          </a:bodyPr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116" y="2740396"/>
            <a:ext cx="61142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৩০ </a:t>
            </a:r>
            <a:r>
              <a:rPr lang="bn-IN" sz="4000" b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000" b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bn-IN" sz="4000" b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FC9EA-B894-41B2-8505-9105BB759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3"/>
            <a:ext cx="12192000" cy="2396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7A382-3A18-4754-8FBF-5438F19F6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65" y="1084451"/>
            <a:ext cx="4305847" cy="4575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8E996-2BC4-48D6-BBE7-3690C75FE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" y="2243598"/>
            <a:ext cx="1322295" cy="17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65470" y="280607"/>
            <a:ext cx="5830530" cy="1349634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34" y="2110932"/>
            <a:ext cx="97442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শতকরা কত ভাগ লোক কৃষি কাজের সাথে জড়িত?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মানুষের প্রধান খাদ্য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কোন ঋতুতে গমের চাষ হয়?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EA842-018B-4E46-B2E3-D5A3D2CB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4"/>
            <a:ext cx="12192000" cy="23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C1CBA7-3601-497A-95EF-D8F37D82A762}"/>
              </a:ext>
            </a:extLst>
          </p:cNvPr>
          <p:cNvSpPr/>
          <p:nvPr/>
        </p:nvSpPr>
        <p:spPr>
          <a:xfrm>
            <a:off x="3500645" y="178367"/>
            <a:ext cx="4182893" cy="131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bbon: Curved and Tilted Up 6">
            <a:extLst>
              <a:ext uri="{FF2B5EF4-FFF2-40B4-BE49-F238E27FC236}">
                <a16:creationId xmlns:a16="http://schemas.microsoft.com/office/drawing/2014/main" id="{17D2FECC-D222-4B7E-A58C-CF55ECBC69EC}"/>
              </a:ext>
            </a:extLst>
          </p:cNvPr>
          <p:cNvSpPr/>
          <p:nvPr/>
        </p:nvSpPr>
        <p:spPr>
          <a:xfrm>
            <a:off x="1173909" y="1552247"/>
            <a:ext cx="9844182" cy="3753506"/>
          </a:xfrm>
          <a:prstGeom prst="ellipseRibbon2">
            <a:avLst>
              <a:gd name="adj1" fmla="val 44158"/>
              <a:gd name="adj2" fmla="val 100000"/>
              <a:gd name="adj3" fmla="val 12500"/>
            </a:avLst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প্রধান ফসল কোনটি? প্রধান ফসলটি সম্পর্কে ৫টি বাক্য লিখবে</a:t>
            </a:r>
            <a:r>
              <a:rPr lang="bn-IN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C8532-D54E-415C-8EFB-688A792E1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04" y="3731342"/>
            <a:ext cx="12192000" cy="31266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0E8FE6-3660-6A49-B4F1-0C8455AD8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0" r="100000">
                        <a14:foregroundMark x1="18667" y1="4889" x2="25333" y2="5778"/>
                        <a14:foregroundMark x1="31556" y1="8000" x2="31556" y2="8000"/>
                        <a14:foregroundMark x1="7111" y1="56000" x2="15556" y2="76000"/>
                        <a14:foregroundMark x1="4444" y1="71111" x2="9333" y2="76889"/>
                        <a14:foregroundMark x1="22222" y1="64000" x2="22222" y2="64000"/>
                        <a14:foregroundMark x1="25333" y1="71556" x2="25333" y2="71556"/>
                        <a14:foregroundMark x1="93778" y1="59111" x2="93778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657" y="4028929"/>
            <a:ext cx="2607651" cy="2945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B29EA-D2FE-2344-AA0B-BDEC67D81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0" r="100000">
                        <a14:foregroundMark x1="18667" y1="4889" x2="25333" y2="5778"/>
                        <a14:foregroundMark x1="31556" y1="8000" x2="31556" y2="8000"/>
                        <a14:foregroundMark x1="7111" y1="56000" x2="15556" y2="76000"/>
                        <a14:foregroundMark x1="4444" y1="71111" x2="9333" y2="76889"/>
                        <a14:foregroundMark x1="22222" y1="64000" x2="22222" y2="64000"/>
                        <a14:foregroundMark x1="25333" y1="71556" x2="25333" y2="71556"/>
                        <a14:foregroundMark x1="93778" y1="59111" x2="93778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274" y="721033"/>
            <a:ext cx="2015634" cy="2276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C7C4C-6A00-B843-92E8-7A741FF5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0" r="100000">
                        <a14:foregroundMark x1="18667" y1="4889" x2="25333" y2="5778"/>
                        <a14:foregroundMark x1="31556" y1="8000" x2="31556" y2="8000"/>
                        <a14:foregroundMark x1="7111" y1="56000" x2="15556" y2="76000"/>
                        <a14:foregroundMark x1="4444" y1="71111" x2="9333" y2="76889"/>
                        <a14:foregroundMark x1="22222" y1="64000" x2="22222" y2="64000"/>
                        <a14:foregroundMark x1="25333" y1="71556" x2="25333" y2="71556"/>
                        <a14:foregroundMark x1="93778" y1="59111" x2="93778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5" y="664076"/>
            <a:ext cx="2015634" cy="22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57D18E-43D6-4C60-8494-4E6AD0E2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9" y="-62124"/>
            <a:ext cx="4479972" cy="615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97" y="205146"/>
            <a:ext cx="2208794" cy="2580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1648" y="205146"/>
            <a:ext cx="7033846" cy="467938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2592"/>
              </a:avLst>
            </a:prstTxWarp>
            <a:spAutoFit/>
          </a:bodyPr>
          <a:lstStyle/>
          <a:p>
            <a:pPr algn="ctr"/>
            <a:r>
              <a:rPr lang="bn-IN" sz="8800" b="1" i="1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r>
              <a:rPr lang="en-US" sz="8800" b="1" i="1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আজকের মতো এখানে শেষ করছি </a:t>
            </a:r>
            <a:endParaRPr lang="en-US" sz="8800" b="1" i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D8F27B-7260-416E-BA04-D444B61CA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2" y="3843581"/>
            <a:ext cx="12192000" cy="30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3.33333E-6 L 3.125E-6 -0.07222 " pathEditMode="relative" rAng="0" ptsTypes="AA">
                                      <p:cBhvr>
                                        <p:cTn id="1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DC4FFD68-57F1-8741-AD99-9DC63A931A91}"/>
              </a:ext>
            </a:extLst>
          </p:cNvPr>
          <p:cNvSpPr/>
          <p:nvPr/>
        </p:nvSpPr>
        <p:spPr>
          <a:xfrm>
            <a:off x="4735460" y="1288535"/>
            <a:ext cx="6961648" cy="3791014"/>
          </a:xfrm>
          <a:prstGeom prst="flowChartDisplay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2E0419E-8DE4-1F43-B9FC-B3B44C8D7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3" y="1168010"/>
            <a:ext cx="4290247" cy="4329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DDDE8-2E04-4864-BD0D-9A1646107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0" y="2466919"/>
            <a:ext cx="1865859" cy="4392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2852" y="493577"/>
            <a:ext cx="6101955" cy="95564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007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en-US" sz="14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23AA6-1C11-4142-B4A0-F802345E5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202"/>
            <a:ext cx="12192000" cy="2794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93056-51E2-406C-93F0-4B6BC63586AC}"/>
              </a:ext>
            </a:extLst>
          </p:cNvPr>
          <p:cNvSpPr txBox="1"/>
          <p:nvPr/>
        </p:nvSpPr>
        <p:spPr>
          <a:xfrm>
            <a:off x="4859189" y="1615358"/>
            <a:ext cx="7332811" cy="3016210"/>
          </a:xfrm>
          <a:prstGeom prst="rect">
            <a:avLst/>
          </a:prstGeom>
          <a:noFill/>
          <a:ln>
            <a:solidFill>
              <a:srgbClr val="F4A6FC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 মল্লিক </a:t>
            </a:r>
            <a:endParaRPr lang="en-US" sz="360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চরণদ্বীপ দেওয়ান বিবি  </a:t>
            </a:r>
            <a:r>
              <a:rPr lang="en-US" sz="360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, চট্টগ্রাম। </a:t>
            </a:r>
            <a:endParaRPr lang="bn-IN" sz="360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BFA7F615-40CC-424A-A79E-5896E40D0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32" y="454045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CE0B9384-1714-463B-B781-957D22EF7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49436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041EAB53-8B8E-4F7C-B26D-7B5DBD752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71" y="4443534"/>
            <a:ext cx="3366050" cy="18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8B8B758D-AD67-4D4F-B9BA-EDA5E37206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9" y="49436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Dilruba Khanom\Videos\Fall_Mushrooms_Transparent_PNG_Picture.png">
            <a:extLst>
              <a:ext uri="{FF2B5EF4-FFF2-40B4-BE49-F238E27FC236}">
                <a16:creationId xmlns:a16="http://schemas.microsoft.com/office/drawing/2014/main" id="{883CD67C-16DB-44B6-9633-800240B2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24" y="2960782"/>
            <a:ext cx="2154489" cy="37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4476" y="161009"/>
            <a:ext cx="4036188" cy="12946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dirty="0">
                <a:ln w="10160">
                  <a:noFill/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n w="10160">
                <a:noFill/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575" y="1833088"/>
            <a:ext cx="8226849" cy="29854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pPr algn="ctr"/>
            <a:r>
              <a:rPr lang="bn-IN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ঃ:</a:t>
            </a:r>
            <a:r>
              <a:rPr lang="bn-IN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</a:t>
            </a:r>
            <a:endParaRPr lang="en-US" sz="36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</a:t>
            </a:r>
            <a:endParaRPr lang="bn-IN" sz="36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ঃ:</a:t>
            </a:r>
            <a:r>
              <a:rPr lang="bn-IN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অর্থনীতি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bn-IN" sz="36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ঃ: </a:t>
            </a:r>
            <a:r>
              <a:rPr lang="bn-IN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চাল, গম</a:t>
            </a: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ডাল</a:t>
            </a: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(পৃষ্ঠা-৩০,৩১)</a:t>
            </a:r>
            <a:endParaRPr lang="en-US" sz="1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849D4-08A5-4015-ABD5-98D6B265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749"/>
            <a:ext cx="12192000" cy="2231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34158-2FBF-4EC6-B467-77B7EAAE6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1" y="312925"/>
            <a:ext cx="2379855" cy="24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2A1BD-67B3-4D47-A03D-F49725050A6A}"/>
              </a:ext>
            </a:extLst>
          </p:cNvPr>
          <p:cNvSpPr txBox="1"/>
          <p:nvPr/>
        </p:nvSpPr>
        <p:spPr>
          <a:xfrm>
            <a:off x="1300365" y="2139730"/>
            <a:ext cx="9591269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১৫.৩.১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কৃষিজাত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85FCA-11EA-4002-BC87-F9007BD38566}"/>
              </a:ext>
            </a:extLst>
          </p:cNvPr>
          <p:cNvSpPr txBox="1"/>
          <p:nvPr/>
        </p:nvSpPr>
        <p:spPr>
          <a:xfrm>
            <a:off x="1300365" y="3889328"/>
            <a:ext cx="959126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১৫.৩.২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 তা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6B33D-3980-4A87-81C7-1C92C1762EED}"/>
              </a:ext>
            </a:extLst>
          </p:cNvPr>
          <p:cNvSpPr txBox="1"/>
          <p:nvPr/>
        </p:nvSpPr>
        <p:spPr>
          <a:xfrm>
            <a:off x="1051560" y="449900"/>
            <a:ext cx="3564402" cy="11179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CD953-DE28-4C95-BFA3-E7E07E72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4"/>
            <a:ext cx="12192000" cy="2396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1399D-9B8A-4583-B9FF-408B5CBD4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00" y="107383"/>
            <a:ext cx="1768364" cy="14605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867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" y="1790998"/>
            <a:ext cx="3272264" cy="209957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79" y="1778758"/>
            <a:ext cx="3272265" cy="207774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41" y="1826922"/>
            <a:ext cx="3272265" cy="209957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31973" y="4076706"/>
            <a:ext cx="219495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0828" y="4147459"/>
            <a:ext cx="131392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0696" y="4076706"/>
            <a:ext cx="93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ডাল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7788" y="403822"/>
            <a:ext cx="763552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কৃষিজাত দ্রব্য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17EECA-13FD-4A66-BA57-B70D63A40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1481"/>
            <a:ext cx="12192000" cy="2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28"/>
            <a:ext cx="12192000" cy="684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1" y="1651166"/>
            <a:ext cx="6456806" cy="5309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258040" y="272765"/>
            <a:ext cx="3144424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CE7FC-29BA-374F-A895-8A04FDF09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49" y="3176104"/>
            <a:ext cx="4764804" cy="3567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5DDB2-C421-5340-B320-697B1C57813A}"/>
              </a:ext>
            </a:extLst>
          </p:cNvPr>
          <p:cNvSpPr txBox="1"/>
          <p:nvPr/>
        </p:nvSpPr>
        <p:spPr>
          <a:xfrm>
            <a:off x="3864786" y="765207"/>
            <a:ext cx="8226849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40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bn-IN" sz="40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bn-IN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গম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ডাল</a:t>
            </a:r>
            <a:r>
              <a:rPr lang="en-US" sz="4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3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1" y="1593430"/>
            <a:ext cx="3906509" cy="25559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6162" y="368322"/>
            <a:ext cx="4226433" cy="9432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DeflateBottom">
              <a:avLst>
                <a:gd name="adj" fmla="val 1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ধানের</a:t>
            </a:r>
            <a:r>
              <a:rPr lang="en-US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প্রকারভেদ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8908" y="4293772"/>
            <a:ext cx="199122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আউশ</a:t>
            </a: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063" y="4818983"/>
            <a:ext cx="254562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আমন</a:t>
            </a:r>
            <a:endParaRPr lang="en-US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2520" y="2993337"/>
            <a:ext cx="209034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বোরো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3" y="2307913"/>
            <a:ext cx="3913045" cy="25110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44" y="337895"/>
            <a:ext cx="3810456" cy="25110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EE3A6-EC42-421F-BB32-29048DDE2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972"/>
            <a:ext cx="12192000" cy="27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CBECB-01F7-4D13-BAD6-46B2D027C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91" y="218788"/>
            <a:ext cx="13005064" cy="58991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BCC45-CBF1-4089-A912-E69933FFD110}"/>
              </a:ext>
            </a:extLst>
          </p:cNvPr>
          <p:cNvSpPr txBox="1"/>
          <p:nvPr/>
        </p:nvSpPr>
        <p:spPr>
          <a:xfrm>
            <a:off x="2461451" y="1044844"/>
            <a:ext cx="707048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আউশ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চাষ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01D80-6B2B-4C35-9669-7E967AA19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64"/>
            <a:ext cx="12192000" cy="23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13" y="545510"/>
            <a:ext cx="8447869" cy="4910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3578" y="4002811"/>
            <a:ext cx="117101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গম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614" y="3000802"/>
            <a:ext cx="673077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9438D-7F4C-43BC-AA9B-A01D9FB19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5851"/>
            <a:ext cx="12192000" cy="2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284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Unknown User</cp:lastModifiedBy>
  <cp:revision>54</cp:revision>
  <dcterms:created xsi:type="dcterms:W3CDTF">2019-05-25T03:28:15Z</dcterms:created>
  <dcterms:modified xsi:type="dcterms:W3CDTF">2021-07-06T05:51:54Z</dcterms:modified>
</cp:coreProperties>
</file>