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97" r:id="rId5"/>
    <p:sldId id="300" r:id="rId6"/>
    <p:sldId id="259" r:id="rId7"/>
    <p:sldId id="260" r:id="rId8"/>
    <p:sldId id="301" r:id="rId9"/>
    <p:sldId id="302" r:id="rId10"/>
    <p:sldId id="303" r:id="rId11"/>
    <p:sldId id="268" r:id="rId12"/>
    <p:sldId id="304" r:id="rId13"/>
    <p:sldId id="305" r:id="rId14"/>
    <p:sldId id="30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009"/>
    <a:srgbClr val="00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05" autoAdjust="0"/>
  </p:normalViewPr>
  <p:slideViewPr>
    <p:cSldViewPr snapToGrid="0">
      <p:cViewPr>
        <p:scale>
          <a:sx n="63" d="100"/>
          <a:sy n="63" d="100"/>
        </p:scale>
        <p:origin x="-221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2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9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6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9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4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9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9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4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1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83F13-1780-4D0A-AC7B-D361DFD2FF88}" type="datetimeFigureOut">
              <a:rPr lang="en-US" smtClean="0"/>
              <a:t>06/07/21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154CD-31A6-47FB-AB87-F595E8B1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8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80473" y="565484"/>
            <a:ext cx="11598442" cy="5630779"/>
          </a:xfrm>
          <a:prstGeom prst="frame">
            <a:avLst>
              <a:gd name="adj1" fmla="val 2973"/>
            </a:avLst>
          </a:prstGeom>
          <a:solidFill>
            <a:srgbClr val="0640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79" y="770906"/>
            <a:ext cx="11261558" cy="5317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707858" y="1053009"/>
            <a:ext cx="105918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rgbClr val="0070C0"/>
                </a:solidFill>
              </a:rPr>
              <a:t>أهلا و سهلا مرحيا بكم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7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884903" y="575187"/>
            <a:ext cx="10382865" cy="5604387"/>
          </a:xfrm>
          <a:prstGeom prst="frame">
            <a:avLst>
              <a:gd name="adj1" fmla="val 3913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23" y="878311"/>
            <a:ext cx="9769642" cy="5029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056019" y="866274"/>
            <a:ext cx="6545179" cy="974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মুসলমানদের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কেবলা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0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24411" y="932455"/>
            <a:ext cx="7752347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60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149642"/>
            <a:ext cx="9657932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400" b="1" dirty="0" smtClean="0">
                <a:latin typeface="Times New Roman" pitchFamily="18" charset="0"/>
                <a:cs typeface="Times New Roman" pitchFamily="18" charset="0"/>
              </a:rPr>
              <a:t>ماذا سخر الله للعباد </a:t>
            </a:r>
            <a:r>
              <a:rPr lang="ar-SA" sz="4400" b="1" dirty="0" smtClean="0">
                <a:latin typeface="Times New Roman" pitchFamily="18" charset="0"/>
                <a:cs typeface="Times New Roman" pitchFamily="18" charset="0"/>
              </a:rPr>
              <a:t>؟</a:t>
            </a:r>
            <a:endParaRPr lang="ar-MA" sz="1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326744" y="3158205"/>
            <a:ext cx="932178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السوال : أذكر اوصاف التى ذكرها الشاعر للحيوان ؟</a:t>
            </a:r>
            <a:endParaRPr lang="en-US" sz="5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30072" y="5142075"/>
            <a:ext cx="10115132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ماذا واجب علينا اذا جرح الحيوان ؟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7863" y="4129154"/>
            <a:ext cx="7999549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السوال : بين حقوق الحيوان ؟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533401" y="575187"/>
            <a:ext cx="10734368" cy="5985454"/>
          </a:xfrm>
          <a:prstGeom prst="frame">
            <a:avLst>
              <a:gd name="adj1" fmla="val 3913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7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ame 12"/>
          <p:cNvSpPr/>
          <p:nvPr/>
        </p:nvSpPr>
        <p:spPr>
          <a:xfrm>
            <a:off x="533401" y="575187"/>
            <a:ext cx="10734368" cy="5985454"/>
          </a:xfrm>
          <a:prstGeom prst="frame">
            <a:avLst>
              <a:gd name="adj1" fmla="val 3913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5" y="1732547"/>
            <a:ext cx="9974178" cy="45479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15177" y="849324"/>
            <a:ext cx="8770815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ame 12"/>
          <p:cNvSpPr/>
          <p:nvPr/>
        </p:nvSpPr>
        <p:spPr>
          <a:xfrm>
            <a:off x="533401" y="575187"/>
            <a:ext cx="10734368" cy="5985454"/>
          </a:xfrm>
          <a:prstGeom prst="frame">
            <a:avLst>
              <a:gd name="adj1" fmla="val 3913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9880" y="880729"/>
            <a:ext cx="7483719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60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8352" y="2049377"/>
            <a:ext cx="9675996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أكتب </a:t>
            </a:r>
            <a:r>
              <a:rPr lang="ar-SA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فقرة مختصرة على «الإسلام ديننا»</a:t>
            </a:r>
            <a:r>
              <a:rPr lang="ar-SA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؟</a:t>
            </a:r>
            <a:endParaRPr lang="en-US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015" y="3100822"/>
            <a:ext cx="4333569" cy="308340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65" y="3231110"/>
            <a:ext cx="4772526" cy="292905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8079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46" y="842211"/>
            <a:ext cx="10924675" cy="52457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2109537" y="1555955"/>
            <a:ext cx="861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1500" b="1" dirty="0" smtClean="0">
                <a:solidFill>
                  <a:srgbClr val="00B0F0"/>
                </a:solidFill>
              </a:rPr>
              <a:t>شكرا  لكم</a:t>
            </a:r>
            <a:endParaRPr lang="en-US" sz="11500" b="1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9537" y="4082716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7030A0"/>
                </a:solidFill>
              </a:rPr>
              <a:t>ধন্যবাদ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5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26 -0.01757 L 0.15526 -0.01757 L 0.21826 0.17318 L 0.15526 0.3622 L 0.03026 0.3622 L -0.03273 0.17318 L 0.03026 -0.01757 Z " pathEditMode="relative" rAng="0" ptsTypes="FFFFFFF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1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1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204521" y="671762"/>
            <a:ext cx="11598442" cy="5630779"/>
          </a:xfrm>
          <a:prstGeom prst="frame">
            <a:avLst>
              <a:gd name="adj1" fmla="val 2973"/>
            </a:avLst>
          </a:prstGeom>
          <a:solidFill>
            <a:srgbClr val="0640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68" y="778042"/>
            <a:ext cx="11237496" cy="5418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07858" y="1053009"/>
            <a:ext cx="105918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rgbClr val="FFFF00"/>
                </a:solidFill>
              </a:rPr>
              <a:t>السلام عليمكم و رحمة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204521" y="671762"/>
            <a:ext cx="11598442" cy="5630779"/>
          </a:xfrm>
          <a:prstGeom prst="frame">
            <a:avLst>
              <a:gd name="adj1" fmla="val 2973"/>
            </a:avLst>
          </a:prstGeom>
          <a:solidFill>
            <a:srgbClr val="0640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876910" y="1014663"/>
            <a:ext cx="7543800" cy="9525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pic>
        <p:nvPicPr>
          <p:cNvPr id="8" name="Picture 7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89" y="2212808"/>
            <a:ext cx="3733800" cy="3718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ounded Rectangle 8"/>
          <p:cNvSpPr/>
          <p:nvPr/>
        </p:nvSpPr>
        <p:spPr>
          <a:xfrm>
            <a:off x="4656221" y="2334126"/>
            <a:ext cx="6894095" cy="3308685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    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rgbClr val="00B0F0"/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rgbClr val="00B0F0"/>
              </a:solidFill>
              <a:latin typeface="NikoshB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7516" y="1792705"/>
            <a:ext cx="10776283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التاسع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و العاشر من الداخل</a:t>
            </a:r>
          </a:p>
          <a:p>
            <a:pPr algn="ctr"/>
            <a:r>
              <a:rPr lang="ar-SA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66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6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الأولى</a:t>
            </a:r>
          </a:p>
          <a:p>
            <a:pPr algn="ctr"/>
            <a:r>
              <a:rPr lang="ar-SA" sz="66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الثالث</a:t>
            </a:r>
          </a:p>
        </p:txBody>
      </p:sp>
      <p:sp>
        <p:nvSpPr>
          <p:cNvPr id="12" name="Flowchart: Alternate Process 11"/>
          <p:cNvSpPr/>
          <p:nvPr/>
        </p:nvSpPr>
        <p:spPr>
          <a:xfrm>
            <a:off x="3416953" y="904373"/>
            <a:ext cx="5783729" cy="952500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3" name="Frame 12"/>
          <p:cNvSpPr/>
          <p:nvPr/>
        </p:nvSpPr>
        <p:spPr>
          <a:xfrm>
            <a:off x="204521" y="671762"/>
            <a:ext cx="11598442" cy="5630779"/>
          </a:xfrm>
          <a:prstGeom prst="frame">
            <a:avLst>
              <a:gd name="adj1" fmla="val 2973"/>
            </a:avLst>
          </a:prstGeom>
          <a:solidFill>
            <a:srgbClr val="0640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6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06286" y="500062"/>
            <a:ext cx="9143996" cy="1500188"/>
          </a:xfrm>
          <a:prstGeom prst="rect">
            <a:avLst/>
          </a:prstGeom>
        </p:spPr>
        <p:txBody>
          <a:bodyPr lIns="108822" tIns="54412" rIns="108822" bIns="54412">
            <a:noAutofit/>
          </a:bodyPr>
          <a:lstStyle/>
          <a:p>
            <a:pPr algn="ctr" defTabSz="1088225">
              <a:spcBef>
                <a:spcPct val="0"/>
              </a:spcBef>
              <a:defRPr/>
            </a:pPr>
            <a:r>
              <a:rPr lang="ar-SA" sz="10900" b="1" dirty="0"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موضوع الدرس</a:t>
            </a:r>
            <a:endParaRPr lang="en-US" sz="10900" b="1" dirty="0"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5298" y="2887581"/>
            <a:ext cx="10813143" cy="32094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6585" tIns="43292" rIns="86585" bIns="43292" rtlCol="0" anchor="ctr"/>
          <a:lstStyle/>
          <a:p>
            <a:pPr algn="ctr"/>
            <a:r>
              <a:rPr lang="ar-SA" sz="15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الإسلام ديننا</a:t>
            </a:r>
            <a:endParaRPr lang="en-US" sz="15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images (8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29" y="500063"/>
            <a:ext cx="1823357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 (8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9715" y="357188"/>
            <a:ext cx="1823357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rame 5"/>
          <p:cNvSpPr/>
          <p:nvPr/>
        </p:nvSpPr>
        <p:spPr>
          <a:xfrm>
            <a:off x="204521" y="671762"/>
            <a:ext cx="11598442" cy="5630779"/>
          </a:xfrm>
          <a:prstGeom prst="frame">
            <a:avLst>
              <a:gd name="adj1" fmla="val 2973"/>
            </a:avLst>
          </a:prstGeom>
          <a:solidFill>
            <a:srgbClr val="0640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0070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937" y="1616426"/>
            <a:ext cx="6327059" cy="4203290"/>
          </a:xfrm>
          <a:prstGeom prst="rect">
            <a:avLst/>
          </a:prstGeom>
        </p:spPr>
      </p:pic>
      <p:sp>
        <p:nvSpPr>
          <p:cNvPr id="14" name="Frame 13"/>
          <p:cNvSpPr/>
          <p:nvPr/>
        </p:nvSpPr>
        <p:spPr>
          <a:xfrm>
            <a:off x="884903" y="575187"/>
            <a:ext cx="10382865" cy="5604387"/>
          </a:xfrm>
          <a:prstGeom prst="frame">
            <a:avLst>
              <a:gd name="adj1" fmla="val 3913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1792" y="813061"/>
            <a:ext cx="5208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b="1" dirty="0" smtClean="0"/>
              <a:t>انظر الى الصورة </a:t>
            </a:r>
            <a:endParaRPr lang="en-US" sz="6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76335" y="3164073"/>
            <a:ext cx="39156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solidFill>
                  <a:srgbClr val="FF0000"/>
                </a:solidFill>
              </a:rPr>
              <a:t>الإسلام ديننا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91" y="1865606"/>
            <a:ext cx="3529264" cy="39292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884903" y="575187"/>
            <a:ext cx="10382865" cy="5604387"/>
          </a:xfrm>
          <a:prstGeom prst="frame">
            <a:avLst>
              <a:gd name="adj1" fmla="val 3913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2973" y="978776"/>
            <a:ext cx="9034692" cy="8071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66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49019" y="2058237"/>
            <a:ext cx="8708646" cy="7075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الإسلام دين شامل و كامل للناس</a:t>
            </a:r>
            <a:endParaRPr lang="ar-MA" sz="54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3127703" y="3120322"/>
            <a:ext cx="6151278" cy="514584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بنى الله المساجد لعبادة المسلمين</a:t>
            </a:r>
            <a:endParaRPr lang="en-US" sz="6600" b="1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2498798" y="3971009"/>
            <a:ext cx="7593778" cy="5145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جعل الكعبة المشرفة قبلة لهم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2836633" y="4790464"/>
            <a:ext cx="7231372" cy="836198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تربى المسلمون في ظل السيوف.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9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884903" y="575187"/>
            <a:ext cx="10382865" cy="5604387"/>
          </a:xfrm>
          <a:prstGeom prst="frame">
            <a:avLst>
              <a:gd name="adj1" fmla="val 3913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9997" y="2753065"/>
            <a:ext cx="6135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SA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سكنا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2990" y="2814621"/>
            <a:ext cx="50225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প্রশান্তিময়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9645" y="3950639"/>
            <a:ext cx="5739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ar-SA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الكون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3733800"/>
            <a:ext cx="57091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 </a:t>
            </a:r>
            <a:r>
              <a:rPr lang="en-US" sz="48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মহাবিশ্ব</a:t>
            </a:r>
            <a:endParaRPr lang="en-US" sz="28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5845" y="4957646"/>
            <a:ext cx="5739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> =     </a:t>
            </a:r>
            <a:r>
              <a:rPr lang="ar-SA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لاتمحى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2991" y="4953000"/>
            <a:ext cx="5215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নিশ্বিহৃ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হবেনা</a:t>
            </a:r>
            <a:endParaRPr lang="en-US" sz="4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28903" y="818147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معانى المفردات</a:t>
            </a:r>
            <a:endParaRPr lang="en-US" sz="5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31765" y="1953384"/>
            <a:ext cx="6135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ar-SA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أضحى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8589" y="2016338"/>
            <a:ext cx="40546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পরিণত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হয়েছে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42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  <p:bldP spid="19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884903" y="575187"/>
            <a:ext cx="10382865" cy="5604387"/>
          </a:xfrm>
          <a:prstGeom prst="frame">
            <a:avLst>
              <a:gd name="adj1" fmla="val 3913"/>
            </a:avLst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96160" y="781555"/>
            <a:ext cx="8474272" cy="9387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অনুবাদ</a:t>
            </a:r>
            <a:r>
              <a:rPr lang="bn-IN" sz="3200" strike="sngStrike" dirty="0" smtClean="0">
                <a:solidFill>
                  <a:srgbClr val="FF0000"/>
                </a:solidFill>
              </a:rPr>
              <a:t> </a:t>
            </a:r>
            <a:r>
              <a:rPr lang="bn-IN" sz="3200" dirty="0" smtClean="0">
                <a:solidFill>
                  <a:srgbClr val="FF0000"/>
                </a:solidFill>
              </a:rPr>
              <a:t> কর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676" y="1869248"/>
            <a:ext cx="9411524" cy="18583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48" y="3840370"/>
            <a:ext cx="9526926" cy="20929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22" y="2045368"/>
            <a:ext cx="1784026" cy="388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154</Words>
  <Application>Microsoft Office PowerPoint</Application>
  <PresentationFormat>Custom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unix</cp:lastModifiedBy>
  <cp:revision>60</cp:revision>
  <dcterms:created xsi:type="dcterms:W3CDTF">2020-07-02T05:31:59Z</dcterms:created>
  <dcterms:modified xsi:type="dcterms:W3CDTF">2021-07-06T03:03:32Z</dcterms:modified>
</cp:coreProperties>
</file>