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3" r:id="rId3"/>
    <p:sldId id="258" r:id="rId4"/>
    <p:sldId id="263" r:id="rId5"/>
    <p:sldId id="259" r:id="rId6"/>
    <p:sldId id="270" r:id="rId7"/>
    <p:sldId id="277" r:id="rId8"/>
    <p:sldId id="264" r:id="rId9"/>
    <p:sldId id="268" r:id="rId10"/>
    <p:sldId id="262" r:id="rId11"/>
    <p:sldId id="266" r:id="rId12"/>
    <p:sldId id="267" r:id="rId13"/>
    <p:sldId id="26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94660"/>
  </p:normalViewPr>
  <p:slideViewPr>
    <p:cSldViewPr>
      <p:cViewPr>
        <p:scale>
          <a:sx n="80" d="100"/>
          <a:sy n="80" d="100"/>
        </p:scale>
        <p:origin x="-8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4337-CDC6-4336-A4B3-EE9857753F91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7087-AB82-4490-B4FB-320F55010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7087-AB82-4490-B4FB-320F550108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371600" y="2362200"/>
            <a:ext cx="7010400" cy="28007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000000">
                <a:alpha val="98824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 ও 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0" y="152400"/>
            <a:ext cx="3962400" cy="1981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3733800"/>
            <a:ext cx="2286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জবা</a:t>
            </a:r>
            <a:endParaRPr lang="en-US" sz="66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733800"/>
            <a:ext cx="2286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বেলি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00200"/>
            <a:ext cx="830580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দেখে বিদ্যুৎ চালিত যন্ত্র গুলোর নাম খাতায় লিখ।</a:t>
            </a:r>
            <a:endParaRPr lang="en-US" sz="7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C_J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667000"/>
            <a:ext cx="1380939" cy="1676400"/>
          </a:xfrm>
          <a:prstGeom prst="rect">
            <a:avLst/>
          </a:prstGeom>
        </p:spPr>
      </p:pic>
      <p:pic>
        <p:nvPicPr>
          <p:cNvPr id="5" name="Picture 4" descr="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362200"/>
            <a:ext cx="2438400" cy="1786041"/>
          </a:xfrm>
          <a:prstGeom prst="rect">
            <a:avLst/>
          </a:prstGeom>
        </p:spPr>
      </p:pic>
      <p:pic>
        <p:nvPicPr>
          <p:cNvPr id="6" name="Picture 5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1676400" cy="2334768"/>
          </a:xfrm>
          <a:prstGeom prst="rect">
            <a:avLst/>
          </a:prstGeom>
        </p:spPr>
      </p:pic>
      <p:pic>
        <p:nvPicPr>
          <p:cNvPr id="7" name="Picture 6" descr="1212.jpg"/>
          <p:cNvPicPr>
            <a:picLocks noChangeAspect="1"/>
          </p:cNvPicPr>
          <p:nvPr/>
        </p:nvPicPr>
        <p:blipFill>
          <a:blip r:embed="rId5" cstate="print"/>
          <a:srcRect l="14827" t="7869" r="18451" b="13443"/>
          <a:stretch>
            <a:fillRect/>
          </a:stretch>
        </p:blipFill>
        <p:spPr>
          <a:xfrm>
            <a:off x="6248400" y="4724400"/>
            <a:ext cx="20574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DSC_Pak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572000"/>
            <a:ext cx="1524000" cy="2032000"/>
          </a:xfrm>
          <a:prstGeom prst="rect">
            <a:avLst/>
          </a:prstGeom>
        </p:spPr>
      </p:pic>
      <p:pic>
        <p:nvPicPr>
          <p:cNvPr id="9" name="Picture 8" descr="123.jpg"/>
          <p:cNvPicPr>
            <a:picLocks noChangeAspect="1"/>
          </p:cNvPicPr>
          <p:nvPr/>
        </p:nvPicPr>
        <p:blipFill>
          <a:blip r:embed="rId7" cstate="print"/>
          <a:srcRect l="4931" t="6897"/>
          <a:stretch>
            <a:fillRect/>
          </a:stretch>
        </p:blipFill>
        <p:spPr>
          <a:xfrm>
            <a:off x="3048000" y="381000"/>
            <a:ext cx="2938272" cy="2057400"/>
          </a:xfrm>
          <a:prstGeom prst="rect">
            <a:avLst/>
          </a:prstGeom>
        </p:spPr>
      </p:pic>
      <p:pic>
        <p:nvPicPr>
          <p:cNvPr id="10" name="Picture 9" descr="soft-football-10282-p.jpg"/>
          <p:cNvPicPr>
            <a:picLocks noChangeAspect="1"/>
          </p:cNvPicPr>
          <p:nvPr/>
        </p:nvPicPr>
        <p:blipFill>
          <a:blip r:embed="rId8" cstate="print"/>
          <a:srcRect l="4199"/>
          <a:stretch>
            <a:fillRect/>
          </a:stretch>
        </p:blipFill>
        <p:spPr>
          <a:xfrm>
            <a:off x="6705600" y="152400"/>
            <a:ext cx="1814513" cy="1905000"/>
          </a:xfrm>
          <a:prstGeom prst="rect">
            <a:avLst/>
          </a:prstGeom>
        </p:spPr>
      </p:pic>
      <p:pic>
        <p:nvPicPr>
          <p:cNvPr id="12" name="Picture 11" descr="Induction_cooker_8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876800"/>
            <a:ext cx="1885704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609600"/>
            <a:ext cx="4876800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24000" y="2286000"/>
            <a:ext cx="6553200" cy="2997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72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বিদ্যুৎ কি তা বল। </a:t>
            </a:r>
          </a:p>
          <a:p>
            <a:r>
              <a:rPr lang="bn-BD" sz="472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কয়েকটি বিদ্যুৎ চালিত যন্ত্রের নাম খাতায় </a:t>
            </a:r>
            <a:r>
              <a:rPr lang="bn-BD" sz="472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43434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লিয়া 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b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কাকালদী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সিরাজদিখান, মুন্সীগঞ্জ।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85800" y="876300"/>
            <a:ext cx="7772400" cy="51053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৩য় শ্রেণি –বিজ্ঞান</a:t>
            </a:r>
            <a:endParaRPr lang="bn-BD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বিদ্যুৎ শক্তির নানা ব্যবহার।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বিদ্যুৎ কি তা বলতে পারবে।</a:t>
            </a:r>
          </a:p>
          <a:p>
            <a:pPr algn="l"/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২।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বিদ্যুৎ চালিত</a:t>
            </a:r>
          </a:p>
          <a:p>
            <a:pPr algn="l"/>
            <a:r>
              <a:rPr lang="bn-BD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যন্ত্রের নাম লিখতে পারবে।</a:t>
            </a:r>
          </a:p>
          <a:p>
            <a:pPr algn="l"/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2743200" cy="3810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 descr="1212.jpg"/>
          <p:cNvPicPr>
            <a:picLocks noChangeAspect="1"/>
          </p:cNvPicPr>
          <p:nvPr/>
        </p:nvPicPr>
        <p:blipFill>
          <a:blip r:embed="rId3" cstate="print"/>
          <a:srcRect l="18182" t="2500" r="22727" b="15000"/>
          <a:stretch>
            <a:fillRect/>
          </a:stretch>
        </p:blipFill>
        <p:spPr>
          <a:xfrm>
            <a:off x="3810000" y="1524000"/>
            <a:ext cx="4267200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বিদ্যুৎ </a:t>
            </a:r>
          </a:p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প্রকার শক্তি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tcsj7997-1353301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81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িদ্যুৎ-আবিস্কার-5d8ca9ff30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667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/>
              </a:rPr>
              <a:t>বিদ্যুৎ</a:t>
            </a:r>
            <a:r>
              <a:rPr lang="bn-IN" sz="4800" dirty="0" smtClean="0">
                <a:solidFill>
                  <a:srgbClr val="00B0F0"/>
                </a:solidFill>
              </a:rPr>
              <a:t> শক্তির ব্যবহার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4800"/>
            <a:ext cx="2590800" cy="1840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4" name="Picture 3" descr="116.jpg"/>
          <p:cNvPicPr>
            <a:picLocks noChangeAspect="1"/>
          </p:cNvPicPr>
          <p:nvPr/>
        </p:nvPicPr>
        <p:blipFill>
          <a:blip r:embed="rId3" cstate="print"/>
          <a:srcRect l="6000" t="7353" r="10000"/>
          <a:stretch>
            <a:fillRect/>
          </a:stretch>
        </p:blipFill>
        <p:spPr>
          <a:xfrm>
            <a:off x="152400" y="3810000"/>
            <a:ext cx="2819400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26670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24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810000"/>
            <a:ext cx="2590800" cy="18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Content Placeholder 6" descr="DGTCy.png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2700" y="3810000"/>
            <a:ext cx="2628900" cy="190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 descr="1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1600" y="304800"/>
            <a:ext cx="25400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228600" y="23622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23622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ইস্ত্রি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3622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খেলনা গাড়ী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9436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টর্চ লাইট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9436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কলিং বেল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59436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সেচ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4-23-17-02-32-5176bea862b0e-08.gif"/>
          <p:cNvPicPr>
            <a:picLocks noChangeAspect="1"/>
          </p:cNvPicPr>
          <p:nvPr/>
        </p:nvPicPr>
        <p:blipFill>
          <a:blip r:embed="rId2" cstate="print"/>
          <a:srcRect l="26923" r="32692"/>
          <a:stretch>
            <a:fillRect/>
          </a:stretch>
        </p:blipFill>
        <p:spPr>
          <a:xfrm>
            <a:off x="6096000" y="152400"/>
            <a:ext cx="2057400" cy="2514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0"/>
            <a:ext cx="2103882" cy="3505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1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67200"/>
            <a:ext cx="2971800" cy="1600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28600"/>
            <a:ext cx="1676400" cy="2438400"/>
          </a:xfrm>
          <a:prstGeom prst="rect">
            <a:avLst/>
          </a:prstGeom>
        </p:spPr>
      </p:pic>
      <p:pic>
        <p:nvPicPr>
          <p:cNvPr id="7" name="Picture 6" descr="4351389-the-image-of-a-shone-electric-bulb.jpg"/>
          <p:cNvPicPr>
            <a:picLocks noChangeAspect="1"/>
          </p:cNvPicPr>
          <p:nvPr/>
        </p:nvPicPr>
        <p:blipFill>
          <a:blip r:embed="rId6" cstate="print"/>
          <a:srcRect r="33333"/>
          <a:stretch>
            <a:fillRect/>
          </a:stretch>
        </p:blipFill>
        <p:spPr>
          <a:xfrm>
            <a:off x="6629400" y="3810000"/>
            <a:ext cx="1219200" cy="2066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28600" y="275338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7432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61722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বাতি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0960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5814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90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142</cp:revision>
  <dcterms:created xsi:type="dcterms:W3CDTF">2006-08-16T00:00:00Z</dcterms:created>
  <dcterms:modified xsi:type="dcterms:W3CDTF">2021-07-06T14:14:48Z</dcterms:modified>
</cp:coreProperties>
</file>