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0" r:id="rId3"/>
    <p:sldId id="259" r:id="rId4"/>
    <p:sldId id="261" r:id="rId5"/>
    <p:sldId id="287" r:id="rId6"/>
    <p:sldId id="289" r:id="rId7"/>
    <p:sldId id="294" r:id="rId8"/>
    <p:sldId id="296" r:id="rId9"/>
    <p:sldId id="299" r:id="rId10"/>
    <p:sldId id="302" r:id="rId11"/>
    <p:sldId id="273" r:id="rId12"/>
    <p:sldId id="30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30DC"/>
    <a:srgbClr val="00CC00"/>
    <a:srgbClr val="00FF00"/>
    <a:srgbClr val="1D931D"/>
    <a:srgbClr val="21EB21"/>
    <a:srgbClr val="FFCC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883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E59575-1626-437B-8217-6A45C1CB8287}" type="doc">
      <dgm:prSet loTypeId="urn:microsoft.com/office/officeart/2005/8/layout/venn3" loCatId="relationship" qsTypeId="urn:microsoft.com/office/officeart/2005/8/quickstyle/simple4" qsCatId="simple" csTypeId="urn:microsoft.com/office/officeart/2005/8/colors/accent0_1" csCatId="mainScheme" phldr="1"/>
      <dgm:spPr/>
    </dgm:pt>
    <dgm:pt modelId="{5A05A8B4-5A22-4EF5-A6C6-7F45ADC59D0D}">
      <dgm:prSet phldrT="[Text]" custT="1"/>
      <dgm:spPr/>
      <dgm:t>
        <a:bodyPr/>
        <a:lstStyle/>
        <a:p>
          <a:r>
            <a:rPr lang="bn-BD" sz="16600" b="1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স্বা</a:t>
          </a:r>
          <a:endParaRPr lang="en-US" sz="16600" b="1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76F4E0FB-7211-44F4-9AD9-68B68D65556C}" type="parTrans" cxnId="{DF7DB828-B96E-490A-8D9B-BA03755A2A6B}">
      <dgm:prSet/>
      <dgm:spPr/>
      <dgm:t>
        <a:bodyPr/>
        <a:lstStyle/>
        <a:p>
          <a:endParaRPr lang="en-US"/>
        </a:p>
      </dgm:t>
    </dgm:pt>
    <dgm:pt modelId="{B5D244ED-7B4C-4F4A-92EA-2D069BAF3F35}" type="sibTrans" cxnId="{DF7DB828-B96E-490A-8D9B-BA03755A2A6B}">
      <dgm:prSet/>
      <dgm:spPr/>
      <dgm:t>
        <a:bodyPr/>
        <a:lstStyle/>
        <a:p>
          <a:endParaRPr lang="en-US"/>
        </a:p>
      </dgm:t>
    </dgm:pt>
    <dgm:pt modelId="{0FBD7875-C4D0-43C8-AD9C-2F2D4C101655}">
      <dgm:prSet custT="1"/>
      <dgm:spPr/>
      <dgm:t>
        <a:bodyPr/>
        <a:lstStyle/>
        <a:p>
          <a:r>
            <a:rPr lang="bn-BD" sz="16600" b="1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গ</a:t>
          </a:r>
          <a:endParaRPr lang="en-US" sz="16600" b="1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FFFF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C444E645-69EA-475B-8EB9-42ECB6DAF025}" type="parTrans" cxnId="{6E2A3726-6452-4483-BAA9-7957B3488CB4}">
      <dgm:prSet/>
      <dgm:spPr/>
      <dgm:t>
        <a:bodyPr/>
        <a:lstStyle/>
        <a:p>
          <a:endParaRPr lang="en-US"/>
        </a:p>
      </dgm:t>
    </dgm:pt>
    <dgm:pt modelId="{E826A2F1-C355-494D-8216-B0D641CF4FFF}" type="sibTrans" cxnId="{6E2A3726-6452-4483-BAA9-7957B3488CB4}">
      <dgm:prSet/>
      <dgm:spPr/>
      <dgm:t>
        <a:bodyPr/>
        <a:lstStyle/>
        <a:p>
          <a:endParaRPr lang="en-US"/>
        </a:p>
      </dgm:t>
    </dgm:pt>
    <dgm:pt modelId="{4B79CBCB-35B6-48C8-A77E-28ABC15E2933}">
      <dgm:prSet custT="1"/>
      <dgm:spPr/>
      <dgm:t>
        <a:bodyPr/>
        <a:lstStyle/>
        <a:p>
          <a:r>
            <a:rPr lang="bn-BD" sz="16600" b="1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ত</a:t>
          </a:r>
          <a:endParaRPr lang="en-US" sz="16600" b="1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7030A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320B1A3C-C305-4803-B65A-189508926131}" type="parTrans" cxnId="{3C202417-6C20-479D-8600-5F13A2BD9351}">
      <dgm:prSet/>
      <dgm:spPr/>
      <dgm:t>
        <a:bodyPr/>
        <a:lstStyle/>
        <a:p>
          <a:endParaRPr lang="en-US"/>
        </a:p>
      </dgm:t>
    </dgm:pt>
    <dgm:pt modelId="{CDD16910-51A4-4D59-9F87-F6324F1FBB18}" type="sibTrans" cxnId="{3C202417-6C20-479D-8600-5F13A2BD9351}">
      <dgm:prSet/>
      <dgm:spPr/>
      <dgm:t>
        <a:bodyPr/>
        <a:lstStyle/>
        <a:p>
          <a:endParaRPr lang="en-US"/>
        </a:p>
      </dgm:t>
    </dgm:pt>
    <dgm:pt modelId="{0194A6B5-46CD-41A0-A7DE-AA7AA6BC234B}">
      <dgm:prSet custT="1"/>
      <dgm:spPr>
        <a:ln>
          <a:noFill/>
        </a:ln>
      </dgm:spPr>
      <dgm:t>
        <a:bodyPr/>
        <a:lstStyle/>
        <a:p>
          <a:r>
            <a:rPr lang="bn-BD" sz="16600" b="1" cap="none" spc="0" dirty="0" smtClean="0">
              <a:ln w="18000">
                <a:solidFill>
                  <a:schemeClr val="bg2"/>
                </a:solidFill>
                <a:prstDash val="sysDot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ম</a:t>
          </a:r>
          <a:endParaRPr lang="en-US" sz="16600" b="1" cap="none" spc="0" dirty="0">
            <a:ln w="18000">
              <a:solidFill>
                <a:schemeClr val="bg2"/>
              </a:solidFill>
              <a:prstDash val="sysDot"/>
              <a:miter lim="800000"/>
            </a:ln>
            <a:solidFill>
              <a:srgbClr val="FFC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gm:t>
    </dgm:pt>
    <dgm:pt modelId="{B206F772-4A17-4540-86D9-D32D3D18A219}" type="parTrans" cxnId="{62C94B13-462F-43DA-A026-7F6B59766815}">
      <dgm:prSet/>
      <dgm:spPr/>
      <dgm:t>
        <a:bodyPr/>
        <a:lstStyle/>
        <a:p>
          <a:endParaRPr lang="en-US"/>
        </a:p>
      </dgm:t>
    </dgm:pt>
    <dgm:pt modelId="{3DD7B4BA-183B-4E0B-B26F-12F059A7E9CE}" type="sibTrans" cxnId="{62C94B13-462F-43DA-A026-7F6B59766815}">
      <dgm:prSet/>
      <dgm:spPr/>
      <dgm:t>
        <a:bodyPr/>
        <a:lstStyle/>
        <a:p>
          <a:endParaRPr lang="en-US"/>
        </a:p>
      </dgm:t>
    </dgm:pt>
    <dgm:pt modelId="{B9BA6154-64F4-4317-89F2-55F8CA7B8128}" type="pres">
      <dgm:prSet presAssocID="{E7E59575-1626-437B-8217-6A45C1CB8287}" presName="Name0" presStyleCnt="0">
        <dgm:presLayoutVars>
          <dgm:dir/>
          <dgm:resizeHandles val="exact"/>
        </dgm:presLayoutVars>
      </dgm:prSet>
      <dgm:spPr/>
    </dgm:pt>
    <dgm:pt modelId="{D04D169D-66DA-49EE-AC06-7B902F142215}" type="pres">
      <dgm:prSet presAssocID="{5A05A8B4-5A22-4EF5-A6C6-7F45ADC59D0D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8C94C1-5A61-4BE3-9759-BBD587A50DA2}" type="pres">
      <dgm:prSet presAssocID="{B5D244ED-7B4C-4F4A-92EA-2D069BAF3F35}" presName="space" presStyleCnt="0"/>
      <dgm:spPr/>
    </dgm:pt>
    <dgm:pt modelId="{09FA1969-9203-4D5B-BC3D-A10BAAEBB40F}" type="pres">
      <dgm:prSet presAssocID="{0FBD7875-C4D0-43C8-AD9C-2F2D4C101655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9947AD-67B7-4601-ABA4-64C140694FC7}" type="pres">
      <dgm:prSet presAssocID="{E826A2F1-C355-494D-8216-B0D641CF4FFF}" presName="space" presStyleCnt="0"/>
      <dgm:spPr/>
    </dgm:pt>
    <dgm:pt modelId="{7311E702-33D4-4158-AB6C-BD25E1672CD6}" type="pres">
      <dgm:prSet presAssocID="{4B79CBCB-35B6-48C8-A77E-28ABC15E2933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BE67C-E858-4B2A-B664-F0B978C503AC}" type="pres">
      <dgm:prSet presAssocID="{CDD16910-51A4-4D59-9F87-F6324F1FBB18}" presName="space" presStyleCnt="0"/>
      <dgm:spPr/>
    </dgm:pt>
    <dgm:pt modelId="{461FAACD-E3A6-48AF-87A0-163E1ABB3CE7}" type="pres">
      <dgm:prSet presAssocID="{0194A6B5-46CD-41A0-A7DE-AA7AA6BC234B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4B99DB-A0E8-4E5D-8C65-BDBAAF38F7AB}" type="presOf" srcId="{5A05A8B4-5A22-4EF5-A6C6-7F45ADC59D0D}" destId="{D04D169D-66DA-49EE-AC06-7B902F142215}" srcOrd="0" destOrd="0" presId="urn:microsoft.com/office/officeart/2005/8/layout/venn3"/>
    <dgm:cxn modelId="{62C94B13-462F-43DA-A026-7F6B59766815}" srcId="{E7E59575-1626-437B-8217-6A45C1CB8287}" destId="{0194A6B5-46CD-41A0-A7DE-AA7AA6BC234B}" srcOrd="3" destOrd="0" parTransId="{B206F772-4A17-4540-86D9-D32D3D18A219}" sibTransId="{3DD7B4BA-183B-4E0B-B26F-12F059A7E9CE}"/>
    <dgm:cxn modelId="{A0666696-E603-48CE-81FA-84E1C1D01B3F}" type="presOf" srcId="{E7E59575-1626-437B-8217-6A45C1CB8287}" destId="{B9BA6154-64F4-4317-89F2-55F8CA7B8128}" srcOrd="0" destOrd="0" presId="urn:microsoft.com/office/officeart/2005/8/layout/venn3"/>
    <dgm:cxn modelId="{DF7DB828-B96E-490A-8D9B-BA03755A2A6B}" srcId="{E7E59575-1626-437B-8217-6A45C1CB8287}" destId="{5A05A8B4-5A22-4EF5-A6C6-7F45ADC59D0D}" srcOrd="0" destOrd="0" parTransId="{76F4E0FB-7211-44F4-9AD9-68B68D65556C}" sibTransId="{B5D244ED-7B4C-4F4A-92EA-2D069BAF3F35}"/>
    <dgm:cxn modelId="{679C98E3-BBE2-4F31-9197-67B4B575504C}" type="presOf" srcId="{0194A6B5-46CD-41A0-A7DE-AA7AA6BC234B}" destId="{461FAACD-E3A6-48AF-87A0-163E1ABB3CE7}" srcOrd="0" destOrd="0" presId="urn:microsoft.com/office/officeart/2005/8/layout/venn3"/>
    <dgm:cxn modelId="{3C202417-6C20-479D-8600-5F13A2BD9351}" srcId="{E7E59575-1626-437B-8217-6A45C1CB8287}" destId="{4B79CBCB-35B6-48C8-A77E-28ABC15E2933}" srcOrd="2" destOrd="0" parTransId="{320B1A3C-C305-4803-B65A-189508926131}" sibTransId="{CDD16910-51A4-4D59-9F87-F6324F1FBB18}"/>
    <dgm:cxn modelId="{6E2A3726-6452-4483-BAA9-7957B3488CB4}" srcId="{E7E59575-1626-437B-8217-6A45C1CB8287}" destId="{0FBD7875-C4D0-43C8-AD9C-2F2D4C101655}" srcOrd="1" destOrd="0" parTransId="{C444E645-69EA-475B-8EB9-42ECB6DAF025}" sibTransId="{E826A2F1-C355-494D-8216-B0D641CF4FFF}"/>
    <dgm:cxn modelId="{22FB600A-4EA7-41BE-94EC-D2E0DDED411C}" type="presOf" srcId="{0FBD7875-C4D0-43C8-AD9C-2F2D4C101655}" destId="{09FA1969-9203-4D5B-BC3D-A10BAAEBB40F}" srcOrd="0" destOrd="0" presId="urn:microsoft.com/office/officeart/2005/8/layout/venn3"/>
    <dgm:cxn modelId="{76E8AF11-50CB-4630-B841-6661D7360489}" type="presOf" srcId="{4B79CBCB-35B6-48C8-A77E-28ABC15E2933}" destId="{7311E702-33D4-4158-AB6C-BD25E1672CD6}" srcOrd="0" destOrd="0" presId="urn:microsoft.com/office/officeart/2005/8/layout/venn3"/>
    <dgm:cxn modelId="{87C80328-F049-46FE-90B3-438DDA2FDB03}" type="presParOf" srcId="{B9BA6154-64F4-4317-89F2-55F8CA7B8128}" destId="{D04D169D-66DA-49EE-AC06-7B902F142215}" srcOrd="0" destOrd="0" presId="urn:microsoft.com/office/officeart/2005/8/layout/venn3"/>
    <dgm:cxn modelId="{959F210E-1E96-4956-A976-A83EB5B90F39}" type="presParOf" srcId="{B9BA6154-64F4-4317-89F2-55F8CA7B8128}" destId="{0A8C94C1-5A61-4BE3-9759-BBD587A50DA2}" srcOrd="1" destOrd="0" presId="urn:microsoft.com/office/officeart/2005/8/layout/venn3"/>
    <dgm:cxn modelId="{885F760F-D4E3-4796-B201-4EC7C9E670AC}" type="presParOf" srcId="{B9BA6154-64F4-4317-89F2-55F8CA7B8128}" destId="{09FA1969-9203-4D5B-BC3D-A10BAAEBB40F}" srcOrd="2" destOrd="0" presId="urn:microsoft.com/office/officeart/2005/8/layout/venn3"/>
    <dgm:cxn modelId="{3DE4B55E-245C-4A31-99F9-7AC38F442E2F}" type="presParOf" srcId="{B9BA6154-64F4-4317-89F2-55F8CA7B8128}" destId="{749947AD-67B7-4601-ABA4-64C140694FC7}" srcOrd="3" destOrd="0" presId="urn:microsoft.com/office/officeart/2005/8/layout/venn3"/>
    <dgm:cxn modelId="{34754FFA-9575-4307-BE47-F6445D3840CF}" type="presParOf" srcId="{B9BA6154-64F4-4317-89F2-55F8CA7B8128}" destId="{7311E702-33D4-4158-AB6C-BD25E1672CD6}" srcOrd="4" destOrd="0" presId="urn:microsoft.com/office/officeart/2005/8/layout/venn3"/>
    <dgm:cxn modelId="{55C95ECC-EE50-462D-ABB5-85215672AEC7}" type="presParOf" srcId="{B9BA6154-64F4-4317-89F2-55F8CA7B8128}" destId="{7ACBE67C-E858-4B2A-B664-F0B978C503AC}" srcOrd="5" destOrd="0" presId="urn:microsoft.com/office/officeart/2005/8/layout/venn3"/>
    <dgm:cxn modelId="{D26FDC3B-5259-482B-96D5-6F6FBB132312}" type="presParOf" srcId="{B9BA6154-64F4-4317-89F2-55F8CA7B8128}" destId="{461FAACD-E3A6-48AF-87A0-163E1ABB3CE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D169D-66DA-49EE-AC06-7B902F142215}">
      <dsp:nvSpPr>
        <dsp:cNvPr id="0" name=""/>
        <dsp:cNvSpPr/>
      </dsp:nvSpPr>
      <dsp:spPr>
        <a:xfrm>
          <a:off x="298698" y="446"/>
          <a:ext cx="2513707" cy="251370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338" tIns="210820" rIns="138338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600" b="1" kern="1200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স্বা</a:t>
          </a:r>
          <a:endParaRPr lang="en-US" sz="16600" b="1" kern="1200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FF0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666822" y="368570"/>
        <a:ext cx="1777459" cy="1777459"/>
      </dsp:txXfrm>
    </dsp:sp>
    <dsp:sp modelId="{09FA1969-9203-4D5B-BC3D-A10BAAEBB40F}">
      <dsp:nvSpPr>
        <dsp:cNvPr id="0" name=""/>
        <dsp:cNvSpPr/>
      </dsp:nvSpPr>
      <dsp:spPr>
        <a:xfrm>
          <a:off x="2309663" y="446"/>
          <a:ext cx="2513707" cy="251370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338" tIns="210820" rIns="138338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600" b="1" kern="1200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গ</a:t>
          </a:r>
          <a:endParaRPr lang="en-US" sz="16600" b="1" kern="1200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FFFF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2677787" y="368570"/>
        <a:ext cx="1777459" cy="1777459"/>
      </dsp:txXfrm>
    </dsp:sp>
    <dsp:sp modelId="{7311E702-33D4-4158-AB6C-BD25E1672CD6}">
      <dsp:nvSpPr>
        <dsp:cNvPr id="0" name=""/>
        <dsp:cNvSpPr/>
      </dsp:nvSpPr>
      <dsp:spPr>
        <a:xfrm>
          <a:off x="4320629" y="446"/>
          <a:ext cx="2513707" cy="251370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338" tIns="210820" rIns="138338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600" b="1" kern="1200" cap="none" spc="0" dirty="0" smtClean="0">
              <a:ln w="18000">
                <a:solidFill>
                  <a:srgbClr val="92D050"/>
                </a:solidFill>
                <a:prstDash val="solid"/>
                <a:miter lim="800000"/>
              </a:ln>
              <a:solidFill>
                <a:srgbClr val="7030A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ত</a:t>
          </a:r>
          <a:endParaRPr lang="en-US" sz="16600" b="1" kern="1200" cap="none" spc="0" dirty="0">
            <a:ln w="18000">
              <a:solidFill>
                <a:srgbClr val="92D050"/>
              </a:solidFill>
              <a:prstDash val="solid"/>
              <a:miter lim="800000"/>
            </a:ln>
            <a:solidFill>
              <a:srgbClr val="7030A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4688753" y="368570"/>
        <a:ext cx="1777459" cy="1777459"/>
      </dsp:txXfrm>
    </dsp:sp>
    <dsp:sp modelId="{461FAACD-E3A6-48AF-87A0-163E1ABB3CE7}">
      <dsp:nvSpPr>
        <dsp:cNvPr id="0" name=""/>
        <dsp:cNvSpPr/>
      </dsp:nvSpPr>
      <dsp:spPr>
        <a:xfrm>
          <a:off x="6331594" y="446"/>
          <a:ext cx="2513707" cy="2513707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8338" tIns="210820" rIns="138338" bIns="210820" numCol="1" spcCol="1270" anchor="ctr" anchorCtr="0">
          <a:noAutofit/>
        </a:bodyPr>
        <a:lstStyle/>
        <a:p>
          <a:pPr lvl="0" algn="ctr" defTabSz="7378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16600" b="1" kern="1200" cap="none" spc="0" dirty="0" smtClean="0">
              <a:ln w="18000">
                <a:solidFill>
                  <a:schemeClr val="bg2"/>
                </a:solidFill>
                <a:prstDash val="sysDot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ম</a:t>
          </a:r>
          <a:endParaRPr lang="en-US" sz="16600" b="1" kern="1200" cap="none" spc="0" dirty="0">
            <a:ln w="18000">
              <a:solidFill>
                <a:schemeClr val="bg2"/>
              </a:solidFill>
              <a:prstDash val="sysDot"/>
              <a:miter lim="800000"/>
            </a:ln>
            <a:solidFill>
              <a:srgbClr val="FFC000"/>
            </a:solidFill>
            <a:effectLst>
              <a:outerShdw blurRad="25500" dist="23000" dir="7020000" algn="tl">
                <a:srgbClr val="000000">
                  <a:alpha val="50000"/>
                </a:srgbClr>
              </a:outerShdw>
            </a:effectLst>
          </a:endParaRPr>
        </a:p>
      </dsp:txBody>
      <dsp:txXfrm>
        <a:off x="6699718" y="368570"/>
        <a:ext cx="1777459" cy="177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C2198-29FB-4079-9ADE-BEF82E12EDFF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A32D3-FB92-44AD-8FCE-7FB2DE3337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90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A32D3-FB92-44AD-8FCE-7FB2DE3337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3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15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27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04427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21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92607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98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362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08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97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65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335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5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4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3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40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2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06-07-2021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61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3.jpeg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11.jpeg"/><Relationship Id="rId5" Type="http://schemas.openxmlformats.org/officeDocument/2006/relationships/image" Target="../media/image3.jpeg"/><Relationship Id="rId10" Type="http://schemas.openxmlformats.org/officeDocument/2006/relationships/image" Target="../media/image10.jpeg"/><Relationship Id="rId4" Type="http://schemas.openxmlformats.org/officeDocument/2006/relationships/image" Target="../media/image8.jpeg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ed Ross (AmarBanglaPost (3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0"/>
            <a:ext cx="8357228" cy="61964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7" name="Diagram 6"/>
          <p:cNvGraphicFramePr/>
          <p:nvPr/>
        </p:nvGraphicFramePr>
        <p:xfrm>
          <a:off x="152400" y="3352800"/>
          <a:ext cx="91440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04D169D-66DA-49EE-AC06-7B902F142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graphicEl>
                                              <a:dgm id="{D04D169D-66DA-49EE-AC06-7B902F142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graphicEl>
                                              <a:dgm id="{D04D169D-66DA-49EE-AC06-7B902F1422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9FA1969-9203-4D5B-BC3D-A10BAAEBB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09FA1969-9203-4D5B-BC3D-A10BAAEBB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09FA1969-9203-4D5B-BC3D-A10BAAEBB4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11E702-33D4-4158-AB6C-BD25E167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dgm id="{7311E702-33D4-4158-AB6C-BD25E167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graphicEl>
                                              <a:dgm id="{7311E702-33D4-4158-AB6C-BD25E1672C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1FAACD-E3A6-48AF-87A0-163E1ABB3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dgm id="{461FAACD-E3A6-48AF-87A0-163E1ABB3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dgm id="{461FAACD-E3A6-48AF-87A0-163E1ABB3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2438400" y="685800"/>
            <a:ext cx="47244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গাণিতিক বাক্যে লিখি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পড়ি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3ACFD4CD-E9D5-4C45-8358-6724D237014E}"/>
              </a:ext>
            </a:extLst>
          </p:cNvPr>
          <p:cNvSpPr/>
          <p:nvPr/>
        </p:nvSpPr>
        <p:spPr>
          <a:xfrm>
            <a:off x="762000" y="5091775"/>
            <a:ext cx="7620000" cy="92802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 গুণ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 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bn-BD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838200" y="3657600"/>
            <a:ext cx="1447800" cy="990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4038600" y="3657600"/>
            <a:ext cx="1447800" cy="990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Multiplication Sign 42">
            <a:extLst>
              <a:ext uri="{FF2B5EF4-FFF2-40B4-BE49-F238E27FC236}">
                <a16:creationId xmlns:a16="http://schemas.microsoft.com/office/drawing/2014/main" xmlns="" id="{DEBF4BC5-84D9-458E-A97B-D8659C64934A}"/>
              </a:ext>
            </a:extLst>
          </p:cNvPr>
          <p:cNvSpPr/>
          <p:nvPr/>
        </p:nvSpPr>
        <p:spPr>
          <a:xfrm>
            <a:off x="2438400" y="3505200"/>
            <a:ext cx="1496043" cy="132588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Equal 58"/>
          <p:cNvSpPr/>
          <p:nvPr/>
        </p:nvSpPr>
        <p:spPr>
          <a:xfrm>
            <a:off x="5638800" y="3886200"/>
            <a:ext cx="9144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6781800" y="3657600"/>
            <a:ext cx="1447800" cy="990600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1143000" y="1524000"/>
            <a:ext cx="1905000" cy="1600200"/>
            <a:chOff x="533400" y="685800"/>
            <a:chExt cx="1905000" cy="1600200"/>
          </a:xfrm>
        </p:grpSpPr>
        <p:sp>
          <p:nvSpPr>
            <p:cNvPr id="62" name="Oval 61"/>
            <p:cNvSpPr/>
            <p:nvPr/>
          </p:nvSpPr>
          <p:spPr>
            <a:xfrm>
              <a:off x="533400" y="685800"/>
              <a:ext cx="1905000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3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3377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4" name="Picture 6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5399" y="15240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0199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6" name="Group 65"/>
          <p:cNvGrpSpPr/>
          <p:nvPr/>
        </p:nvGrpSpPr>
        <p:grpSpPr>
          <a:xfrm>
            <a:off x="3810000" y="1524000"/>
            <a:ext cx="1905000" cy="1600200"/>
            <a:chOff x="533400" y="685800"/>
            <a:chExt cx="1905000" cy="1600200"/>
          </a:xfrm>
        </p:grpSpPr>
        <p:sp>
          <p:nvSpPr>
            <p:cNvPr id="67" name="Oval 66"/>
            <p:cNvSpPr/>
            <p:nvPr/>
          </p:nvSpPr>
          <p:spPr>
            <a:xfrm>
              <a:off x="533400" y="685800"/>
              <a:ext cx="1905000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3377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69" name="Picture 6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5399" y="15240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0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0199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71" name="Group 70"/>
          <p:cNvGrpSpPr/>
          <p:nvPr/>
        </p:nvGrpSpPr>
        <p:grpSpPr>
          <a:xfrm>
            <a:off x="6629400" y="1524000"/>
            <a:ext cx="1905000" cy="1600200"/>
            <a:chOff x="533400" y="685800"/>
            <a:chExt cx="1905000" cy="1600200"/>
          </a:xfrm>
        </p:grpSpPr>
        <p:sp>
          <p:nvSpPr>
            <p:cNvPr id="72" name="Oval 71"/>
            <p:cNvSpPr/>
            <p:nvPr/>
          </p:nvSpPr>
          <p:spPr>
            <a:xfrm>
              <a:off x="533400" y="685800"/>
              <a:ext cx="1905000" cy="16002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C00000"/>
              </a:solidFill>
            </a:ln>
            <a:scene3d>
              <a:camera prst="orthographicFront"/>
              <a:lightRig rig="threePt" dir="t"/>
            </a:scene3d>
            <a:sp3d>
              <a:bevelT w="114300" prst="hardEdg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73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13377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4" name="Picture 7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95399" y="15240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5" name="Picture 6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00199" y="1066800"/>
              <a:ext cx="577273" cy="38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1371600"/>
            <a:ext cx="3484840" cy="5033963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8" name="TextBox 7"/>
          <p:cNvSpPr txBox="1"/>
          <p:nvPr/>
        </p:nvSpPr>
        <p:spPr>
          <a:xfrm>
            <a:off x="703847" y="2209800"/>
            <a:ext cx="4114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৩৮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পৃষ্ঠা বের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57600" y="304800"/>
            <a:ext cx="2362200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762000"/>
            <a:ext cx="5257971" cy="35044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67000" y="4800600"/>
            <a:ext cx="411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4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295400" y="2590800"/>
            <a:ext cx="62484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i="1" dirty="0" err="1" smtClean="0">
                <a:latin typeface="SutonnyMJ" pitchFamily="2" charset="0"/>
                <a:cs typeface="SutonnyOMJ" pitchFamily="2" charset="0"/>
              </a:rPr>
              <a:t>mvweKzb</a:t>
            </a:r>
            <a:r>
              <a:rPr lang="en-US" sz="3600" i="1" dirty="0" smtClean="0">
                <a:latin typeface="SutonnyMJ" pitchFamily="2" charset="0"/>
                <a:cs typeface="SutonnyOMJ" pitchFamily="2" charset="0"/>
              </a:rPr>
              <a:t> </a:t>
            </a:r>
            <a:r>
              <a:rPr lang="en-US" sz="3600" i="1" dirty="0" err="1" smtClean="0">
                <a:latin typeface="SutonnyMJ" pitchFamily="2" charset="0"/>
                <a:cs typeface="SutonnyOMJ" pitchFamily="2" charset="0"/>
              </a:rPr>
              <a:t>bvnvi</a:t>
            </a:r>
            <a:endParaRPr lang="bn-BD" sz="3600" dirty="0" smtClean="0">
              <a:effectLst/>
              <a:latin typeface="SutonnyMJ" pitchFamily="2" charset="0"/>
              <a:cs typeface="SutonnyOMJ" pitchFamily="2" charset="0"/>
            </a:endParaRPr>
          </a:p>
          <a:p>
            <a:pPr algn="ctr">
              <a:defRPr/>
            </a:pPr>
            <a:r>
              <a:rPr lang="bn-BD" sz="3600" i="1" dirty="0" smtClean="0">
                <a:effectLst/>
                <a:latin typeface="SutonnyOMJ" pitchFamily="2" charset="0"/>
                <a:cs typeface="SutonnyOMJ" pitchFamily="2" charset="0"/>
              </a:rPr>
              <a:t>সহকারি শিক্ষক</a:t>
            </a:r>
          </a:p>
          <a:p>
            <a:pPr algn="ctr">
              <a:defRPr/>
            </a:pPr>
            <a:r>
              <a:rPr lang="en-US" sz="3200" i="1" dirty="0" smtClean="0">
                <a:effectLst/>
                <a:latin typeface="SutonnyMJ" pitchFamily="2" charset="0"/>
                <a:cs typeface="SutonnyMJ" pitchFamily="2" charset="0"/>
              </a:rPr>
              <a:t>`</a:t>
            </a:r>
            <a:r>
              <a:rPr lang="en-US" sz="3200" i="1" dirty="0" err="1" smtClean="0">
                <a:effectLst/>
                <a:latin typeface="SutonnyMJ" pitchFamily="2" charset="0"/>
                <a:cs typeface="SutonnyMJ" pitchFamily="2" charset="0"/>
              </a:rPr>
              <a:t>wÿY</a:t>
            </a:r>
            <a:r>
              <a:rPr lang="en-US" sz="3200" i="1" dirty="0" smtClean="0">
                <a:effectLst/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i="1" dirty="0" err="1" smtClean="0">
                <a:effectLst/>
                <a:latin typeface="SutonnyMJ" pitchFamily="2" charset="0"/>
                <a:cs typeface="SutonnyMJ" pitchFamily="2" charset="0"/>
              </a:rPr>
              <a:t>KviviPi</a:t>
            </a:r>
            <a:r>
              <a:rPr lang="bn-BD" sz="3200" i="1" dirty="0" smtClean="0">
                <a:effectLst/>
                <a:latin typeface="SutonnyOMJ" pitchFamily="2" charset="0"/>
                <a:cs typeface="SutonnyOMJ" pitchFamily="2" charset="0"/>
              </a:rPr>
              <a:t>সরকারি প্রাথমিক বিদ্যালয়,</a:t>
            </a:r>
          </a:p>
          <a:p>
            <a:pPr algn="ctr">
              <a:defRPr/>
            </a:pPr>
            <a:r>
              <a:rPr lang="en-US" sz="3200" i="1" dirty="0" err="1" smtClean="0">
                <a:latin typeface="SutonnyMJ" pitchFamily="2" charset="0"/>
                <a:cs typeface="SutonnyMJ" pitchFamily="2" charset="0"/>
              </a:rPr>
              <a:t>wkecyi</a:t>
            </a:r>
            <a:r>
              <a:rPr lang="en-US" sz="3200" i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i="1" dirty="0" err="1" smtClean="0">
                <a:latin typeface="SutonnyMJ" pitchFamily="2" charset="0"/>
                <a:cs typeface="SutonnyMJ" pitchFamily="2" charset="0"/>
              </a:rPr>
              <a:t>biwms`x</a:t>
            </a:r>
            <a:r>
              <a:rPr lang="en-US" sz="3200" i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4000" i="1" dirty="0" smtClean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438400" y="990600"/>
            <a:ext cx="289534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ক্ষক </a:t>
            </a:r>
            <a:r>
              <a:rPr lang="bn-BD" sz="40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0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6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0" y="358914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9800" y="2133600"/>
            <a:ext cx="57644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দ্বিতীয়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গুণ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" y="2970074"/>
            <a:ext cx="81534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.১ - উপকরণ ব্যবহার করে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457200"/>
            <a:ext cx="257699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"/>
            <a:ext cx="762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নিচের গাণিতিক প্রতিকগুলোর সাথে পরিচিত হই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914400" y="1143000"/>
            <a:ext cx="2667000" cy="1676400"/>
          </a:xfrm>
          <a:prstGeom prst="mathPlu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24000" y="2743200"/>
            <a:ext cx="1371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Minus 6"/>
          <p:cNvSpPr/>
          <p:nvPr/>
        </p:nvSpPr>
        <p:spPr>
          <a:xfrm>
            <a:off x="5638800" y="1219200"/>
            <a:ext cx="2819400" cy="1524000"/>
          </a:xfrm>
          <a:prstGeom prst="mathMinus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48400" y="2554069"/>
            <a:ext cx="1676400" cy="64633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বিয়োগ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3124200" y="3733800"/>
            <a:ext cx="2895600" cy="2209800"/>
          </a:xfrm>
          <a:prstGeom prst="mathMultiply">
            <a:avLst/>
          </a:prstGeom>
          <a:solidFill>
            <a:srgbClr val="C330D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38600" y="5791200"/>
            <a:ext cx="990600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065108"/>
            <a:ext cx="838200" cy="83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0" name="Group 49"/>
          <p:cNvGrpSpPr/>
          <p:nvPr/>
        </p:nvGrpSpPr>
        <p:grpSpPr>
          <a:xfrm rot="10800000">
            <a:off x="5562600" y="3124200"/>
            <a:ext cx="1143000" cy="1447800"/>
            <a:chOff x="1143000" y="1219200"/>
            <a:chExt cx="1524000" cy="1981200"/>
          </a:xfrm>
        </p:grpSpPr>
        <p:sp>
          <p:nvSpPr>
            <p:cNvPr id="51" name="Flowchart: Magnetic Disk 50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 rot="10800000">
            <a:off x="5562600" y="5029200"/>
            <a:ext cx="1143000" cy="1447800"/>
            <a:chOff x="1143000" y="1219200"/>
            <a:chExt cx="1524000" cy="1981200"/>
          </a:xfrm>
        </p:grpSpPr>
        <p:sp>
          <p:nvSpPr>
            <p:cNvPr id="57" name="Flowchart: Magnetic Disk 56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9" name="Picture 38" descr="স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268992"/>
            <a:ext cx="228600" cy="233979"/>
          </a:xfrm>
          <a:prstGeom prst="rect">
            <a:avLst/>
          </a:prstGeom>
        </p:spPr>
      </p:pic>
      <p:pic>
        <p:nvPicPr>
          <p:cNvPr id="48" name="Picture 47" descr="স1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4267200"/>
            <a:ext cx="246993" cy="228600"/>
          </a:xfrm>
          <a:prstGeom prst="rect">
            <a:avLst/>
          </a:prstGeom>
        </p:spPr>
      </p:pic>
      <p:pic>
        <p:nvPicPr>
          <p:cNvPr id="49" name="Picture 48" descr="স1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6172200"/>
            <a:ext cx="249620" cy="228600"/>
          </a:xfrm>
          <a:prstGeom prst="rect">
            <a:avLst/>
          </a:prstGeom>
        </p:spPr>
      </p:pic>
      <p:pic>
        <p:nvPicPr>
          <p:cNvPr id="46" name="Picture 45" descr="স9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6172200"/>
            <a:ext cx="239888" cy="228599"/>
          </a:xfrm>
          <a:prstGeom prst="rect">
            <a:avLst/>
          </a:prstGeom>
        </p:spPr>
      </p:pic>
      <p:grpSp>
        <p:nvGrpSpPr>
          <p:cNvPr id="59" name="Group 58"/>
          <p:cNvGrpSpPr/>
          <p:nvPr/>
        </p:nvGrpSpPr>
        <p:grpSpPr>
          <a:xfrm rot="10800000">
            <a:off x="5562600" y="1447800"/>
            <a:ext cx="1143000" cy="1447800"/>
            <a:chOff x="1143000" y="1219200"/>
            <a:chExt cx="1524000" cy="1981200"/>
          </a:xfrm>
        </p:grpSpPr>
        <p:sp>
          <p:nvSpPr>
            <p:cNvPr id="60" name="Flowchart: Magnetic Disk 59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8" name="Picture 37" descr="স1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791200" y="2590800"/>
            <a:ext cx="256628" cy="235017"/>
          </a:xfrm>
          <a:prstGeom prst="rect">
            <a:avLst/>
          </a:prstGeom>
        </p:spPr>
      </p:pic>
      <p:pic>
        <p:nvPicPr>
          <p:cNvPr id="45" name="Picture 44" descr="স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72200" y="2590800"/>
            <a:ext cx="228600" cy="231228"/>
          </a:xfrm>
          <a:prstGeom prst="rect">
            <a:avLst/>
          </a:prstGeom>
        </p:spPr>
      </p:pic>
      <p:cxnSp>
        <p:nvCxnSpPr>
          <p:cNvPr id="63" name="Straight Connector 62"/>
          <p:cNvCxnSpPr/>
          <p:nvPr/>
        </p:nvCxnSpPr>
        <p:spPr>
          <a:xfrm>
            <a:off x="4572000" y="2895600"/>
            <a:ext cx="2209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562600" y="45720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239000" y="3657600"/>
            <a:ext cx="1676400" cy="1295400"/>
            <a:chOff x="4724400" y="1752600"/>
            <a:chExt cx="1676400" cy="1295400"/>
          </a:xfrm>
        </p:grpSpPr>
        <p:grpSp>
          <p:nvGrpSpPr>
            <p:cNvPr id="70" name="Group 10"/>
            <p:cNvGrpSpPr/>
            <p:nvPr/>
          </p:nvGrpSpPr>
          <p:grpSpPr>
            <a:xfrm>
              <a:off x="4724400" y="1752600"/>
              <a:ext cx="1676400" cy="1295400"/>
              <a:chOff x="4724400" y="1752600"/>
              <a:chExt cx="1676400" cy="1295400"/>
            </a:xfrm>
          </p:grpSpPr>
          <p:sp>
            <p:nvSpPr>
              <p:cNvPr id="72" name="Flowchart: Process 71"/>
              <p:cNvSpPr/>
              <p:nvPr/>
            </p:nvSpPr>
            <p:spPr>
              <a:xfrm>
                <a:off x="6248400" y="1752600"/>
                <a:ext cx="152400" cy="6858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Parallelogram 72"/>
              <p:cNvSpPr/>
              <p:nvPr/>
            </p:nvSpPr>
            <p:spPr>
              <a:xfrm>
                <a:off x="4724400" y="1752600"/>
                <a:ext cx="1676400" cy="762000"/>
              </a:xfrm>
              <a:prstGeom prst="parallelogram">
                <a:avLst>
                  <a:gd name="adj" fmla="val 3375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Flowchart: Process 73"/>
              <p:cNvSpPr/>
              <p:nvPr/>
            </p:nvSpPr>
            <p:spPr>
              <a:xfrm>
                <a:off x="4724400" y="2514600"/>
                <a:ext cx="152400" cy="5334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Flowchart: Process 74"/>
              <p:cNvSpPr/>
              <p:nvPr/>
            </p:nvSpPr>
            <p:spPr>
              <a:xfrm>
                <a:off x="6019800" y="2514600"/>
                <a:ext cx="152400" cy="5334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1" name="Flowchart: Process 70"/>
            <p:cNvSpPr/>
            <p:nvPr/>
          </p:nvSpPr>
          <p:spPr>
            <a:xfrm>
              <a:off x="5029200" y="2514600"/>
              <a:ext cx="1524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 rot="10800000">
            <a:off x="7467600" y="2209800"/>
            <a:ext cx="1295400" cy="1981200"/>
            <a:chOff x="1143000" y="1219200"/>
            <a:chExt cx="1524000" cy="1981200"/>
          </a:xfrm>
        </p:grpSpPr>
        <p:sp>
          <p:nvSpPr>
            <p:cNvPr id="54" name="Flowchart: Magnetic Disk 53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5562600" y="64770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200400" y="496669"/>
            <a:ext cx="55625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প্রতিটি কাপে ২টি মার্বেল দিব। একই সঙ্গে প্রত্যেক দলকে ১টি বড় খালি কাপ দিব।প্রত্যেককে নিজের কাপের মার্বেল গুণে খাতায় লিখে রাখতে বলব।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500"/>
                            </p:stCondLst>
                            <p:childTnLst>
                              <p:par>
                                <p:cTn id="6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1"/>
            <a:ext cx="38862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/>
              <a:t>বাস্তব পর্যায় </a:t>
            </a:r>
            <a:endParaRPr lang="en-US" sz="4800" dirty="0"/>
          </a:p>
        </p:txBody>
      </p:sp>
      <p:sp>
        <p:nvSpPr>
          <p:cNvPr id="3" name="Rectangle 2"/>
          <p:cNvSpPr/>
          <p:nvPr/>
        </p:nvSpPr>
        <p:spPr>
          <a:xfrm>
            <a:off x="228600" y="1340108"/>
            <a:ext cx="4572000" cy="2677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একটি কাপে কতটি মার্বেল ছিলো? </a:t>
            </a:r>
          </a:p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এক দলে কয়টি কাপ ছিলো?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সবগুলো একত্র করার পর কতটি </a:t>
            </a:r>
            <a:b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মার্বেল হলো? 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কীভাবে তারা মার্বেলের সংখ্যা বের </a:t>
            </a:r>
            <a:b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করেছে তা জানতে চাইব?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2057400"/>
            <a:ext cx="838200" cy="830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5" name="Group 4"/>
          <p:cNvGrpSpPr/>
          <p:nvPr/>
        </p:nvGrpSpPr>
        <p:grpSpPr>
          <a:xfrm rot="10800000">
            <a:off x="5867400" y="1447800"/>
            <a:ext cx="1143000" cy="1447800"/>
            <a:chOff x="1143000" y="1219200"/>
            <a:chExt cx="1524000" cy="1981200"/>
          </a:xfrm>
        </p:grpSpPr>
        <p:sp>
          <p:nvSpPr>
            <p:cNvPr id="6" name="Flowchart: Magnetic Disk 5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8" name="Straight Connector 7"/>
          <p:cNvCxnSpPr/>
          <p:nvPr/>
        </p:nvCxnSpPr>
        <p:spPr>
          <a:xfrm>
            <a:off x="4876800" y="2895600"/>
            <a:ext cx="2209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 rot="10800000">
            <a:off x="5867400" y="3048000"/>
            <a:ext cx="1143000" cy="1447800"/>
            <a:chOff x="1143000" y="1219200"/>
            <a:chExt cx="1524000" cy="1981200"/>
          </a:xfrm>
        </p:grpSpPr>
        <p:sp>
          <p:nvSpPr>
            <p:cNvPr id="10" name="Flowchart: Magnetic Disk 9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 rot="10800000">
            <a:off x="5867400" y="4648200"/>
            <a:ext cx="1143000" cy="1447800"/>
            <a:chOff x="1143000" y="1219200"/>
            <a:chExt cx="1524000" cy="1981200"/>
          </a:xfrm>
        </p:grpSpPr>
        <p:sp>
          <p:nvSpPr>
            <p:cNvPr id="13" name="Flowchart: Magnetic Disk 12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" name="Picture 19" descr="স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590800"/>
            <a:ext cx="256628" cy="235017"/>
          </a:xfrm>
          <a:prstGeom prst="rect">
            <a:avLst/>
          </a:prstGeom>
        </p:spPr>
      </p:pic>
      <p:pic>
        <p:nvPicPr>
          <p:cNvPr id="21" name="Picture 20" descr="স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77000" y="2590800"/>
            <a:ext cx="228600" cy="231228"/>
          </a:xfrm>
          <a:prstGeom prst="rect">
            <a:avLst/>
          </a:prstGeom>
        </p:spPr>
      </p:pic>
      <p:pic>
        <p:nvPicPr>
          <p:cNvPr id="22" name="Picture 21" descr="স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4191000"/>
            <a:ext cx="228600" cy="233979"/>
          </a:xfrm>
          <a:prstGeom prst="rect">
            <a:avLst/>
          </a:prstGeom>
        </p:spPr>
      </p:pic>
      <p:pic>
        <p:nvPicPr>
          <p:cNvPr id="23" name="Picture 22" descr="স1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7000" y="4191000"/>
            <a:ext cx="246993" cy="228600"/>
          </a:xfrm>
          <a:prstGeom prst="rect">
            <a:avLst/>
          </a:prstGeom>
        </p:spPr>
      </p:pic>
      <p:pic>
        <p:nvPicPr>
          <p:cNvPr id="24" name="Picture 23" descr="স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0" y="5791200"/>
            <a:ext cx="249620" cy="228600"/>
          </a:xfrm>
          <a:prstGeom prst="rect">
            <a:avLst/>
          </a:prstGeom>
        </p:spPr>
      </p:pic>
      <p:pic>
        <p:nvPicPr>
          <p:cNvPr id="25" name="Picture 24" descr="স9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77000" y="5791200"/>
            <a:ext cx="239888" cy="228599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7239000" y="3657600"/>
            <a:ext cx="1676400" cy="1295400"/>
            <a:chOff x="4724400" y="1752600"/>
            <a:chExt cx="1676400" cy="1295400"/>
          </a:xfrm>
        </p:grpSpPr>
        <p:grpSp>
          <p:nvGrpSpPr>
            <p:cNvPr id="27" name="Group 10"/>
            <p:cNvGrpSpPr/>
            <p:nvPr/>
          </p:nvGrpSpPr>
          <p:grpSpPr>
            <a:xfrm>
              <a:off x="4724400" y="1752600"/>
              <a:ext cx="1676400" cy="1295400"/>
              <a:chOff x="4724400" y="1752600"/>
              <a:chExt cx="1676400" cy="1295400"/>
            </a:xfrm>
          </p:grpSpPr>
          <p:sp>
            <p:nvSpPr>
              <p:cNvPr id="29" name="Flowchart: Process 28"/>
              <p:cNvSpPr/>
              <p:nvPr/>
            </p:nvSpPr>
            <p:spPr>
              <a:xfrm>
                <a:off x="6248400" y="1752600"/>
                <a:ext cx="152400" cy="6858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Parallelogram 29"/>
              <p:cNvSpPr/>
              <p:nvPr/>
            </p:nvSpPr>
            <p:spPr>
              <a:xfrm>
                <a:off x="4724400" y="1752600"/>
                <a:ext cx="1676400" cy="762000"/>
              </a:xfrm>
              <a:prstGeom prst="parallelogram">
                <a:avLst>
                  <a:gd name="adj" fmla="val 3375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Process 30"/>
              <p:cNvSpPr/>
              <p:nvPr/>
            </p:nvSpPr>
            <p:spPr>
              <a:xfrm>
                <a:off x="4724400" y="2514600"/>
                <a:ext cx="152400" cy="5334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Flowchart: Process 31"/>
              <p:cNvSpPr/>
              <p:nvPr/>
            </p:nvSpPr>
            <p:spPr>
              <a:xfrm>
                <a:off x="6019800" y="2514600"/>
                <a:ext cx="152400" cy="533400"/>
              </a:xfrm>
              <a:prstGeom prst="flowChart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8" name="Flowchart: Process 27"/>
            <p:cNvSpPr/>
            <p:nvPr/>
          </p:nvSpPr>
          <p:spPr>
            <a:xfrm>
              <a:off x="5029200" y="2514600"/>
              <a:ext cx="152400" cy="30480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 rot="10800000">
            <a:off x="7467600" y="2209800"/>
            <a:ext cx="1295400" cy="1981200"/>
            <a:chOff x="1143000" y="1219200"/>
            <a:chExt cx="1524000" cy="1981200"/>
          </a:xfrm>
        </p:grpSpPr>
        <p:sp>
          <p:nvSpPr>
            <p:cNvPr id="34" name="Flowchart: Magnetic Disk 33"/>
            <p:cNvSpPr/>
            <p:nvPr/>
          </p:nvSpPr>
          <p:spPr>
            <a:xfrm rot="10800000">
              <a:off x="1143000" y="1219200"/>
              <a:ext cx="1524000" cy="1981200"/>
            </a:xfrm>
            <a:prstGeom prst="flowChartMagneticDisk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1143000" y="1219200"/>
              <a:ext cx="1524000" cy="5334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0" name="Picture 39" descr="স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43800" y="3810000"/>
            <a:ext cx="152400" cy="154152"/>
          </a:xfrm>
          <a:prstGeom prst="rect">
            <a:avLst/>
          </a:prstGeom>
        </p:spPr>
      </p:pic>
      <p:pic>
        <p:nvPicPr>
          <p:cNvPr id="41" name="Picture 40" descr="স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772400" y="3962400"/>
            <a:ext cx="166414" cy="152400"/>
          </a:xfrm>
          <a:prstGeom prst="rect">
            <a:avLst/>
          </a:prstGeom>
        </p:spPr>
      </p:pic>
      <p:pic>
        <p:nvPicPr>
          <p:cNvPr id="42" name="Picture 41" descr="স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flipH="1">
            <a:off x="7772400" y="3733800"/>
            <a:ext cx="154153" cy="157780"/>
          </a:xfrm>
          <a:prstGeom prst="rect">
            <a:avLst/>
          </a:prstGeom>
        </p:spPr>
      </p:pic>
      <p:pic>
        <p:nvPicPr>
          <p:cNvPr id="43" name="Picture 42" descr="স11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077200" y="3733800"/>
            <a:ext cx="164662" cy="152400"/>
          </a:xfrm>
          <a:prstGeom prst="rect">
            <a:avLst/>
          </a:prstGeom>
        </p:spPr>
      </p:pic>
      <p:pic>
        <p:nvPicPr>
          <p:cNvPr id="44" name="Picture 43" descr="স9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305800" y="3810000"/>
            <a:ext cx="228600" cy="217842"/>
          </a:xfrm>
          <a:prstGeom prst="rect">
            <a:avLst/>
          </a:prstGeom>
        </p:spPr>
      </p:pic>
      <p:pic>
        <p:nvPicPr>
          <p:cNvPr id="45" name="Picture 44" descr="স1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001000" y="3962400"/>
            <a:ext cx="249620" cy="228600"/>
          </a:xfrm>
          <a:prstGeom prst="rect">
            <a:avLst/>
          </a:prstGeom>
        </p:spPr>
      </p:pic>
      <p:cxnSp>
        <p:nvCxnSpPr>
          <p:cNvPr id="46" name="Straight Connector 45"/>
          <p:cNvCxnSpPr/>
          <p:nvPr/>
        </p:nvCxnSpPr>
        <p:spPr>
          <a:xfrm>
            <a:off x="5791200" y="44958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791200" y="6096000"/>
            <a:ext cx="1219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000"/>
                            </p:stCondLst>
                            <p:childTnLst>
                              <p:par>
                                <p:cTn id="6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905000" y="2057400"/>
            <a:ext cx="4953000" cy="646331"/>
          </a:xfrm>
          <a:prstGeom prst="rect">
            <a:avLst/>
          </a:prstGeom>
          <a:solidFill>
            <a:schemeClr val="tx2"/>
          </a:solidFill>
          <a:ln>
            <a:solidFill>
              <a:srgbClr val="1D931D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চলো সমস্যাটি সমাধান করি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0" y="3105835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থালার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 থালায়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২টি করে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রাখা  হয়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,তবে এ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কত্রে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কয়টি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কলা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বে?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685801" y="2209800"/>
            <a:ext cx="990599" cy="9905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Plus Sign 20">
            <a:extLst>
              <a:ext uri="{FF2B5EF4-FFF2-40B4-BE49-F238E27FC236}">
                <a16:creationId xmlns:a16="http://schemas.microsoft.com/office/drawing/2014/main" xmlns="" id="{92235C90-8657-4EED-ABA4-132FF62932C2}"/>
              </a:ext>
            </a:extLst>
          </p:cNvPr>
          <p:cNvSpPr/>
          <p:nvPr/>
        </p:nvSpPr>
        <p:spPr>
          <a:xfrm>
            <a:off x="1752600" y="2209800"/>
            <a:ext cx="545570" cy="936611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5715000" y="2286000"/>
            <a:ext cx="990599" cy="9905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4038600" y="2209800"/>
            <a:ext cx="990599" cy="9905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2362200" y="2209800"/>
            <a:ext cx="990599" cy="9905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Plus Sign 20">
            <a:extLst>
              <a:ext uri="{FF2B5EF4-FFF2-40B4-BE49-F238E27FC236}">
                <a16:creationId xmlns:a16="http://schemas.microsoft.com/office/drawing/2014/main" xmlns="" id="{92235C90-8657-4EED-ABA4-132FF62932C2}"/>
              </a:ext>
            </a:extLst>
          </p:cNvPr>
          <p:cNvSpPr/>
          <p:nvPr/>
        </p:nvSpPr>
        <p:spPr>
          <a:xfrm>
            <a:off x="3429000" y="2209800"/>
            <a:ext cx="545570" cy="936611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Plus Sign 20">
            <a:extLst>
              <a:ext uri="{FF2B5EF4-FFF2-40B4-BE49-F238E27FC236}">
                <a16:creationId xmlns:a16="http://schemas.microsoft.com/office/drawing/2014/main" xmlns="" id="{92235C90-8657-4EED-ABA4-132FF62932C2}"/>
              </a:ext>
            </a:extLst>
          </p:cNvPr>
          <p:cNvSpPr/>
          <p:nvPr/>
        </p:nvSpPr>
        <p:spPr>
          <a:xfrm>
            <a:off x="5093230" y="2286000"/>
            <a:ext cx="545570" cy="936611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Equals 22">
            <a:extLst>
              <a:ext uri="{FF2B5EF4-FFF2-40B4-BE49-F238E27FC236}">
                <a16:creationId xmlns:a16="http://schemas.microsoft.com/office/drawing/2014/main" xmlns="" id="{CCF2A809-9645-471F-83B3-4C83131509FD}"/>
              </a:ext>
            </a:extLst>
          </p:cNvPr>
          <p:cNvSpPr/>
          <p:nvPr/>
        </p:nvSpPr>
        <p:spPr>
          <a:xfrm>
            <a:off x="6781800" y="2438400"/>
            <a:ext cx="609600" cy="6096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7467600" y="2209800"/>
            <a:ext cx="990599" cy="990599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9600" y="6019800"/>
            <a:ext cx="784860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একই সমান জিনিস বারবার নিয়ে হিসাব করাকে গণিতের ভাষায় গুণ বলে।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733800" y="304800"/>
            <a:ext cx="1600200" cy="2133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isometricOffAxis1Top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6" name="Picture 35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219200"/>
            <a:ext cx="357187" cy="359276"/>
          </a:xfrm>
          <a:prstGeom prst="rect">
            <a:avLst/>
          </a:prstGeom>
        </p:spPr>
      </p:pic>
      <p:pic>
        <p:nvPicPr>
          <p:cNvPr id="37" name="Picture 36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143000"/>
            <a:ext cx="357187" cy="359276"/>
          </a:xfrm>
          <a:prstGeom prst="rect">
            <a:avLst/>
          </a:prstGeom>
        </p:spPr>
      </p:pic>
      <p:sp>
        <p:nvSpPr>
          <p:cNvPr id="39" name="Oval 38"/>
          <p:cNvSpPr/>
          <p:nvPr/>
        </p:nvSpPr>
        <p:spPr>
          <a:xfrm>
            <a:off x="533400" y="76200"/>
            <a:ext cx="1600200" cy="2133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isometricOffAxis1Top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0" name="Picture 39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990600"/>
            <a:ext cx="357187" cy="359276"/>
          </a:xfrm>
          <a:prstGeom prst="rect">
            <a:avLst/>
          </a:prstGeom>
        </p:spPr>
      </p:pic>
      <p:pic>
        <p:nvPicPr>
          <p:cNvPr id="41" name="Picture 40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914400"/>
            <a:ext cx="357187" cy="359276"/>
          </a:xfrm>
          <a:prstGeom prst="rect">
            <a:avLst/>
          </a:prstGeom>
        </p:spPr>
      </p:pic>
      <p:sp>
        <p:nvSpPr>
          <p:cNvPr id="43" name="Oval 42"/>
          <p:cNvSpPr/>
          <p:nvPr/>
        </p:nvSpPr>
        <p:spPr>
          <a:xfrm>
            <a:off x="5410200" y="304800"/>
            <a:ext cx="1600200" cy="2133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isometricOffAxis1Top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4" name="Picture 43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219200"/>
            <a:ext cx="357187" cy="359276"/>
          </a:xfrm>
          <a:prstGeom prst="rect">
            <a:avLst/>
          </a:prstGeom>
        </p:spPr>
      </p:pic>
      <p:pic>
        <p:nvPicPr>
          <p:cNvPr id="45" name="Picture 44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1143000"/>
            <a:ext cx="357187" cy="359276"/>
          </a:xfrm>
          <a:prstGeom prst="rect">
            <a:avLst/>
          </a:prstGeom>
        </p:spPr>
      </p:pic>
      <p:sp>
        <p:nvSpPr>
          <p:cNvPr id="47" name="Oval 46"/>
          <p:cNvSpPr/>
          <p:nvPr/>
        </p:nvSpPr>
        <p:spPr>
          <a:xfrm>
            <a:off x="2133600" y="228600"/>
            <a:ext cx="1600200" cy="21336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  <a:scene3d>
            <a:camera prst="isometricOffAxis1Top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8" name="Picture 47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1143000"/>
            <a:ext cx="357187" cy="359276"/>
          </a:xfrm>
          <a:prstGeom prst="rect">
            <a:avLst/>
          </a:prstGeom>
        </p:spPr>
      </p:pic>
      <p:pic>
        <p:nvPicPr>
          <p:cNvPr id="49" name="Picture 48" descr="apple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4600" y="1066800"/>
            <a:ext cx="357187" cy="359276"/>
          </a:xfrm>
          <a:prstGeom prst="rect">
            <a:avLst/>
          </a:prstGeom>
        </p:spPr>
      </p:pic>
      <p:sp>
        <p:nvSpPr>
          <p:cNvPr id="50" name="Callout: Down Arrow 35">
            <a:extLst>
              <a:ext uri="{FF2B5EF4-FFF2-40B4-BE49-F238E27FC236}">
                <a16:creationId xmlns:a16="http://schemas.microsoft.com/office/drawing/2014/main" xmlns="" id="{2CAACBA5-2DB9-4342-A3A0-5DD0B1C6496F}"/>
              </a:ext>
            </a:extLst>
          </p:cNvPr>
          <p:cNvSpPr/>
          <p:nvPr/>
        </p:nvSpPr>
        <p:spPr>
          <a:xfrm>
            <a:off x="762000" y="3352801"/>
            <a:ext cx="7543800" cy="1066800"/>
          </a:xfrm>
          <a:prstGeom prst="downArrowCallout">
            <a:avLst>
              <a:gd name="adj1" fmla="val 31542"/>
              <a:gd name="adj2" fmla="val 87484"/>
              <a:gd name="adj3" fmla="val 26366"/>
              <a:gd name="adj4" fmla="val 48872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অন্য ভাবেও প্রকাশ করা যায়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Multiplication Sign 42">
            <a:extLst>
              <a:ext uri="{FF2B5EF4-FFF2-40B4-BE49-F238E27FC236}">
                <a16:creationId xmlns:a16="http://schemas.microsoft.com/office/drawing/2014/main" xmlns="" id="{DEBF4BC5-84D9-458E-A97B-D8659C64934A}"/>
              </a:ext>
            </a:extLst>
          </p:cNvPr>
          <p:cNvSpPr/>
          <p:nvPr/>
        </p:nvSpPr>
        <p:spPr>
          <a:xfrm>
            <a:off x="2438400" y="4343400"/>
            <a:ext cx="1496043" cy="132588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1219200" y="4495800"/>
            <a:ext cx="990599" cy="99059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4191000" y="4495800"/>
            <a:ext cx="990599" cy="99059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Equals 22">
            <a:extLst>
              <a:ext uri="{FF2B5EF4-FFF2-40B4-BE49-F238E27FC236}">
                <a16:creationId xmlns:a16="http://schemas.microsoft.com/office/drawing/2014/main" xmlns="" id="{CCF2A809-9645-471F-83B3-4C83131509FD}"/>
              </a:ext>
            </a:extLst>
          </p:cNvPr>
          <p:cNvSpPr/>
          <p:nvPr/>
        </p:nvSpPr>
        <p:spPr>
          <a:xfrm>
            <a:off x="5486400" y="4648200"/>
            <a:ext cx="609600" cy="609600"/>
          </a:xfrm>
          <a:prstGeom prst="mathEqual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xmlns="" id="{A21F7FC1-71AD-4C50-9B96-C4549EAA5485}"/>
              </a:ext>
            </a:extLst>
          </p:cNvPr>
          <p:cNvSpPr/>
          <p:nvPr/>
        </p:nvSpPr>
        <p:spPr>
          <a:xfrm>
            <a:off x="6400800" y="4419600"/>
            <a:ext cx="990599" cy="990599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500"/>
                            </p:stCondLst>
                            <p:childTnLst>
                              <p:par>
                                <p:cTn id="16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500"/>
                            </p:stCondLst>
                            <p:childTnLst>
                              <p:par>
                                <p:cTn id="17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5" grpId="0" animBg="1"/>
      <p:bldP spid="39" grpId="0" animBg="1"/>
      <p:bldP spid="43" grpId="0" animBg="1"/>
      <p:bldP spid="47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2762</TotalTime>
  <Words>175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Calibri</vt:lpstr>
      <vt:lpstr>Century Gothic</vt:lpstr>
      <vt:lpstr>NikoshBAN</vt:lpstr>
      <vt:lpstr>SutonnyMJ</vt:lpstr>
      <vt:lpstr>SutonnyOMJ</vt:lpstr>
      <vt:lpstr>Vrinda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Faruk Ahmed Mazumder</dc:creator>
  <cp:lastModifiedBy>m</cp:lastModifiedBy>
  <cp:revision>484</cp:revision>
  <dcterms:created xsi:type="dcterms:W3CDTF">2006-08-16T00:00:00Z</dcterms:created>
  <dcterms:modified xsi:type="dcterms:W3CDTF">2021-07-06T04:23:24Z</dcterms:modified>
</cp:coreProperties>
</file>