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72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30A358-834C-4535-9D23-7B4ACCE08E59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DDE71F-0CC2-45BA-BE33-5A324ABF4776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১</a:t>
          </a:r>
          <a:endParaRPr lang="en-US" dirty="0">
            <a:solidFill>
              <a:schemeClr val="accent2"/>
            </a:solidFill>
          </a:endParaRPr>
        </a:p>
      </dgm:t>
    </dgm:pt>
    <dgm:pt modelId="{DA5ED50C-74A1-46B0-BA1F-6E91EDAFDA81}" type="parTrans" cxnId="{ACBBA4EC-6A5E-4A89-BD5D-735A073C3962}">
      <dgm:prSet/>
      <dgm:spPr/>
      <dgm:t>
        <a:bodyPr/>
        <a:lstStyle/>
        <a:p>
          <a:endParaRPr lang="en-US"/>
        </a:p>
      </dgm:t>
    </dgm:pt>
    <dgm:pt modelId="{CDFD94F5-C787-444C-98A3-941325CE324C}" type="sibTrans" cxnId="{ACBBA4EC-6A5E-4A89-BD5D-735A073C3962}">
      <dgm:prSet/>
      <dgm:spPr/>
      <dgm:t>
        <a:bodyPr/>
        <a:lstStyle/>
        <a:p>
          <a:endParaRPr lang="en-US"/>
        </a:p>
      </dgm:t>
    </dgm:pt>
    <dgm:pt modelId="{52C9CA81-10EF-453F-8938-AEA986DF35AE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rgbClr val="00B0F0"/>
              </a:solidFill>
            </a:rPr>
            <a:t>৩</a:t>
          </a:r>
          <a:endParaRPr lang="en-US" dirty="0">
            <a:solidFill>
              <a:srgbClr val="00B0F0"/>
            </a:solidFill>
          </a:endParaRPr>
        </a:p>
      </dgm:t>
    </dgm:pt>
    <dgm:pt modelId="{90C97A44-54AD-4E55-8C39-A3D6A23D7626}" type="parTrans" cxnId="{F52BAA87-7A34-42CD-BFCE-FBE00E6588ED}">
      <dgm:prSet/>
      <dgm:spPr/>
      <dgm:t>
        <a:bodyPr/>
        <a:lstStyle/>
        <a:p>
          <a:endParaRPr lang="en-US"/>
        </a:p>
      </dgm:t>
    </dgm:pt>
    <dgm:pt modelId="{0A232930-491F-451D-B6DE-0F27D50F6A1D}" type="sibTrans" cxnId="{F52BAA87-7A34-42CD-BFCE-FBE00E6588ED}">
      <dgm:prSet/>
      <dgm:spPr/>
      <dgm:t>
        <a:bodyPr/>
        <a:lstStyle/>
        <a:p>
          <a:endParaRPr lang="en-US"/>
        </a:p>
      </dgm:t>
    </dgm:pt>
    <dgm:pt modelId="{39E9D649-13CE-4341-AD4F-B01320A21655}">
      <dgm:prSet/>
      <dgm:spPr>
        <a:solidFill>
          <a:schemeClr val="accent6">
            <a:lumMod val="20000"/>
            <a:lumOff val="80000"/>
            <a:alpha val="90000"/>
          </a:schemeClr>
        </a:solidFill>
        <a:ln w="38100"/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কিশোর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অপরাধের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কারণগুলো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/>
        </a:p>
      </dgm:t>
    </dgm:pt>
    <dgm:pt modelId="{88A763E8-8ED7-4AE1-9F22-57842D8A1325}" type="parTrans" cxnId="{814B4E69-B6E2-459C-A798-9E83972D2244}">
      <dgm:prSet/>
      <dgm:spPr/>
      <dgm:t>
        <a:bodyPr/>
        <a:lstStyle/>
        <a:p>
          <a:endParaRPr lang="en-US"/>
        </a:p>
      </dgm:t>
    </dgm:pt>
    <dgm:pt modelId="{1E0183FA-EFD1-4998-9298-B79E33C5D567}" type="sibTrans" cxnId="{814B4E69-B6E2-459C-A798-9E83972D2244}">
      <dgm:prSet/>
      <dgm:spPr/>
      <dgm:t>
        <a:bodyPr/>
        <a:lstStyle/>
        <a:p>
          <a:endParaRPr lang="en-US"/>
        </a:p>
      </dgm:t>
    </dgm:pt>
    <dgm:pt modelId="{BD48554D-166F-403E-8911-F35F92E7EDC6}">
      <dgm:prSet/>
      <dgm:spPr>
        <a:solidFill>
          <a:schemeClr val="tx2">
            <a:lumMod val="20000"/>
            <a:lumOff val="80000"/>
            <a:alpha val="90000"/>
          </a:schemeClr>
        </a:solidFill>
        <a:ln w="38100"/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কিশোর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/>
        </a:p>
      </dgm:t>
    </dgm:pt>
    <dgm:pt modelId="{69F0701F-909B-470E-9FF9-40E7DD3FF1FB}" type="parTrans" cxnId="{5BD44861-E8FE-476A-959F-E537297BEEC8}">
      <dgm:prSet/>
      <dgm:spPr/>
      <dgm:t>
        <a:bodyPr/>
        <a:lstStyle/>
        <a:p>
          <a:endParaRPr lang="en-US"/>
        </a:p>
      </dgm:t>
    </dgm:pt>
    <dgm:pt modelId="{6163066C-69B7-449D-B416-E257ECF80C06}" type="sibTrans" cxnId="{5BD44861-E8FE-476A-959F-E537297BEEC8}">
      <dgm:prSet/>
      <dgm:spPr/>
      <dgm:t>
        <a:bodyPr/>
        <a:lstStyle/>
        <a:p>
          <a:endParaRPr lang="en-US"/>
        </a:p>
      </dgm:t>
    </dgm:pt>
    <dgm:pt modelId="{A8FB3B70-88B3-42D1-B51A-BA3AC8FAFEC1}">
      <dgm:prSet/>
      <dgm:spPr/>
      <dgm:t>
        <a:bodyPr/>
        <a:lstStyle/>
        <a:p>
          <a:r>
            <a:rPr lang="en-US" dirty="0" smtClean="0"/>
            <a:t>২</a:t>
          </a:r>
          <a:endParaRPr lang="en-US" dirty="0"/>
        </a:p>
      </dgm:t>
    </dgm:pt>
    <dgm:pt modelId="{F92C6A3F-B91C-4D54-B489-59467EC4CE45}" type="parTrans" cxnId="{CBBFD336-92B3-4702-A7F2-D327BA3507C3}">
      <dgm:prSet/>
      <dgm:spPr/>
      <dgm:t>
        <a:bodyPr/>
        <a:lstStyle/>
        <a:p>
          <a:endParaRPr lang="en-US"/>
        </a:p>
      </dgm:t>
    </dgm:pt>
    <dgm:pt modelId="{09F021B9-05D3-452D-8F0D-BAF2EFFF54C2}" type="sibTrans" cxnId="{CBBFD336-92B3-4702-A7F2-D327BA3507C3}">
      <dgm:prSet/>
      <dgm:spPr/>
      <dgm:t>
        <a:bodyPr/>
        <a:lstStyle/>
        <a:p>
          <a:endParaRPr lang="en-US"/>
        </a:p>
      </dgm:t>
    </dgm:pt>
    <dgm:pt modelId="{C05718A0-BA4B-435A-9AAC-A19176562001}">
      <dgm:prSet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কিশোর</a:t>
          </a:r>
          <a:r>
            <a:rPr lang="en-US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অপরাধ</a:t>
          </a:r>
          <a:r>
            <a:rPr lang="en-US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লিখতে</a:t>
          </a:r>
          <a:r>
            <a:rPr lang="en-US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solidFill>
              <a:srgbClr val="00B0F0"/>
            </a:solidFill>
          </a:endParaRPr>
        </a:p>
      </dgm:t>
    </dgm:pt>
    <dgm:pt modelId="{4AB55773-160B-436C-AC1F-72ABEDBEDB52}" type="parTrans" cxnId="{00F8003B-B4D7-4F3F-BDAE-44C112095A53}">
      <dgm:prSet/>
      <dgm:spPr/>
      <dgm:t>
        <a:bodyPr/>
        <a:lstStyle/>
        <a:p>
          <a:endParaRPr lang="en-US"/>
        </a:p>
      </dgm:t>
    </dgm:pt>
    <dgm:pt modelId="{6AA39FD7-14E1-4FBC-9BFB-E4DEF0097638}" type="sibTrans" cxnId="{00F8003B-B4D7-4F3F-BDAE-44C112095A53}">
      <dgm:prSet/>
      <dgm:spPr/>
      <dgm:t>
        <a:bodyPr/>
        <a:lstStyle/>
        <a:p>
          <a:endParaRPr lang="en-US"/>
        </a:p>
      </dgm:t>
    </dgm:pt>
    <dgm:pt modelId="{78AF5FD6-E654-4DAA-88F4-CFEFA31B39C2}" type="pres">
      <dgm:prSet presAssocID="{B730A358-834C-4535-9D23-7B4ACCE08E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B9DE22-DE98-41F5-9921-9855E53426C3}" type="pres">
      <dgm:prSet presAssocID="{E5DDE71F-0CC2-45BA-BE33-5A324ABF4776}" presName="composite" presStyleCnt="0"/>
      <dgm:spPr/>
    </dgm:pt>
    <dgm:pt modelId="{DACC5E13-3C4B-4F63-A05A-0E77B1CAB184}" type="pres">
      <dgm:prSet presAssocID="{E5DDE71F-0CC2-45BA-BE33-5A324ABF4776}" presName="parentText" presStyleLbl="alignNode1" presStyleIdx="0" presStyleCnt="3" custLinFactNeighborX="-165" custLinFactNeighborY="-23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667EB-5B24-484C-9C44-EDB014F74DE2}" type="pres">
      <dgm:prSet presAssocID="{E5DDE71F-0CC2-45BA-BE33-5A324ABF4776}" presName="descendantText" presStyleLbl="alignAcc1" presStyleIdx="0" presStyleCnt="3" custScaleX="63708" custLinFactNeighborX="-1784" custLinFactNeighborY="-28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C9C49-CCD2-4B14-BF79-AA7644EDD773}" type="pres">
      <dgm:prSet presAssocID="{CDFD94F5-C787-444C-98A3-941325CE324C}" presName="sp" presStyleCnt="0"/>
      <dgm:spPr/>
    </dgm:pt>
    <dgm:pt modelId="{D71D5BC8-D189-482D-96F1-1E54779AA9DF}" type="pres">
      <dgm:prSet presAssocID="{A8FB3B70-88B3-42D1-B51A-BA3AC8FAFEC1}" presName="composite" presStyleCnt="0"/>
      <dgm:spPr/>
    </dgm:pt>
    <dgm:pt modelId="{D68476EC-BF9F-41FC-92F8-6589201F1820}" type="pres">
      <dgm:prSet presAssocID="{A8FB3B70-88B3-42D1-B51A-BA3AC8FAFEC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226CA-A6F2-477B-A02C-0920D255EA69}" type="pres">
      <dgm:prSet presAssocID="{A8FB3B70-88B3-42D1-B51A-BA3AC8FAFEC1}" presName="descendantText" presStyleLbl="alignAcc1" presStyleIdx="1" presStyleCnt="3" custScaleX="73518" custLinFactNeighborX="-2872" custLinFactNeighborY="-5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50FC4-7B60-4E62-B174-B6EF3265E85D}" type="pres">
      <dgm:prSet presAssocID="{09F021B9-05D3-452D-8F0D-BAF2EFFF54C2}" presName="sp" presStyleCnt="0"/>
      <dgm:spPr/>
    </dgm:pt>
    <dgm:pt modelId="{8D42AADA-0E5B-4DEC-BE46-148B8844D6B2}" type="pres">
      <dgm:prSet presAssocID="{52C9CA81-10EF-453F-8938-AEA986DF35AE}" presName="composite" presStyleCnt="0"/>
      <dgm:spPr/>
    </dgm:pt>
    <dgm:pt modelId="{6B4843F5-3846-4447-8CCA-8286E3E5545F}" type="pres">
      <dgm:prSet presAssocID="{52C9CA81-10EF-453F-8938-AEA986DF35A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B0636-2831-4B1C-A99A-8BE148EB5735}" type="pres">
      <dgm:prSet presAssocID="{52C9CA81-10EF-453F-8938-AEA986DF35AE}" presName="descendantText" presStyleLbl="alignAcc1" presStyleIdx="2" presStyleCnt="3" custScaleX="87192" custLinFactNeighborX="-1288" custLinFactNeighborY="11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1A55F4-4AF2-4064-ADFF-1F999F282270}" type="presOf" srcId="{52C9CA81-10EF-453F-8938-AEA986DF35AE}" destId="{6B4843F5-3846-4447-8CCA-8286E3E5545F}" srcOrd="0" destOrd="0" presId="urn:microsoft.com/office/officeart/2005/8/layout/chevron2"/>
    <dgm:cxn modelId="{ACBBA4EC-6A5E-4A89-BD5D-735A073C3962}" srcId="{B730A358-834C-4535-9D23-7B4ACCE08E59}" destId="{E5DDE71F-0CC2-45BA-BE33-5A324ABF4776}" srcOrd="0" destOrd="0" parTransId="{DA5ED50C-74A1-46B0-BA1F-6E91EDAFDA81}" sibTransId="{CDFD94F5-C787-444C-98A3-941325CE324C}"/>
    <dgm:cxn modelId="{F6F7A7D2-6643-4BEC-A762-E152D2825136}" type="presOf" srcId="{E5DDE71F-0CC2-45BA-BE33-5A324ABF4776}" destId="{DACC5E13-3C4B-4F63-A05A-0E77B1CAB184}" srcOrd="0" destOrd="0" presId="urn:microsoft.com/office/officeart/2005/8/layout/chevron2"/>
    <dgm:cxn modelId="{CF662E18-8B6F-4963-A23D-AC18347373E5}" type="presOf" srcId="{BD48554D-166F-403E-8911-F35F92E7EDC6}" destId="{53A667EB-5B24-484C-9C44-EDB014F74DE2}" srcOrd="0" destOrd="0" presId="urn:microsoft.com/office/officeart/2005/8/layout/chevron2"/>
    <dgm:cxn modelId="{B8BEB9F0-6AA4-4B1B-96CB-1A42A2E547DD}" type="presOf" srcId="{C05718A0-BA4B-435A-9AAC-A19176562001}" destId="{AD0226CA-A6F2-477B-A02C-0920D255EA69}" srcOrd="0" destOrd="0" presId="urn:microsoft.com/office/officeart/2005/8/layout/chevron2"/>
    <dgm:cxn modelId="{CBBFD336-92B3-4702-A7F2-D327BA3507C3}" srcId="{B730A358-834C-4535-9D23-7B4ACCE08E59}" destId="{A8FB3B70-88B3-42D1-B51A-BA3AC8FAFEC1}" srcOrd="1" destOrd="0" parTransId="{F92C6A3F-B91C-4D54-B489-59467EC4CE45}" sibTransId="{09F021B9-05D3-452D-8F0D-BAF2EFFF54C2}"/>
    <dgm:cxn modelId="{00F8003B-B4D7-4F3F-BDAE-44C112095A53}" srcId="{A8FB3B70-88B3-42D1-B51A-BA3AC8FAFEC1}" destId="{C05718A0-BA4B-435A-9AAC-A19176562001}" srcOrd="0" destOrd="0" parTransId="{4AB55773-160B-436C-AC1F-72ABEDBEDB52}" sibTransId="{6AA39FD7-14E1-4FBC-9BFB-E4DEF0097638}"/>
    <dgm:cxn modelId="{F52BAA87-7A34-42CD-BFCE-FBE00E6588ED}" srcId="{B730A358-834C-4535-9D23-7B4ACCE08E59}" destId="{52C9CA81-10EF-453F-8938-AEA986DF35AE}" srcOrd="2" destOrd="0" parTransId="{90C97A44-54AD-4E55-8C39-A3D6A23D7626}" sibTransId="{0A232930-491F-451D-B6DE-0F27D50F6A1D}"/>
    <dgm:cxn modelId="{5BD44861-E8FE-476A-959F-E537297BEEC8}" srcId="{E5DDE71F-0CC2-45BA-BE33-5A324ABF4776}" destId="{BD48554D-166F-403E-8911-F35F92E7EDC6}" srcOrd="0" destOrd="0" parTransId="{69F0701F-909B-470E-9FF9-40E7DD3FF1FB}" sibTransId="{6163066C-69B7-449D-B416-E257ECF80C06}"/>
    <dgm:cxn modelId="{51B81ED9-9B58-460E-9469-C974FCE32D9A}" type="presOf" srcId="{B730A358-834C-4535-9D23-7B4ACCE08E59}" destId="{78AF5FD6-E654-4DAA-88F4-CFEFA31B39C2}" srcOrd="0" destOrd="0" presId="urn:microsoft.com/office/officeart/2005/8/layout/chevron2"/>
    <dgm:cxn modelId="{81233F12-9D9A-41DD-B891-525A22CED1E0}" type="presOf" srcId="{39E9D649-13CE-4341-AD4F-B01320A21655}" destId="{607B0636-2831-4B1C-A99A-8BE148EB5735}" srcOrd="0" destOrd="0" presId="urn:microsoft.com/office/officeart/2005/8/layout/chevron2"/>
    <dgm:cxn modelId="{814B4E69-B6E2-459C-A798-9E83972D2244}" srcId="{52C9CA81-10EF-453F-8938-AEA986DF35AE}" destId="{39E9D649-13CE-4341-AD4F-B01320A21655}" srcOrd="0" destOrd="0" parTransId="{88A763E8-8ED7-4AE1-9F22-57842D8A1325}" sibTransId="{1E0183FA-EFD1-4998-9298-B79E33C5D567}"/>
    <dgm:cxn modelId="{AD4ACFCD-F7B8-4FBF-BB48-0378B487F9ED}" type="presOf" srcId="{A8FB3B70-88B3-42D1-B51A-BA3AC8FAFEC1}" destId="{D68476EC-BF9F-41FC-92F8-6589201F1820}" srcOrd="0" destOrd="0" presId="urn:microsoft.com/office/officeart/2005/8/layout/chevron2"/>
    <dgm:cxn modelId="{B0B6D839-5607-4BAF-8C89-F630444604F2}" type="presParOf" srcId="{78AF5FD6-E654-4DAA-88F4-CFEFA31B39C2}" destId="{1AB9DE22-DE98-41F5-9921-9855E53426C3}" srcOrd="0" destOrd="0" presId="urn:microsoft.com/office/officeart/2005/8/layout/chevron2"/>
    <dgm:cxn modelId="{9C881CDA-E8D5-415C-9FD8-6308FD29F07D}" type="presParOf" srcId="{1AB9DE22-DE98-41F5-9921-9855E53426C3}" destId="{DACC5E13-3C4B-4F63-A05A-0E77B1CAB184}" srcOrd="0" destOrd="0" presId="urn:microsoft.com/office/officeart/2005/8/layout/chevron2"/>
    <dgm:cxn modelId="{802C4D4F-DDCD-40DF-BC4C-C87D7005EAE5}" type="presParOf" srcId="{1AB9DE22-DE98-41F5-9921-9855E53426C3}" destId="{53A667EB-5B24-484C-9C44-EDB014F74DE2}" srcOrd="1" destOrd="0" presId="urn:microsoft.com/office/officeart/2005/8/layout/chevron2"/>
    <dgm:cxn modelId="{00624A16-297C-4C0E-A0FE-C3AEDADCA9CD}" type="presParOf" srcId="{78AF5FD6-E654-4DAA-88F4-CFEFA31B39C2}" destId="{0FFC9C49-CCD2-4B14-BF79-AA7644EDD773}" srcOrd="1" destOrd="0" presId="urn:microsoft.com/office/officeart/2005/8/layout/chevron2"/>
    <dgm:cxn modelId="{BDB30BB1-05B9-4E8A-9C80-D183467A2A9E}" type="presParOf" srcId="{78AF5FD6-E654-4DAA-88F4-CFEFA31B39C2}" destId="{D71D5BC8-D189-482D-96F1-1E54779AA9DF}" srcOrd="2" destOrd="0" presId="urn:microsoft.com/office/officeart/2005/8/layout/chevron2"/>
    <dgm:cxn modelId="{B5997681-5FB0-4607-9390-370325DAB225}" type="presParOf" srcId="{D71D5BC8-D189-482D-96F1-1E54779AA9DF}" destId="{D68476EC-BF9F-41FC-92F8-6589201F1820}" srcOrd="0" destOrd="0" presId="urn:microsoft.com/office/officeart/2005/8/layout/chevron2"/>
    <dgm:cxn modelId="{73EA9B41-B210-4985-91A4-4D4C2ED0B3A9}" type="presParOf" srcId="{D71D5BC8-D189-482D-96F1-1E54779AA9DF}" destId="{AD0226CA-A6F2-477B-A02C-0920D255EA69}" srcOrd="1" destOrd="0" presId="urn:microsoft.com/office/officeart/2005/8/layout/chevron2"/>
    <dgm:cxn modelId="{F2DA37E1-40C7-482F-A86E-FC406BFDF6C8}" type="presParOf" srcId="{78AF5FD6-E654-4DAA-88F4-CFEFA31B39C2}" destId="{A3150FC4-7B60-4E62-B174-B6EF3265E85D}" srcOrd="3" destOrd="0" presId="urn:microsoft.com/office/officeart/2005/8/layout/chevron2"/>
    <dgm:cxn modelId="{5F5426A7-9E42-4BA8-A92A-4E0755BAEEA2}" type="presParOf" srcId="{78AF5FD6-E654-4DAA-88F4-CFEFA31B39C2}" destId="{8D42AADA-0E5B-4DEC-BE46-148B8844D6B2}" srcOrd="4" destOrd="0" presId="urn:microsoft.com/office/officeart/2005/8/layout/chevron2"/>
    <dgm:cxn modelId="{8ED5B094-2205-46A8-8526-1038F7A52361}" type="presParOf" srcId="{8D42AADA-0E5B-4DEC-BE46-148B8844D6B2}" destId="{6B4843F5-3846-4447-8CCA-8286E3E5545F}" srcOrd="0" destOrd="0" presId="urn:microsoft.com/office/officeart/2005/8/layout/chevron2"/>
    <dgm:cxn modelId="{EBF52DAB-ECCE-49AC-91AE-FE98F035FEEE}" type="presParOf" srcId="{8D42AADA-0E5B-4DEC-BE46-148B8844D6B2}" destId="{607B0636-2831-4B1C-A99A-8BE148EB573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54037D-5E05-4E6E-B2BD-7195AB110B0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52EF90F1-CD67-474D-A0F9-A2B1EA1F9A22}">
      <dgm:prSet phldrT="[Text]" phldr="1"/>
      <dgm:spPr/>
      <dgm:t>
        <a:bodyPr/>
        <a:lstStyle/>
        <a:p>
          <a:endParaRPr lang="en-US" dirty="0"/>
        </a:p>
      </dgm:t>
    </dgm:pt>
    <dgm:pt modelId="{419D8971-94F6-4C0B-AA0E-4567F5D7C8DF}" type="parTrans" cxnId="{B270D019-074C-4BDA-8B7F-1575D14DFE02}">
      <dgm:prSet/>
      <dgm:spPr/>
      <dgm:t>
        <a:bodyPr/>
        <a:lstStyle/>
        <a:p>
          <a:endParaRPr lang="en-US"/>
        </a:p>
      </dgm:t>
    </dgm:pt>
    <dgm:pt modelId="{7C55A607-DDCA-447C-A09D-BF982FA077F0}" type="sibTrans" cxnId="{B270D019-074C-4BDA-8B7F-1575D14DFE02}">
      <dgm:prSet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hm.jpg"/>
        </a:ext>
      </dgm:extLst>
    </dgm:pt>
    <dgm:pt modelId="{049E9F90-000D-49DB-BBD4-1EA00E6051FE}" type="pres">
      <dgm:prSet presAssocID="{7554037D-5E05-4E6E-B2BD-7195AB110B07}" presName="Name0" presStyleCnt="0">
        <dgm:presLayoutVars>
          <dgm:chMax val="7"/>
          <dgm:chPref val="7"/>
          <dgm:dir/>
        </dgm:presLayoutVars>
      </dgm:prSet>
      <dgm:spPr/>
    </dgm:pt>
    <dgm:pt modelId="{F7EEED21-C710-44EE-88C3-88AFA84F5916}" type="pres">
      <dgm:prSet presAssocID="{7554037D-5E05-4E6E-B2BD-7195AB110B07}" presName="Name1" presStyleCnt="0"/>
      <dgm:spPr/>
    </dgm:pt>
    <dgm:pt modelId="{78CF09BD-F072-4FD3-A5BF-F7F8C57AFAB8}" type="pres">
      <dgm:prSet presAssocID="{7C55A607-DDCA-447C-A09D-BF982FA077F0}" presName="picture_1" presStyleCnt="0"/>
      <dgm:spPr/>
    </dgm:pt>
    <dgm:pt modelId="{2B87AF1B-09B7-4826-B7B7-D6FA2FF87F87}" type="pres">
      <dgm:prSet presAssocID="{7C55A607-DDCA-447C-A09D-BF982FA077F0}" presName="pictureRepeatNode" presStyleLbl="alignImgPlace1" presStyleIdx="0" presStyleCnt="1" custScaleX="121947" custScaleY="98732" custLinFactNeighborX="-2664"/>
      <dgm:spPr/>
      <dgm:t>
        <a:bodyPr/>
        <a:lstStyle/>
        <a:p>
          <a:endParaRPr lang="en-US"/>
        </a:p>
      </dgm:t>
    </dgm:pt>
    <dgm:pt modelId="{01105B7D-CFEA-47CC-A9FC-4EFE82867F0C}" type="pres">
      <dgm:prSet presAssocID="{52EF90F1-CD67-474D-A0F9-A2B1EA1F9A22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A747D4-6A6B-4422-B5B6-5EED45513EB5}" type="presOf" srcId="{7554037D-5E05-4E6E-B2BD-7195AB110B07}" destId="{049E9F90-000D-49DB-BBD4-1EA00E6051FE}" srcOrd="0" destOrd="0" presId="urn:microsoft.com/office/officeart/2008/layout/CircularPictureCallout"/>
    <dgm:cxn modelId="{37F83E17-A179-4A55-AC8C-2D6512D2274D}" type="presOf" srcId="{52EF90F1-CD67-474D-A0F9-A2B1EA1F9A22}" destId="{01105B7D-CFEA-47CC-A9FC-4EFE82867F0C}" srcOrd="0" destOrd="0" presId="urn:microsoft.com/office/officeart/2008/layout/CircularPictureCallout"/>
    <dgm:cxn modelId="{8080FA70-EC2F-47F6-A1D1-CD06047C6885}" type="presOf" srcId="{7C55A607-DDCA-447C-A09D-BF982FA077F0}" destId="{2B87AF1B-09B7-4826-B7B7-D6FA2FF87F87}" srcOrd="0" destOrd="0" presId="urn:microsoft.com/office/officeart/2008/layout/CircularPictureCallout"/>
    <dgm:cxn modelId="{B270D019-074C-4BDA-8B7F-1575D14DFE02}" srcId="{7554037D-5E05-4E6E-B2BD-7195AB110B07}" destId="{52EF90F1-CD67-474D-A0F9-A2B1EA1F9A22}" srcOrd="0" destOrd="0" parTransId="{419D8971-94F6-4C0B-AA0E-4567F5D7C8DF}" sibTransId="{7C55A607-DDCA-447C-A09D-BF982FA077F0}"/>
    <dgm:cxn modelId="{9A9D2B05-C817-48A1-9C72-D2741FA2C056}" type="presParOf" srcId="{049E9F90-000D-49DB-BBD4-1EA00E6051FE}" destId="{F7EEED21-C710-44EE-88C3-88AFA84F5916}" srcOrd="0" destOrd="0" presId="urn:microsoft.com/office/officeart/2008/layout/CircularPictureCallout"/>
    <dgm:cxn modelId="{97267527-0E20-483A-A35D-337AF79FE4A5}" type="presParOf" srcId="{F7EEED21-C710-44EE-88C3-88AFA84F5916}" destId="{78CF09BD-F072-4FD3-A5BF-F7F8C57AFAB8}" srcOrd="0" destOrd="0" presId="urn:microsoft.com/office/officeart/2008/layout/CircularPictureCallout"/>
    <dgm:cxn modelId="{D592E9A8-3C97-470F-A7DB-F6F0FAAF732C}" type="presParOf" srcId="{78CF09BD-F072-4FD3-A5BF-F7F8C57AFAB8}" destId="{2B87AF1B-09B7-4826-B7B7-D6FA2FF87F87}" srcOrd="0" destOrd="0" presId="urn:microsoft.com/office/officeart/2008/layout/CircularPictureCallout"/>
    <dgm:cxn modelId="{E895B2E1-8EEF-46CA-A7FB-44A0EDD535DF}" type="presParOf" srcId="{F7EEED21-C710-44EE-88C3-88AFA84F5916}" destId="{01105B7D-CFEA-47CC-A9FC-4EFE82867F0C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4B81-B781-4C2F-9815-68687637020D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6E0-8D4D-428A-A310-2B643ACD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88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4B81-B781-4C2F-9815-68687637020D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6E0-8D4D-428A-A310-2B643ACD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4B81-B781-4C2F-9815-68687637020D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6E0-8D4D-428A-A310-2B643ACD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49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30E-AF11-439F-98C7-0684F00CAAF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BE0-5002-4737-A559-2B85FE79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24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30E-AF11-439F-98C7-0684F00CAAF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BE0-5002-4737-A559-2B85FE79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72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30E-AF11-439F-98C7-0684F00CAAF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BE0-5002-4737-A559-2B85FE79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92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30E-AF11-439F-98C7-0684F00CAAF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BE0-5002-4737-A559-2B85FE79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2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30E-AF11-439F-98C7-0684F00CAAF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BE0-5002-4737-A559-2B85FE79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57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30E-AF11-439F-98C7-0684F00CAAF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BE0-5002-4737-A559-2B85FE79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42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30E-AF11-439F-98C7-0684F00CAAF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BE0-5002-4737-A559-2B85FE79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47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30E-AF11-439F-98C7-0684F00CAAF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BE0-5002-4737-A559-2B85FE79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2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4B81-B781-4C2F-9815-68687637020D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6E0-8D4D-428A-A310-2B643ACD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52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30E-AF11-439F-98C7-0684F00CAAF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BE0-5002-4737-A559-2B85FE79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90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30E-AF11-439F-98C7-0684F00CAAF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BE0-5002-4737-A559-2B85FE79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21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30E-AF11-439F-98C7-0684F00CAAF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BE0-5002-4737-A559-2B85FE79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4B81-B781-4C2F-9815-68687637020D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6E0-8D4D-428A-A310-2B643ACD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0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4B81-B781-4C2F-9815-68687637020D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6E0-8D4D-428A-A310-2B643ACD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4B81-B781-4C2F-9815-68687637020D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6E0-8D4D-428A-A310-2B643ACD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8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4B81-B781-4C2F-9815-68687637020D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6E0-8D4D-428A-A310-2B643ACD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9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0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127000" y="127000"/>
            <a:ext cx="11950700" cy="6591300"/>
          </a:xfrm>
          <a:prstGeom prst="frame">
            <a:avLst>
              <a:gd name="adj1" fmla="val 1019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6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4B81-B781-4C2F-9815-68687637020D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6E0-8D4D-428A-A310-2B643ACD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9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4B81-B781-4C2F-9815-68687637020D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6E0-8D4D-428A-A310-2B643ACD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8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34B81-B781-4C2F-9815-68687637020D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CA6E0-8D4D-428A-A310-2B643ACD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A530E-AF11-439F-98C7-0684F00CAAF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16BE0-5002-4737-A559-2B85FE79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1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microsoft.com/office/2007/relationships/hdphoto" Target="../media/hdphoto4.wdp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4" y="100098"/>
            <a:ext cx="12192001" cy="71714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883" y="0"/>
            <a:ext cx="12192000" cy="7271592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084" y="81048"/>
            <a:ext cx="8686800" cy="2209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1011">
            <a:off x="4957025" y="2649959"/>
            <a:ext cx="2943225" cy="1971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7997">
            <a:off x="452470" y="3842240"/>
            <a:ext cx="29432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4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761913" y="-295104"/>
            <a:ext cx="13933060" cy="7439701"/>
            <a:chOff x="-761913" y="-295104"/>
            <a:chExt cx="13933060" cy="7439701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6891" y="5080390"/>
              <a:ext cx="2744256" cy="18287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0413" y="-131331"/>
              <a:ext cx="2744256" cy="18287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3444" y="-295104"/>
              <a:ext cx="2744256" cy="18287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1913" y="5315808"/>
              <a:ext cx="2744256" cy="182878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505713" y="520094"/>
            <a:ext cx="9280477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9738" y="5564379"/>
            <a:ext cx="369854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7694" y="2051180"/>
            <a:ext cx="4426705" cy="2742614"/>
          </a:xfrm>
          <a:prstGeom prst="rect">
            <a:avLst/>
          </a:prstGeom>
          <a:ln w="88900" cap="sq" cmpd="sng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211" y="1893896"/>
            <a:ext cx="4881041" cy="315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5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accent1">
                <a:lumMod val="5000"/>
                <a:lumOff val="95000"/>
              </a:schemeClr>
            </a:gs>
            <a:gs pos="75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761913" y="-295104"/>
            <a:ext cx="13933060" cy="7439701"/>
            <a:chOff x="-761913" y="-295104"/>
            <a:chExt cx="13933060" cy="7439701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6891" y="5080390"/>
              <a:ext cx="2744256" cy="18287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0413" y="-131331"/>
              <a:ext cx="2744256" cy="18287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3444" y="-295104"/>
              <a:ext cx="2744256" cy="18287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1913" y="5315808"/>
              <a:ext cx="2744256" cy="182878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505713" y="476552"/>
            <a:ext cx="9280477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0866" y="5706329"/>
            <a:ext cx="2142698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94718" y="1822985"/>
            <a:ext cx="4738650" cy="3345271"/>
            <a:chOff x="661182" y="1697458"/>
            <a:chExt cx="5148775" cy="36183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513" y="1993027"/>
              <a:ext cx="4599423" cy="3087363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661182" y="1697458"/>
              <a:ext cx="5148775" cy="3618350"/>
            </a:xfrm>
            <a:prstGeom prst="rect">
              <a:avLst/>
            </a:prstGeom>
            <a:noFill/>
            <a:ln w="76200" cmpd="dbl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14990" y="1929117"/>
            <a:ext cx="4572324" cy="3239139"/>
            <a:chOff x="6178046" y="1771639"/>
            <a:chExt cx="5148775" cy="360588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6209" y="1985262"/>
              <a:ext cx="4749331" cy="318933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6178046" y="1771639"/>
              <a:ext cx="5148775" cy="3605889"/>
            </a:xfrm>
            <a:prstGeom prst="rect">
              <a:avLst/>
            </a:prstGeom>
            <a:noFill/>
            <a:ln w="76200" cmpd="dbl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431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4">
                <a:lumMod val="40000"/>
                <a:lumOff val="60000"/>
              </a:schemeClr>
            </a:gs>
            <a:gs pos="99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761913" y="-295104"/>
            <a:ext cx="13933060" cy="7439701"/>
            <a:chOff x="-761913" y="-295104"/>
            <a:chExt cx="13933060" cy="7439701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6891" y="5080390"/>
              <a:ext cx="2744256" cy="18287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0413" y="-131331"/>
              <a:ext cx="2744256" cy="18287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3444" y="-295104"/>
              <a:ext cx="2744256" cy="18287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1913" y="5315808"/>
              <a:ext cx="2744256" cy="182878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505713" y="476552"/>
            <a:ext cx="9280477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6770" y="5782403"/>
            <a:ext cx="3315694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27740" y="1658427"/>
            <a:ext cx="7818195" cy="3762982"/>
            <a:chOff x="2211176" y="1552826"/>
            <a:chExt cx="8187889" cy="407854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1176" y="1552826"/>
              <a:ext cx="8187889" cy="407854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079"/>
            <a:stretch/>
          </p:blipFill>
          <p:spPr>
            <a:xfrm>
              <a:off x="7697564" y="1580122"/>
              <a:ext cx="2619613" cy="153136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18913" y="1580122"/>
              <a:ext cx="1705881" cy="1531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991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2">
                <a:lumMod val="0"/>
                <a:lumOff val="100000"/>
              </a:schemeClr>
            </a:gs>
            <a:gs pos="74000">
              <a:schemeClr val="accent2">
                <a:lumMod val="0"/>
                <a:lumOff val="100000"/>
              </a:schemeClr>
            </a:gs>
            <a:gs pos="59000">
              <a:srgbClr val="FFFFFF"/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761913" y="-295104"/>
            <a:ext cx="13933060" cy="7439701"/>
            <a:chOff x="-761913" y="-295104"/>
            <a:chExt cx="13933060" cy="7439701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6891" y="5080390"/>
              <a:ext cx="2744256" cy="18287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0413" y="-131331"/>
              <a:ext cx="2744256" cy="18287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3444" y="-295104"/>
              <a:ext cx="2744256" cy="18287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1913" y="5315808"/>
              <a:ext cx="2744256" cy="182878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505713" y="476552"/>
            <a:ext cx="9280477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43199" y="5558939"/>
            <a:ext cx="296470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487" y="1665016"/>
            <a:ext cx="4946130" cy="3912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19" y="1602653"/>
            <a:ext cx="57150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581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accent4">
                <a:lumMod val="5000"/>
                <a:lumOff val="95000"/>
              </a:schemeClr>
            </a:gs>
            <a:gs pos="93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761913" y="-295104"/>
            <a:ext cx="13933060" cy="7439701"/>
            <a:chOff x="-761913" y="-295104"/>
            <a:chExt cx="13933060" cy="7439701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6891" y="5080390"/>
              <a:ext cx="2744256" cy="18287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0413" y="-131331"/>
              <a:ext cx="2744256" cy="18287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3444" y="-295104"/>
              <a:ext cx="2744256" cy="18287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1913" y="5315808"/>
              <a:ext cx="2744256" cy="182878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505713" y="476552"/>
            <a:ext cx="9280477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267" y="5617579"/>
            <a:ext cx="6031512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চিত্তবিনোদনের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একাকীত্ত্ব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742199" y="1828789"/>
            <a:ext cx="4404773" cy="3313155"/>
            <a:chOff x="6892120" y="1706389"/>
            <a:chExt cx="4267856" cy="339802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394" r="18687"/>
            <a:stretch/>
          </p:blipFill>
          <p:spPr>
            <a:xfrm>
              <a:off x="6896193" y="1720038"/>
              <a:ext cx="4263783" cy="338437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892120" y="1706389"/>
              <a:ext cx="4267856" cy="3374001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48332"/>
          <a:stretch/>
        </p:blipFill>
        <p:spPr>
          <a:xfrm>
            <a:off x="875813" y="1861095"/>
            <a:ext cx="5317398" cy="328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4">
                <a:lumMod val="5000"/>
                <a:lumOff val="95000"/>
              </a:schemeClr>
            </a:gs>
            <a:gs pos="5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85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761913" y="-295104"/>
            <a:ext cx="13933060" cy="7439701"/>
            <a:chOff x="-761913" y="-295104"/>
            <a:chExt cx="13933060" cy="7439701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6891" y="5080390"/>
              <a:ext cx="2744256" cy="18287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0413" y="-131331"/>
              <a:ext cx="2744256" cy="18287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3444" y="-295104"/>
              <a:ext cx="2744256" cy="18287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1913" y="5315808"/>
              <a:ext cx="2744256" cy="182878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505713" y="476552"/>
            <a:ext cx="9280477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2768" y="5549750"/>
            <a:ext cx="534021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শারীরিক-মানসিক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বিকলাঙ্গ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0693" t="14388" r="9756" b="15357"/>
          <a:stretch/>
        </p:blipFill>
        <p:spPr>
          <a:xfrm>
            <a:off x="1336431" y="1885072"/>
            <a:ext cx="4853354" cy="31792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9112" t="13088" r="9422" b="12886"/>
          <a:stretch/>
        </p:blipFill>
        <p:spPr>
          <a:xfrm>
            <a:off x="6808762" y="1983544"/>
            <a:ext cx="4332850" cy="322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761913" y="-295104"/>
            <a:ext cx="13933060" cy="7439701"/>
            <a:chOff x="-761913" y="-295104"/>
            <a:chExt cx="13933060" cy="7439701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6891" y="5080390"/>
              <a:ext cx="2744256" cy="18287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0413" y="-131331"/>
              <a:ext cx="2744256" cy="18287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3444" y="-295104"/>
              <a:ext cx="2744256" cy="18287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1913" y="5315808"/>
              <a:ext cx="2744256" cy="182878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505713" y="518756"/>
            <a:ext cx="9280477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72231" y="5722349"/>
            <a:ext cx="5748586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বস্তির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81" y="1694045"/>
            <a:ext cx="5533843" cy="36892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738" y="1731165"/>
            <a:ext cx="5211995" cy="37316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2397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761913" y="-131331"/>
            <a:ext cx="13933060" cy="7275928"/>
            <a:chOff x="-761913" y="-131331"/>
            <a:chExt cx="13933060" cy="7275928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6891" y="5080390"/>
              <a:ext cx="2744256" cy="1828789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94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0413" y="-131331"/>
              <a:ext cx="2744256" cy="18287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3444" y="-85554"/>
              <a:ext cx="2744256" cy="18287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1913" y="5315808"/>
              <a:ext cx="2744256" cy="182878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505713" y="476552"/>
            <a:ext cx="9280477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1473" y="5539956"/>
            <a:ext cx="6268258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কর্মস্থলের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7965" y="1430379"/>
            <a:ext cx="6322423" cy="41095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77" y="1619720"/>
            <a:ext cx="6104729" cy="405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8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1">
                <a:tint val="66000"/>
                <a:satMod val="160000"/>
                <a:alpha val="0"/>
              </a:schemeClr>
            </a:gs>
            <a:gs pos="48000">
              <a:schemeClr val="accent1">
                <a:tint val="44500"/>
                <a:satMod val="160000"/>
              </a:schemeClr>
            </a:gs>
            <a:gs pos="50000">
              <a:schemeClr val="accent1">
                <a:tint val="23500"/>
                <a:satMod val="16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05713" y="476552"/>
            <a:ext cx="9280477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6661" y="5548515"/>
            <a:ext cx="7226752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অপব্যবহার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820579" y="-240513"/>
            <a:ext cx="13933060" cy="7439701"/>
            <a:chOff x="-761913" y="-295104"/>
            <a:chExt cx="13933060" cy="7439701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6891" y="5080390"/>
              <a:ext cx="2744256" cy="18287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0413" y="-131331"/>
              <a:ext cx="2744256" cy="18287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3444" y="-295104"/>
              <a:ext cx="2744256" cy="18287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1913" y="5315808"/>
              <a:ext cx="2744256" cy="182878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503325" y="1735867"/>
            <a:ext cx="5370427" cy="3417030"/>
            <a:chOff x="210144" y="1711106"/>
            <a:chExt cx="5432470" cy="341703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144" y="1711106"/>
              <a:ext cx="5402516" cy="3415374"/>
            </a:xfrm>
            <a:prstGeom prst="rect">
              <a:avLst/>
            </a:prstGeom>
            <a:effectLst>
              <a:softEdge rad="635000"/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210144" y="1711106"/>
              <a:ext cx="5432470" cy="3417030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474" y="1712762"/>
            <a:ext cx="5483392" cy="34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6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accent6">
                <a:lumMod val="5000"/>
                <a:lumOff val="9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37859" y="761496"/>
            <a:ext cx="3630963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 anchor="ctr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5400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8606" y="5464649"/>
            <a:ext cx="745469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 anchor="b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820579" y="-297663"/>
            <a:ext cx="13933060" cy="7439701"/>
            <a:chOff x="-761913" y="-295104"/>
            <a:chExt cx="13933060" cy="7439701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6891" y="5080390"/>
              <a:ext cx="2744256" cy="18287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0413" y="-131331"/>
              <a:ext cx="2744256" cy="18287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3444" y="-295104"/>
              <a:ext cx="2744256" cy="18287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1913" y="5315808"/>
              <a:ext cx="2744256" cy="182878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678" y="1462004"/>
            <a:ext cx="5028356" cy="378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4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761913" y="-131331"/>
            <a:ext cx="13933060" cy="7275928"/>
            <a:chOff x="-761913" y="-131331"/>
            <a:chExt cx="13933060" cy="7275928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6891" y="5080390"/>
              <a:ext cx="2744256" cy="18287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0413" y="-131331"/>
              <a:ext cx="2744256" cy="18287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97092" y="-90384"/>
              <a:ext cx="2744256" cy="18287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1913" y="5315808"/>
              <a:ext cx="2744256" cy="182878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54" t="10542" r="11636" b="37521"/>
          <a:stretch/>
        </p:blipFill>
        <p:spPr>
          <a:xfrm>
            <a:off x="5162843" y="422031"/>
            <a:ext cx="2700998" cy="10128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152" y="1114657"/>
            <a:ext cx="2253615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409" y="4068254"/>
            <a:ext cx="5001207" cy="2466349"/>
          </a:xfrm>
          <a:prstGeom prst="rect">
            <a:avLst/>
          </a:prstGeom>
        </p:spPr>
      </p:pic>
      <p:pic>
        <p:nvPicPr>
          <p:cNvPr id="15" name="Picture 14" descr="9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7580" y="2172667"/>
            <a:ext cx="3092437" cy="3723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1448" y="1926945"/>
            <a:ext cx="1023799" cy="370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2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TextBox 11"/>
          <p:cNvSpPr txBox="1"/>
          <p:nvPr/>
        </p:nvSpPr>
        <p:spPr>
          <a:xfrm>
            <a:off x="4762560" y="600569"/>
            <a:ext cx="2193174" cy="923330"/>
          </a:xfrm>
          <a:prstGeom prst="rect">
            <a:avLst/>
          </a:prstGeom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 anchor="ctr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54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16" name="TextBox 15"/>
          <p:cNvSpPr txBox="1"/>
          <p:nvPr/>
        </p:nvSpPr>
        <p:spPr>
          <a:xfrm>
            <a:off x="2210938" y="2188594"/>
            <a:ext cx="3848668" cy="707886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820579" y="-240513"/>
            <a:ext cx="13933060" cy="7439701"/>
            <a:chOff x="-761913" y="-295104"/>
            <a:chExt cx="13933060" cy="7439701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6891" y="5080390"/>
              <a:ext cx="2744256" cy="18287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0413" y="-131331"/>
              <a:ext cx="2744256" cy="18287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3444" y="-295104"/>
              <a:ext cx="2744256" cy="18287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1913" y="5315808"/>
              <a:ext cx="2744256" cy="1828789"/>
            </a:xfrm>
            <a:prstGeom prst="rect">
              <a:avLst/>
            </a:prstGeom>
          </p:spPr>
        </p:pic>
      </p:grpSp>
      <p:sp useBgFill="1">
        <p:nvSpPr>
          <p:cNvPr id="13" name="TextBox 12"/>
          <p:cNvSpPr txBox="1"/>
          <p:nvPr/>
        </p:nvSpPr>
        <p:spPr>
          <a:xfrm>
            <a:off x="2210937" y="3315945"/>
            <a:ext cx="6018663" cy="707886"/>
          </a:xfrm>
          <a:prstGeom prst="rect">
            <a:avLst/>
          </a:prstGeom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14" name="TextBox 13"/>
          <p:cNvSpPr txBox="1"/>
          <p:nvPr/>
        </p:nvSpPr>
        <p:spPr>
          <a:xfrm>
            <a:off x="2210937" y="4326163"/>
            <a:ext cx="7296421" cy="707886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1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97829" y="600513"/>
            <a:ext cx="2933403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54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9706" y="4840122"/>
            <a:ext cx="915516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কারনগুলো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মতামতসহ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820579" y="-240513"/>
            <a:ext cx="13933060" cy="7439701"/>
            <a:chOff x="-761913" y="-295104"/>
            <a:chExt cx="13933060" cy="7439701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6891" y="5080390"/>
              <a:ext cx="2744256" cy="18287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0413" y="-131331"/>
              <a:ext cx="2744256" cy="18287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3444" y="-295104"/>
              <a:ext cx="2744256" cy="18287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1913" y="5315808"/>
              <a:ext cx="2744256" cy="182878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43767"/>
          <a:stretch/>
        </p:blipFill>
        <p:spPr>
          <a:xfrm>
            <a:off x="3888954" y="1987346"/>
            <a:ext cx="4589757" cy="246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7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0531132"/>
              </p:ext>
            </p:extLst>
          </p:nvPr>
        </p:nvGraphicFramePr>
        <p:xfrm>
          <a:off x="2112386" y="591605"/>
          <a:ext cx="8579059" cy="594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-820579" y="-240513"/>
            <a:ext cx="13933060" cy="7439701"/>
            <a:chOff x="-761913" y="-295104"/>
            <a:chExt cx="13933060" cy="7439701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6891" y="5080390"/>
              <a:ext cx="2744256" cy="18287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0413" y="-131331"/>
              <a:ext cx="2744256" cy="18287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3444" y="-295104"/>
              <a:ext cx="2744256" cy="18287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1913" y="5315808"/>
              <a:ext cx="2744256" cy="1828789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479470" y="2821871"/>
            <a:ext cx="3459843" cy="132343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1500" dirty="0" err="1">
                <a:solidFill>
                  <a:srgbClr val="7030A0"/>
                </a:solidFill>
                <a:effectLst>
                  <a:outerShdw blurRad="50800" dist="50800" dir="5400000" algn="ctr" rotWithShape="0">
                    <a:srgbClr val="000000">
                      <a:alpha val="2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1500" dirty="0" err="1" smtClean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000000">
                      <a:alpha val="25000"/>
                    </a:srgbClr>
                  </a:outerShdw>
                </a:effectLst>
                <a:latin typeface="SutonnyMJ" pitchFamily="2" charset="0"/>
              </a:rPr>
              <a:t>b¨ev</a:t>
            </a:r>
            <a:r>
              <a:rPr lang="en-US" sz="11500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000000">
                      <a:alpha val="25000"/>
                    </a:srgbClr>
                  </a:outerShdw>
                </a:effectLst>
                <a:latin typeface="SutonnyMJ" pitchFamily="2" charset="0"/>
              </a:rPr>
              <a:t>`</a:t>
            </a:r>
            <a:endParaRPr lang="en-US" sz="11500" dirty="0">
              <a:solidFill>
                <a:srgbClr val="7030A0"/>
              </a:solidFill>
              <a:effectLst>
                <a:outerShdw blurRad="50800" dist="50800" dir="5400000" algn="ctr" rotWithShape="0">
                  <a:srgbClr val="000000">
                    <a:alpha val="25000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1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0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761913" y="-295104"/>
            <a:ext cx="13933060" cy="7439701"/>
            <a:chOff x="-761913" y="-295104"/>
            <a:chExt cx="13933060" cy="7439701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6891" y="5080390"/>
              <a:ext cx="2744256" cy="18287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0413" y="-131331"/>
              <a:ext cx="2744256" cy="18287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38036" y="-295104"/>
              <a:ext cx="2744256" cy="18287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1913" y="5315808"/>
              <a:ext cx="2744256" cy="1828789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2033450" y="3738526"/>
            <a:ext cx="6635178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 anchor="ctr">
            <a:spAutoFit/>
          </a:bodyPr>
          <a:lstStyle/>
          <a:p>
            <a:r>
              <a:rPr lang="en-US" sz="4400" dirty="0" err="1">
                <a:ln w="0"/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>
                <a:ln w="0"/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400" dirty="0">
                <a:ln w="0"/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dirty="0" err="1">
                <a:ln w="0"/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বয়সীদের</a:t>
            </a:r>
            <a:r>
              <a:rPr lang="en-US" sz="4400" dirty="0">
                <a:ln w="0"/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n w="0"/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>
                <a:ln w="0"/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n w="0"/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01581" y="5739611"/>
            <a:ext cx="3305988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endParaRPr lang="en-US" sz="4800" dirty="0">
              <a:ln w="0"/>
              <a:effectLst>
                <a:outerShdw blurRad="50800" dist="50800" dir="5400000" sx="1000" sy="1000" algn="ctr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39081" y="3769303"/>
            <a:ext cx="1517484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 anchor="ctr">
            <a:spAutoFit/>
          </a:bodyPr>
          <a:lstStyle/>
          <a:p>
            <a:r>
              <a:rPr lang="en-US" sz="4000" dirty="0" err="1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endParaRPr lang="en-US" sz="4000" dirty="0">
              <a:ln>
                <a:solidFill>
                  <a:srgbClr val="7030A0"/>
                </a:solidFill>
              </a:ln>
              <a:effectLst>
                <a:outerShdw blurRad="50800" dist="50800" dir="5400000" sx="1000" sy="1000" algn="ctr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11350" y="731517"/>
            <a:ext cx="4774130" cy="2771337"/>
            <a:chOff x="805219" y="2623673"/>
            <a:chExt cx="5066002" cy="2903671"/>
          </a:xfrm>
        </p:grpSpPr>
        <p:sp>
          <p:nvSpPr>
            <p:cNvPr id="12" name="Rectangle 11"/>
            <p:cNvSpPr/>
            <p:nvPr/>
          </p:nvSpPr>
          <p:spPr>
            <a:xfrm>
              <a:off x="805219" y="2623673"/>
              <a:ext cx="5066002" cy="2903671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036" y="2704790"/>
              <a:ext cx="4937945" cy="276796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174087" y="743223"/>
            <a:ext cx="4798714" cy="2759631"/>
            <a:chOff x="6023883" y="2602470"/>
            <a:chExt cx="4989936" cy="2870282"/>
          </a:xfrm>
        </p:grpSpPr>
        <p:sp>
          <p:nvSpPr>
            <p:cNvPr id="19" name="Rectangle 18"/>
            <p:cNvSpPr/>
            <p:nvPr/>
          </p:nvSpPr>
          <p:spPr>
            <a:xfrm>
              <a:off x="6023883" y="2602470"/>
              <a:ext cx="4989936" cy="2870282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1941" y="2720843"/>
              <a:ext cx="4802622" cy="2631943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006220" y="4780807"/>
            <a:ext cx="8145539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কিশোরদের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558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860868" y="-295104"/>
            <a:ext cx="14032015" cy="7439701"/>
            <a:chOff x="-860868" y="-295104"/>
            <a:chExt cx="14032015" cy="7439701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6891" y="5080390"/>
              <a:ext cx="2744256" cy="18287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0413" y="-131331"/>
              <a:ext cx="2744256" cy="18287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60868" y="-295104"/>
              <a:ext cx="2744256" cy="18287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1913" y="5315808"/>
              <a:ext cx="2744256" cy="182878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408838" y="371046"/>
            <a:ext cx="7356125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36" y="2919275"/>
            <a:ext cx="4583984" cy="3800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86000">
            <a:off x="103815" y="1283878"/>
            <a:ext cx="3788134" cy="3451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555" y="1363696"/>
            <a:ext cx="4402554" cy="3502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409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889003" y="-295104"/>
            <a:ext cx="14032015" cy="7439701"/>
            <a:chOff x="-860868" y="-295104"/>
            <a:chExt cx="14032015" cy="7439701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6891" y="5080390"/>
              <a:ext cx="2744256" cy="18287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0413" y="-131331"/>
              <a:ext cx="2744256" cy="18287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60868" y="-295104"/>
              <a:ext cx="2744256" cy="18287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1913" y="5315808"/>
              <a:ext cx="2744256" cy="182878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913196" y="367564"/>
            <a:ext cx="1978924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 anchor="ctr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8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23498753"/>
              </p:ext>
            </p:extLst>
          </p:nvPr>
        </p:nvGraphicFramePr>
        <p:xfrm>
          <a:off x="893933" y="2841404"/>
          <a:ext cx="10795369" cy="314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07476" y="1670151"/>
            <a:ext cx="4790364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 anchor="ctr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4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8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4" grpId="0">
        <p:bldAsOne/>
      </p:bldGraphic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860868" y="-295104"/>
            <a:ext cx="14032015" cy="7439701"/>
            <a:chOff x="-860868" y="-295104"/>
            <a:chExt cx="14032015" cy="7439701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6891" y="5080390"/>
              <a:ext cx="2744256" cy="18287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0413" y="-131331"/>
              <a:ext cx="2744256" cy="18287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60868" y="-295104"/>
              <a:ext cx="2744256" cy="18287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1913" y="5315808"/>
              <a:ext cx="2744256" cy="182878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246950" y="406668"/>
            <a:ext cx="5652539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8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8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8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8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2122" y="5551197"/>
            <a:ext cx="8413813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8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৭-১৬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বয়সীদের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কিশোরী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4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07963" y="1456593"/>
            <a:ext cx="5416062" cy="3708442"/>
            <a:chOff x="407963" y="1456593"/>
            <a:chExt cx="5416062" cy="37084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260" y="1574388"/>
              <a:ext cx="5188301" cy="348828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07963" y="1456593"/>
              <a:ext cx="5416062" cy="3708442"/>
            </a:xfrm>
            <a:prstGeom prst="rect">
              <a:avLst/>
            </a:prstGeom>
            <a:noFill/>
            <a:ln w="762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FF00"/>
                  </a:solidFill>
                </a:ln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2974" y="1493367"/>
            <a:ext cx="5476261" cy="3726636"/>
            <a:chOff x="6002974" y="1493367"/>
            <a:chExt cx="5476261" cy="372663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0581" y="1589347"/>
              <a:ext cx="5305259" cy="354655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002974" y="1493367"/>
              <a:ext cx="5476261" cy="3726636"/>
            </a:xfrm>
            <a:prstGeom prst="rect">
              <a:avLst/>
            </a:pr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49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761913" y="-295104"/>
            <a:ext cx="13933060" cy="7439701"/>
            <a:chOff x="-761913" y="-295104"/>
            <a:chExt cx="13933060" cy="7439701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6891" y="5080390"/>
              <a:ext cx="2744256" cy="18287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0413" y="-131331"/>
              <a:ext cx="2744256" cy="18287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3444" y="-295104"/>
              <a:ext cx="2744256" cy="18287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1913" y="5315808"/>
              <a:ext cx="2744256" cy="182878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645300" y="367564"/>
            <a:ext cx="656579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7480" y="4730126"/>
            <a:ext cx="9089411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just">
              <a:buClr>
                <a:srgbClr val="002060"/>
              </a:buClr>
              <a:buSzPct val="108000"/>
            </a:pP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সাধারনভাবে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6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অপরদিকে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৭-১৬ 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বয়সী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ছেলেমেয়ে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কিশোরদের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সংগটিত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অপরাধকেই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412" y="1665017"/>
            <a:ext cx="4732356" cy="28320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585" y="1544005"/>
            <a:ext cx="4205630" cy="2989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422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2">
                <a:lumMod val="5000"/>
                <a:lumOff val="95000"/>
              </a:schemeClr>
            </a:gs>
            <a:gs pos="95000">
              <a:schemeClr val="accent2">
                <a:lumMod val="45000"/>
                <a:lumOff val="55000"/>
              </a:schemeClr>
            </a:gs>
            <a:gs pos="98000">
              <a:schemeClr val="accent2">
                <a:lumMod val="45000"/>
                <a:lumOff val="55000"/>
              </a:schemeClr>
            </a:gs>
            <a:gs pos="77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761913" y="-295104"/>
            <a:ext cx="13933060" cy="7439701"/>
            <a:chOff x="-761913" y="-295104"/>
            <a:chExt cx="13933060" cy="7439701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6891" y="5080390"/>
              <a:ext cx="2744256" cy="18287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0413" y="-131331"/>
              <a:ext cx="2744256" cy="18287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3444" y="-295104"/>
              <a:ext cx="2744256" cy="18287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1913" y="5315808"/>
              <a:ext cx="2744256" cy="182878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514900" y="494176"/>
            <a:ext cx="9280477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34"/>
          <a:stretch/>
        </p:blipFill>
        <p:spPr>
          <a:xfrm>
            <a:off x="568861" y="1697458"/>
            <a:ext cx="5471914" cy="37076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193948" y="5854477"/>
            <a:ext cx="2455567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দারিদ্র্যতা</a:t>
            </a:r>
            <a:endParaRPr lang="en-US" sz="36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897" y="1697459"/>
            <a:ext cx="5092503" cy="37076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135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761913" y="-295104"/>
            <a:ext cx="13933060" cy="7439701"/>
            <a:chOff x="-761913" y="-295104"/>
            <a:chExt cx="13933060" cy="7439701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6891" y="5080390"/>
              <a:ext cx="2744256" cy="18287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0413" y="-131331"/>
              <a:ext cx="2744256" cy="18287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3444" y="-295104"/>
              <a:ext cx="2744256" cy="18287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1913" y="5315808"/>
              <a:ext cx="2744256" cy="182878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514900" y="527225"/>
            <a:ext cx="9280477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2343" y="5671618"/>
            <a:ext cx="229282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হতাশা</a:t>
            </a:r>
            <a:endParaRPr lang="en-US" sz="36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3009" y="5583871"/>
            <a:ext cx="229282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ক্ষোভ</a:t>
            </a:r>
            <a:endParaRPr lang="en-US" sz="36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43" y="1810461"/>
            <a:ext cx="5127442" cy="3257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5627" y="1845486"/>
            <a:ext cx="4830253" cy="32349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3109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253</Words>
  <Application>Microsoft Office PowerPoint</Application>
  <PresentationFormat>Widescreen</PresentationFormat>
  <Paragraphs>49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SutonnyMJ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147</cp:revision>
  <dcterms:created xsi:type="dcterms:W3CDTF">2021-06-29T09:48:07Z</dcterms:created>
  <dcterms:modified xsi:type="dcterms:W3CDTF">2021-07-06T06:22:24Z</dcterms:modified>
</cp:coreProperties>
</file>