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3" r:id="rId2"/>
    <p:sldId id="257" r:id="rId3"/>
    <p:sldId id="262" r:id="rId4"/>
    <p:sldId id="266" r:id="rId5"/>
    <p:sldId id="261" r:id="rId6"/>
    <p:sldId id="273" r:id="rId7"/>
    <p:sldId id="294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F5409"/>
    <a:srgbClr val="FF9900"/>
    <a:srgbClr val="C07200"/>
    <a:srgbClr val="00B0F0"/>
    <a:srgbClr val="30DC51"/>
    <a:srgbClr val="818BAF"/>
    <a:srgbClr val="FFFFFF"/>
    <a:srgbClr val="C1B086"/>
    <a:srgbClr val="C2B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5" autoAdjust="0"/>
    <p:restoredTop sz="94660"/>
  </p:normalViewPr>
  <p:slideViewPr>
    <p:cSldViewPr>
      <p:cViewPr varScale="1">
        <p:scale>
          <a:sx n="65" d="100"/>
          <a:sy n="65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83A9D-87F0-4493-A148-BEC4A6A6947C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321F-03D2-47BA-B77F-9E689FFB3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321F-03D2-47BA-B77F-9E689FFB38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321F-03D2-47BA-B77F-9E689FFB38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-152400" y="-152400"/>
            <a:ext cx="9372600" cy="7010400"/>
          </a:xfrm>
          <a:prstGeom prst="frame">
            <a:avLst>
              <a:gd name="adj1" fmla="val 398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38100" y="76200"/>
            <a:ext cx="1371600" cy="1371600"/>
          </a:xfrm>
          <a:prstGeom prst="halfFrame">
            <a:avLst>
              <a:gd name="adj1" fmla="val 16994"/>
              <a:gd name="adj2" fmla="val 173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7620000" y="76200"/>
            <a:ext cx="1371600" cy="1371600"/>
          </a:xfrm>
          <a:prstGeom prst="halfFrame">
            <a:avLst>
              <a:gd name="adj1" fmla="val 16994"/>
              <a:gd name="adj2" fmla="val 173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76200" y="5257800"/>
            <a:ext cx="1371600" cy="1371600"/>
          </a:xfrm>
          <a:prstGeom prst="halfFrame">
            <a:avLst>
              <a:gd name="adj1" fmla="val 16994"/>
              <a:gd name="adj2" fmla="val 173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7620000" y="5257799"/>
            <a:ext cx="1371600" cy="1371600"/>
          </a:xfrm>
          <a:prstGeom prst="halfFrame">
            <a:avLst>
              <a:gd name="adj1" fmla="val 16994"/>
              <a:gd name="adj2" fmla="val 173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575">
              <a:schemeClr val="accent6">
                <a:lumMod val="20000"/>
                <a:lumOff val="80000"/>
              </a:schemeClr>
            </a:gs>
            <a:gs pos="54000">
              <a:schemeClr val="bg2">
                <a:lumMod val="75000"/>
              </a:schemeClr>
            </a:gs>
            <a:gs pos="2000">
              <a:srgbClr val="7030A0"/>
            </a:gs>
            <a:gs pos="4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4C51-4484-4B27-A612-F9E3AB1AE03D}" type="datetimeFigureOut">
              <a:rPr lang="en-US" smtClean="0"/>
              <a:t>07/06/21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873F-2BD2-42A5-8CF6-E169AD0B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dZpNSNQ790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79AD0-F1C6-4472-9A0E-C6C16F27C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3" r="16103" b="5471"/>
          <a:stretch/>
        </p:blipFill>
        <p:spPr>
          <a:xfrm>
            <a:off x="152400" y="-304800"/>
            <a:ext cx="8305800" cy="6934200"/>
          </a:xfrm>
          <a:prstGeom prst="rect">
            <a:avLst/>
          </a:prstGeom>
        </p:spPr>
      </p:pic>
      <p:sp>
        <p:nvSpPr>
          <p:cNvPr id="3" name="Flowchart: Extract 3">
            <a:extLst>
              <a:ext uri="{FF2B5EF4-FFF2-40B4-BE49-F238E27FC236}">
                <a16:creationId xmlns:a16="http://schemas.microsoft.com/office/drawing/2014/main" id="{29C94E89-87DF-4BA4-A0CE-EFF8C34D4CA0}"/>
              </a:ext>
            </a:extLst>
          </p:cNvPr>
          <p:cNvSpPr/>
          <p:nvPr/>
        </p:nvSpPr>
        <p:spPr>
          <a:xfrm rot="10740000" flipV="1">
            <a:off x="2813050" y="833191"/>
            <a:ext cx="3492500" cy="88900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9865"/>
              <a:gd name="connsiteY0" fmla="*/ 9826 h 10000"/>
              <a:gd name="connsiteX1" fmla="*/ 535 w 9865"/>
              <a:gd name="connsiteY1" fmla="*/ 7711 h 10000"/>
              <a:gd name="connsiteX2" fmla="*/ 4865 w 9865"/>
              <a:gd name="connsiteY2" fmla="*/ 0 h 10000"/>
              <a:gd name="connsiteX3" fmla="*/ 9217 w 9865"/>
              <a:gd name="connsiteY3" fmla="*/ 7711 h 10000"/>
              <a:gd name="connsiteX4" fmla="*/ 9865 w 9865"/>
              <a:gd name="connsiteY4" fmla="*/ 10000 h 10000"/>
              <a:gd name="connsiteX5" fmla="*/ 0 w 9865"/>
              <a:gd name="connsiteY5" fmla="*/ 9826 h 10000"/>
              <a:gd name="connsiteX0" fmla="*/ 0 w 9927"/>
              <a:gd name="connsiteY0" fmla="*/ 10043 h 10043"/>
              <a:gd name="connsiteX1" fmla="*/ 469 w 9927"/>
              <a:gd name="connsiteY1" fmla="*/ 7711 h 10043"/>
              <a:gd name="connsiteX2" fmla="*/ 4859 w 9927"/>
              <a:gd name="connsiteY2" fmla="*/ 0 h 10043"/>
              <a:gd name="connsiteX3" fmla="*/ 9270 w 9927"/>
              <a:gd name="connsiteY3" fmla="*/ 7711 h 10043"/>
              <a:gd name="connsiteX4" fmla="*/ 9927 w 9927"/>
              <a:gd name="connsiteY4" fmla="*/ 10000 h 10043"/>
              <a:gd name="connsiteX5" fmla="*/ 0 w 9927"/>
              <a:gd name="connsiteY5" fmla="*/ 10043 h 10043"/>
              <a:gd name="connsiteX0" fmla="*/ 0 w 10000"/>
              <a:gd name="connsiteY0" fmla="*/ 10000 h 10000"/>
              <a:gd name="connsiteX1" fmla="*/ 472 w 10000"/>
              <a:gd name="connsiteY1" fmla="*/ 7678 h 10000"/>
              <a:gd name="connsiteX2" fmla="*/ 4895 w 10000"/>
              <a:gd name="connsiteY2" fmla="*/ 0 h 10000"/>
              <a:gd name="connsiteX3" fmla="*/ 9338 w 10000"/>
              <a:gd name="connsiteY3" fmla="*/ 7678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547 w 10000"/>
              <a:gd name="connsiteY1" fmla="*/ 7808 h 10000"/>
              <a:gd name="connsiteX2" fmla="*/ 4895 w 10000"/>
              <a:gd name="connsiteY2" fmla="*/ 0 h 10000"/>
              <a:gd name="connsiteX3" fmla="*/ 9338 w 10000"/>
              <a:gd name="connsiteY3" fmla="*/ 7678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547 w 10000"/>
              <a:gd name="connsiteY1" fmla="*/ 7808 h 10000"/>
              <a:gd name="connsiteX2" fmla="*/ 4895 w 10000"/>
              <a:gd name="connsiteY2" fmla="*/ 0 h 10000"/>
              <a:gd name="connsiteX3" fmla="*/ 9338 w 10000"/>
              <a:gd name="connsiteY3" fmla="*/ 7678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547 w 10000"/>
              <a:gd name="connsiteY1" fmla="*/ 7808 h 10000"/>
              <a:gd name="connsiteX2" fmla="*/ 4895 w 10000"/>
              <a:gd name="connsiteY2" fmla="*/ 0 h 10000"/>
              <a:gd name="connsiteX3" fmla="*/ 9338 w 10000"/>
              <a:gd name="connsiteY3" fmla="*/ 7678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000"/>
              <a:gd name="connsiteY0" fmla="*/ 10000 h 10022"/>
              <a:gd name="connsiteX1" fmla="*/ 547 w 10000"/>
              <a:gd name="connsiteY1" fmla="*/ 7808 h 10022"/>
              <a:gd name="connsiteX2" fmla="*/ 4895 w 10000"/>
              <a:gd name="connsiteY2" fmla="*/ 0 h 10022"/>
              <a:gd name="connsiteX3" fmla="*/ 9338 w 10000"/>
              <a:gd name="connsiteY3" fmla="*/ 7678 h 10022"/>
              <a:gd name="connsiteX4" fmla="*/ 10000 w 10000"/>
              <a:gd name="connsiteY4" fmla="*/ 9957 h 10022"/>
              <a:gd name="connsiteX5" fmla="*/ 0 w 10000"/>
              <a:gd name="connsiteY5" fmla="*/ 10000 h 10022"/>
              <a:gd name="connsiteX0" fmla="*/ 0 w 10055"/>
              <a:gd name="connsiteY0" fmla="*/ 10000 h 10022"/>
              <a:gd name="connsiteX1" fmla="*/ 547 w 10055"/>
              <a:gd name="connsiteY1" fmla="*/ 7808 h 10022"/>
              <a:gd name="connsiteX2" fmla="*/ 4895 w 10055"/>
              <a:gd name="connsiteY2" fmla="*/ 0 h 10022"/>
              <a:gd name="connsiteX3" fmla="*/ 9338 w 10055"/>
              <a:gd name="connsiteY3" fmla="*/ 7678 h 10022"/>
              <a:gd name="connsiteX4" fmla="*/ 10055 w 10055"/>
              <a:gd name="connsiteY4" fmla="*/ 9460 h 10022"/>
              <a:gd name="connsiteX5" fmla="*/ 0 w 10055"/>
              <a:gd name="connsiteY5" fmla="*/ 10000 h 10022"/>
              <a:gd name="connsiteX0" fmla="*/ 0 w 10055"/>
              <a:gd name="connsiteY0" fmla="*/ 10000 h 10022"/>
              <a:gd name="connsiteX1" fmla="*/ 547 w 10055"/>
              <a:gd name="connsiteY1" fmla="*/ 7808 h 10022"/>
              <a:gd name="connsiteX2" fmla="*/ 4895 w 10055"/>
              <a:gd name="connsiteY2" fmla="*/ 0 h 10022"/>
              <a:gd name="connsiteX3" fmla="*/ 9283 w 10055"/>
              <a:gd name="connsiteY3" fmla="*/ 7678 h 10022"/>
              <a:gd name="connsiteX4" fmla="*/ 10055 w 10055"/>
              <a:gd name="connsiteY4" fmla="*/ 9460 h 10022"/>
              <a:gd name="connsiteX5" fmla="*/ 0 w 10055"/>
              <a:gd name="connsiteY5" fmla="*/ 10000 h 10022"/>
              <a:gd name="connsiteX0" fmla="*/ 0 w 10083"/>
              <a:gd name="connsiteY0" fmla="*/ 10166 h 10172"/>
              <a:gd name="connsiteX1" fmla="*/ 575 w 10083"/>
              <a:gd name="connsiteY1" fmla="*/ 7808 h 10172"/>
              <a:gd name="connsiteX2" fmla="*/ 4923 w 10083"/>
              <a:gd name="connsiteY2" fmla="*/ 0 h 10172"/>
              <a:gd name="connsiteX3" fmla="*/ 9311 w 10083"/>
              <a:gd name="connsiteY3" fmla="*/ 7678 h 10172"/>
              <a:gd name="connsiteX4" fmla="*/ 10083 w 10083"/>
              <a:gd name="connsiteY4" fmla="*/ 9460 h 10172"/>
              <a:gd name="connsiteX5" fmla="*/ 0 w 10083"/>
              <a:gd name="connsiteY5" fmla="*/ 10166 h 1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3" h="10172">
                <a:moveTo>
                  <a:pt x="0" y="10166"/>
                </a:moveTo>
                <a:cubicBezTo>
                  <a:pt x="10" y="10168"/>
                  <a:pt x="-11" y="10399"/>
                  <a:pt x="575" y="7808"/>
                </a:cubicBezTo>
                <a:lnTo>
                  <a:pt x="4923" y="0"/>
                </a:lnTo>
                <a:cubicBezTo>
                  <a:pt x="6318" y="2719"/>
                  <a:pt x="7915" y="4959"/>
                  <a:pt x="9311" y="7678"/>
                </a:cubicBezTo>
                <a:cubicBezTo>
                  <a:pt x="9536" y="8238"/>
                  <a:pt x="9882" y="8740"/>
                  <a:pt x="10083" y="9460"/>
                </a:cubicBezTo>
                <a:cubicBezTo>
                  <a:pt x="6750" y="9474"/>
                  <a:pt x="3270" y="10022"/>
                  <a:pt x="0" y="10166"/>
                </a:cubicBezTo>
                <a:close/>
              </a:path>
            </a:pathLst>
          </a:cu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E5C22-35F2-4A48-B023-C3AA2D6FE8F1}"/>
              </a:ext>
            </a:extLst>
          </p:cNvPr>
          <p:cNvSpPr/>
          <p:nvPr/>
        </p:nvSpPr>
        <p:spPr>
          <a:xfrm>
            <a:off x="2838783" y="1676400"/>
            <a:ext cx="3447422" cy="153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9814A-584A-4502-B0FA-77BE737A0893}"/>
              </a:ext>
            </a:extLst>
          </p:cNvPr>
          <p:cNvGrpSpPr/>
          <p:nvPr/>
        </p:nvGrpSpPr>
        <p:grpSpPr>
          <a:xfrm>
            <a:off x="2971800" y="1752600"/>
            <a:ext cx="3083525" cy="1409849"/>
            <a:chOff x="3506642" y="629587"/>
            <a:chExt cx="7427242" cy="38433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ECB150-CA9D-4840-9699-A7912024B0DF}"/>
                </a:ext>
              </a:extLst>
            </p:cNvPr>
            <p:cNvGrpSpPr/>
            <p:nvPr/>
          </p:nvGrpSpPr>
          <p:grpSpPr>
            <a:xfrm>
              <a:off x="3506642" y="629587"/>
              <a:ext cx="7427242" cy="3843309"/>
              <a:chOff x="2363755" y="2634155"/>
              <a:chExt cx="7427242" cy="3843309"/>
            </a:xfrm>
          </p:grpSpPr>
          <p:sp>
            <p:nvSpPr>
              <p:cNvPr id="8" name="Flie">
                <a:extLst>
                  <a:ext uri="{FF2B5EF4-FFF2-40B4-BE49-F238E27FC236}">
                    <a16:creationId xmlns:a16="http://schemas.microsoft.com/office/drawing/2014/main" id="{E6743F4E-1E63-4EB7-9E08-A9493036D262}"/>
                  </a:ext>
                </a:extLst>
              </p:cNvPr>
              <p:cNvSpPr/>
              <p:nvPr/>
            </p:nvSpPr>
            <p:spPr>
              <a:xfrm>
                <a:off x="2363755" y="2634155"/>
                <a:ext cx="7427242" cy="384330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5A9EA2-D371-42AE-B575-EE63E231CB4F}"/>
                  </a:ext>
                </a:extLst>
              </p:cNvPr>
              <p:cNvSpPr txBox="1"/>
              <p:nvPr/>
            </p:nvSpPr>
            <p:spPr>
              <a:xfrm>
                <a:off x="6048375" y="3023180"/>
                <a:ext cx="3221974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1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E82225-6928-4B68-A7AD-42E4E2AC6AFC}"/>
                </a:ext>
              </a:extLst>
            </p:cNvPr>
            <p:cNvSpPr/>
            <p:nvPr/>
          </p:nvSpPr>
          <p:spPr>
            <a:xfrm>
              <a:off x="3873726" y="1252760"/>
              <a:ext cx="6123442" cy="941957"/>
            </a:xfrm>
            <a:custGeom>
              <a:avLst/>
              <a:gdLst/>
              <a:ahLst/>
              <a:cxnLst/>
              <a:rect l="l" t="t" r="r" b="b"/>
              <a:pathLst>
                <a:path w="5307717" h="559816">
                  <a:moveTo>
                    <a:pt x="1983891" y="394421"/>
                  </a:moveTo>
                  <a:cubicBezTo>
                    <a:pt x="1996536" y="394421"/>
                    <a:pt x="2007342" y="398773"/>
                    <a:pt x="2016311" y="407478"/>
                  </a:cubicBezTo>
                  <a:cubicBezTo>
                    <a:pt x="2025280" y="416182"/>
                    <a:pt x="2029765" y="426893"/>
                    <a:pt x="2029765" y="439608"/>
                  </a:cubicBezTo>
                  <a:cubicBezTo>
                    <a:pt x="2029765" y="451739"/>
                    <a:pt x="2025282" y="462418"/>
                    <a:pt x="2016317" y="471648"/>
                  </a:cubicBezTo>
                  <a:cubicBezTo>
                    <a:pt x="2007351" y="480878"/>
                    <a:pt x="1996543" y="485493"/>
                    <a:pt x="1983891" y="485493"/>
                  </a:cubicBezTo>
                  <a:cubicBezTo>
                    <a:pt x="1971161" y="485493"/>
                    <a:pt x="1960331" y="480898"/>
                    <a:pt x="1951401" y="471707"/>
                  </a:cubicBezTo>
                  <a:cubicBezTo>
                    <a:pt x="1942472" y="462517"/>
                    <a:pt x="1938007" y="451817"/>
                    <a:pt x="1938007" y="439608"/>
                  </a:cubicBezTo>
                  <a:cubicBezTo>
                    <a:pt x="1938007" y="426821"/>
                    <a:pt x="1942473" y="416093"/>
                    <a:pt x="1951407" y="407424"/>
                  </a:cubicBezTo>
                  <a:cubicBezTo>
                    <a:pt x="1960340" y="398755"/>
                    <a:pt x="1971168" y="394421"/>
                    <a:pt x="1983891" y="394421"/>
                  </a:cubicBezTo>
                  <a:close/>
                  <a:moveTo>
                    <a:pt x="4177733" y="319990"/>
                  </a:moveTo>
                  <a:cubicBezTo>
                    <a:pt x="4158509" y="333963"/>
                    <a:pt x="4133477" y="350169"/>
                    <a:pt x="4102638" y="368607"/>
                  </a:cubicBezTo>
                  <a:cubicBezTo>
                    <a:pt x="4133963" y="373757"/>
                    <a:pt x="4158995" y="392449"/>
                    <a:pt x="4177733" y="424682"/>
                  </a:cubicBezTo>
                  <a:close/>
                  <a:moveTo>
                    <a:pt x="2097487" y="212341"/>
                  </a:moveTo>
                  <a:cubicBezTo>
                    <a:pt x="2079414" y="221099"/>
                    <a:pt x="2058109" y="231668"/>
                    <a:pt x="2033574" y="244048"/>
                  </a:cubicBezTo>
                  <a:cubicBezTo>
                    <a:pt x="2009039" y="256428"/>
                    <a:pt x="1984234" y="269484"/>
                    <a:pt x="1959159" y="283214"/>
                  </a:cubicBezTo>
                  <a:cubicBezTo>
                    <a:pt x="2025611" y="308996"/>
                    <a:pt x="2071720" y="350097"/>
                    <a:pt x="2097487" y="406519"/>
                  </a:cubicBezTo>
                  <a:close/>
                  <a:moveTo>
                    <a:pt x="2668911" y="209147"/>
                  </a:moveTo>
                  <a:cubicBezTo>
                    <a:pt x="2652388" y="213905"/>
                    <a:pt x="2632603" y="221313"/>
                    <a:pt x="2609557" y="231372"/>
                  </a:cubicBezTo>
                  <a:cubicBezTo>
                    <a:pt x="2586512" y="241430"/>
                    <a:pt x="2563773" y="251260"/>
                    <a:pt x="2541342" y="260861"/>
                  </a:cubicBezTo>
                  <a:cubicBezTo>
                    <a:pt x="2602642" y="280242"/>
                    <a:pt x="2644972" y="312382"/>
                    <a:pt x="2668333" y="357280"/>
                  </a:cubicBezTo>
                  <a:close/>
                  <a:moveTo>
                    <a:pt x="1603407" y="206961"/>
                  </a:moveTo>
                  <a:cubicBezTo>
                    <a:pt x="1587090" y="215041"/>
                    <a:pt x="1567618" y="225405"/>
                    <a:pt x="1544990" y="238053"/>
                  </a:cubicBezTo>
                  <a:cubicBezTo>
                    <a:pt x="1522363" y="250701"/>
                    <a:pt x="1499315" y="263722"/>
                    <a:pt x="1475848" y="277117"/>
                  </a:cubicBezTo>
                  <a:cubicBezTo>
                    <a:pt x="1522086" y="295221"/>
                    <a:pt x="1559395" y="322372"/>
                    <a:pt x="1587775" y="358571"/>
                  </a:cubicBezTo>
                  <a:lnTo>
                    <a:pt x="1603407" y="382700"/>
                  </a:lnTo>
                  <a:close/>
                  <a:moveTo>
                    <a:pt x="4867015" y="135070"/>
                  </a:moveTo>
                  <a:lnTo>
                    <a:pt x="4900651" y="145389"/>
                  </a:lnTo>
                  <a:cubicBezTo>
                    <a:pt x="4916683" y="183409"/>
                    <a:pt x="4931369" y="215873"/>
                    <a:pt x="4944709" y="242784"/>
                  </a:cubicBezTo>
                  <a:cubicBezTo>
                    <a:pt x="4958050" y="269694"/>
                    <a:pt x="4968817" y="288965"/>
                    <a:pt x="4977011" y="300595"/>
                  </a:cubicBezTo>
                  <a:cubicBezTo>
                    <a:pt x="5014845" y="355759"/>
                    <a:pt x="5059911" y="383341"/>
                    <a:pt x="5112211" y="383341"/>
                  </a:cubicBezTo>
                  <a:cubicBezTo>
                    <a:pt x="5136971" y="383341"/>
                    <a:pt x="5161491" y="373532"/>
                    <a:pt x="5185773" y="353916"/>
                  </a:cubicBezTo>
                  <a:cubicBezTo>
                    <a:pt x="5205804" y="334292"/>
                    <a:pt x="5215819" y="312228"/>
                    <a:pt x="5215819" y="287725"/>
                  </a:cubicBezTo>
                  <a:cubicBezTo>
                    <a:pt x="5215819" y="268137"/>
                    <a:pt x="5210405" y="250846"/>
                    <a:pt x="5199575" y="235851"/>
                  </a:cubicBezTo>
                  <a:cubicBezTo>
                    <a:pt x="5186973" y="218384"/>
                    <a:pt x="5172417" y="209651"/>
                    <a:pt x="5155909" y="209651"/>
                  </a:cubicBezTo>
                  <a:cubicBezTo>
                    <a:pt x="5150208" y="209651"/>
                    <a:pt x="5143275" y="210298"/>
                    <a:pt x="5135109" y="211591"/>
                  </a:cubicBezTo>
                  <a:cubicBezTo>
                    <a:pt x="5145453" y="220663"/>
                    <a:pt x="5150626" y="234133"/>
                    <a:pt x="5150626" y="251999"/>
                  </a:cubicBezTo>
                  <a:cubicBezTo>
                    <a:pt x="5150626" y="292976"/>
                    <a:pt x="5128330" y="313464"/>
                    <a:pt x="5083739" y="313464"/>
                  </a:cubicBezTo>
                  <a:cubicBezTo>
                    <a:pt x="5061722" y="313464"/>
                    <a:pt x="5044284" y="305554"/>
                    <a:pt x="5031425" y="289734"/>
                  </a:cubicBezTo>
                  <a:cubicBezTo>
                    <a:pt x="5018567" y="273914"/>
                    <a:pt x="5012137" y="254821"/>
                    <a:pt x="5012137" y="232454"/>
                  </a:cubicBezTo>
                  <a:cubicBezTo>
                    <a:pt x="5012137" y="206779"/>
                    <a:pt x="5022763" y="185537"/>
                    <a:pt x="5044016" y="168728"/>
                  </a:cubicBezTo>
                  <a:cubicBezTo>
                    <a:pt x="5061983" y="154069"/>
                    <a:pt x="5083971" y="146740"/>
                    <a:pt x="5109981" y="146740"/>
                  </a:cubicBezTo>
                  <a:cubicBezTo>
                    <a:pt x="5131755" y="146740"/>
                    <a:pt x="5151855" y="151342"/>
                    <a:pt x="5170279" y="160547"/>
                  </a:cubicBezTo>
                  <a:cubicBezTo>
                    <a:pt x="5188702" y="169751"/>
                    <a:pt x="5205387" y="182780"/>
                    <a:pt x="5220331" y="199632"/>
                  </a:cubicBezTo>
                  <a:cubicBezTo>
                    <a:pt x="5233561" y="215584"/>
                    <a:pt x="5243661" y="233420"/>
                    <a:pt x="5250629" y="253140"/>
                  </a:cubicBezTo>
                  <a:cubicBezTo>
                    <a:pt x="5257599" y="272861"/>
                    <a:pt x="5261083" y="293544"/>
                    <a:pt x="5261083" y="315189"/>
                  </a:cubicBezTo>
                  <a:cubicBezTo>
                    <a:pt x="5261083" y="334563"/>
                    <a:pt x="5256927" y="352803"/>
                    <a:pt x="5248615" y="369909"/>
                  </a:cubicBezTo>
                  <a:cubicBezTo>
                    <a:pt x="5240303" y="387014"/>
                    <a:pt x="5229364" y="402122"/>
                    <a:pt x="5215798" y="415230"/>
                  </a:cubicBezTo>
                  <a:cubicBezTo>
                    <a:pt x="5184302" y="442434"/>
                    <a:pt x="5149083" y="456035"/>
                    <a:pt x="5110143" y="456035"/>
                  </a:cubicBezTo>
                  <a:cubicBezTo>
                    <a:pt x="5005622" y="456035"/>
                    <a:pt x="4924580" y="349047"/>
                    <a:pt x="4867015" y="135070"/>
                  </a:cubicBezTo>
                  <a:close/>
                  <a:moveTo>
                    <a:pt x="4114747" y="123422"/>
                  </a:moveTo>
                  <a:cubicBezTo>
                    <a:pt x="4114747" y="123808"/>
                    <a:pt x="4115171" y="127187"/>
                    <a:pt x="4116022" y="133559"/>
                  </a:cubicBezTo>
                  <a:cubicBezTo>
                    <a:pt x="4116872" y="139932"/>
                    <a:pt x="4118052" y="146354"/>
                    <a:pt x="4119563" y="152826"/>
                  </a:cubicBezTo>
                  <a:cubicBezTo>
                    <a:pt x="4121074" y="159298"/>
                    <a:pt x="4123089" y="165258"/>
                    <a:pt x="4125607" y="170705"/>
                  </a:cubicBezTo>
                  <a:cubicBezTo>
                    <a:pt x="4128125" y="176152"/>
                    <a:pt x="4129841" y="179590"/>
                    <a:pt x="4130756" y="181019"/>
                  </a:cubicBezTo>
                  <a:cubicBezTo>
                    <a:pt x="4145893" y="197178"/>
                    <a:pt x="4162492" y="205258"/>
                    <a:pt x="4180551" y="205258"/>
                  </a:cubicBezTo>
                  <a:cubicBezTo>
                    <a:pt x="4210512" y="205258"/>
                    <a:pt x="4225493" y="195428"/>
                    <a:pt x="4225493" y="175768"/>
                  </a:cubicBezTo>
                  <a:cubicBezTo>
                    <a:pt x="4225493" y="173275"/>
                    <a:pt x="4225162" y="169476"/>
                    <a:pt x="4224501" y="164372"/>
                  </a:cubicBezTo>
                  <a:cubicBezTo>
                    <a:pt x="4223841" y="159268"/>
                    <a:pt x="4222974" y="154253"/>
                    <a:pt x="4221903" y="149327"/>
                  </a:cubicBezTo>
                  <a:cubicBezTo>
                    <a:pt x="4220831" y="144402"/>
                    <a:pt x="4219477" y="139574"/>
                    <a:pt x="4217841" y="134845"/>
                  </a:cubicBezTo>
                  <a:cubicBezTo>
                    <a:pt x="4216205" y="130116"/>
                    <a:pt x="4212180" y="126309"/>
                    <a:pt x="4205765" y="123422"/>
                  </a:cubicBezTo>
                  <a:close/>
                  <a:moveTo>
                    <a:pt x="3412770" y="123422"/>
                  </a:moveTo>
                  <a:cubicBezTo>
                    <a:pt x="3432122" y="134424"/>
                    <a:pt x="3445906" y="147908"/>
                    <a:pt x="3454121" y="163874"/>
                  </a:cubicBezTo>
                  <a:cubicBezTo>
                    <a:pt x="3462336" y="179840"/>
                    <a:pt x="3466551" y="195646"/>
                    <a:pt x="3466766" y="211291"/>
                  </a:cubicBezTo>
                  <a:cubicBezTo>
                    <a:pt x="3472216" y="198632"/>
                    <a:pt x="3480898" y="189861"/>
                    <a:pt x="3492810" y="184978"/>
                  </a:cubicBezTo>
                  <a:cubicBezTo>
                    <a:pt x="3504722" y="180096"/>
                    <a:pt x="3516122" y="179762"/>
                    <a:pt x="3527009" y="183976"/>
                  </a:cubicBezTo>
                  <a:cubicBezTo>
                    <a:pt x="3537896" y="188191"/>
                    <a:pt x="3548215" y="195405"/>
                    <a:pt x="3557966" y="205617"/>
                  </a:cubicBezTo>
                  <a:cubicBezTo>
                    <a:pt x="3567717" y="215829"/>
                    <a:pt x="3573951" y="226918"/>
                    <a:pt x="3576665" y="238883"/>
                  </a:cubicBezTo>
                  <a:lnTo>
                    <a:pt x="3576665" y="123422"/>
                  </a:lnTo>
                  <a:close/>
                  <a:moveTo>
                    <a:pt x="4360093" y="2690"/>
                  </a:moveTo>
                  <a:lnTo>
                    <a:pt x="4386851" y="18088"/>
                  </a:lnTo>
                  <a:cubicBezTo>
                    <a:pt x="4391365" y="45177"/>
                    <a:pt x="4398102" y="63372"/>
                    <a:pt x="4407061" y="72673"/>
                  </a:cubicBezTo>
                  <a:lnTo>
                    <a:pt x="4440515" y="72673"/>
                  </a:lnTo>
                  <a:lnTo>
                    <a:pt x="4481481" y="123422"/>
                  </a:lnTo>
                  <a:lnTo>
                    <a:pt x="4410843" y="123422"/>
                  </a:lnTo>
                  <a:lnTo>
                    <a:pt x="4410843" y="517072"/>
                  </a:lnTo>
                  <a:lnTo>
                    <a:pt x="4360779" y="475463"/>
                  </a:lnTo>
                  <a:lnTo>
                    <a:pt x="4360779" y="193278"/>
                  </a:lnTo>
                  <a:cubicBezTo>
                    <a:pt x="4360779" y="182712"/>
                    <a:pt x="4358758" y="173179"/>
                    <a:pt x="4354715" y="164678"/>
                  </a:cubicBezTo>
                  <a:cubicBezTo>
                    <a:pt x="4350671" y="156177"/>
                    <a:pt x="4345042" y="148938"/>
                    <a:pt x="4337827" y="142962"/>
                  </a:cubicBezTo>
                  <a:cubicBezTo>
                    <a:pt x="4330611" y="136987"/>
                    <a:pt x="4322343" y="132236"/>
                    <a:pt x="4313020" y="128711"/>
                  </a:cubicBezTo>
                  <a:cubicBezTo>
                    <a:pt x="4308359" y="126948"/>
                    <a:pt x="4303377" y="125626"/>
                    <a:pt x="4298077" y="124745"/>
                  </a:cubicBezTo>
                  <a:lnTo>
                    <a:pt x="4281353" y="123433"/>
                  </a:lnTo>
                  <a:lnTo>
                    <a:pt x="4258633" y="123433"/>
                  </a:lnTo>
                  <a:lnTo>
                    <a:pt x="4259381" y="124735"/>
                  </a:lnTo>
                  <a:cubicBezTo>
                    <a:pt x="4261891" y="130261"/>
                    <a:pt x="4263949" y="136235"/>
                    <a:pt x="4265553" y="142657"/>
                  </a:cubicBezTo>
                  <a:cubicBezTo>
                    <a:pt x="4267157" y="149079"/>
                    <a:pt x="4268325" y="155959"/>
                    <a:pt x="4269057" y="163295"/>
                  </a:cubicBezTo>
                  <a:cubicBezTo>
                    <a:pt x="4269789" y="170632"/>
                    <a:pt x="4270155" y="176811"/>
                    <a:pt x="4270155" y="181833"/>
                  </a:cubicBezTo>
                  <a:cubicBezTo>
                    <a:pt x="4270155" y="197050"/>
                    <a:pt x="4267621" y="211539"/>
                    <a:pt x="4262553" y="225301"/>
                  </a:cubicBezTo>
                  <a:cubicBezTo>
                    <a:pt x="4257484" y="239064"/>
                    <a:pt x="4248477" y="250924"/>
                    <a:pt x="4235533" y="260883"/>
                  </a:cubicBezTo>
                  <a:cubicBezTo>
                    <a:pt x="4232461" y="262929"/>
                    <a:pt x="4229550" y="264616"/>
                    <a:pt x="4226800" y="265944"/>
                  </a:cubicBezTo>
                  <a:lnTo>
                    <a:pt x="4225761" y="266333"/>
                  </a:lnTo>
                  <a:lnTo>
                    <a:pt x="4225761" y="507020"/>
                  </a:lnTo>
                  <a:cubicBezTo>
                    <a:pt x="4204665" y="498884"/>
                    <a:pt x="4187199" y="485189"/>
                    <a:pt x="4173361" y="465937"/>
                  </a:cubicBezTo>
                  <a:cubicBezTo>
                    <a:pt x="4161188" y="446627"/>
                    <a:pt x="4150997" y="433879"/>
                    <a:pt x="4142789" y="427693"/>
                  </a:cubicBezTo>
                  <a:cubicBezTo>
                    <a:pt x="4135110" y="422006"/>
                    <a:pt x="4125230" y="417654"/>
                    <a:pt x="4113150" y="414636"/>
                  </a:cubicBezTo>
                  <a:cubicBezTo>
                    <a:pt x="4101070" y="411617"/>
                    <a:pt x="4086657" y="409858"/>
                    <a:pt x="4069912" y="409358"/>
                  </a:cubicBezTo>
                  <a:lnTo>
                    <a:pt x="4032408" y="355051"/>
                  </a:lnTo>
                  <a:cubicBezTo>
                    <a:pt x="4061840" y="333213"/>
                    <a:pt x="4088520" y="314243"/>
                    <a:pt x="4112448" y="298141"/>
                  </a:cubicBezTo>
                  <a:lnTo>
                    <a:pt x="4162395" y="265646"/>
                  </a:lnTo>
                  <a:lnTo>
                    <a:pt x="4150724" y="260641"/>
                  </a:lnTo>
                  <a:cubicBezTo>
                    <a:pt x="4141005" y="255902"/>
                    <a:pt x="4130738" y="248592"/>
                    <a:pt x="4119922" y="238712"/>
                  </a:cubicBezTo>
                  <a:cubicBezTo>
                    <a:pt x="4098884" y="216716"/>
                    <a:pt x="4088547" y="196232"/>
                    <a:pt x="4088911" y="177258"/>
                  </a:cubicBezTo>
                  <a:cubicBezTo>
                    <a:pt x="4091461" y="194731"/>
                    <a:pt x="4084811" y="215363"/>
                    <a:pt x="4068959" y="239151"/>
                  </a:cubicBezTo>
                  <a:cubicBezTo>
                    <a:pt x="4052528" y="265162"/>
                    <a:pt x="4034333" y="278167"/>
                    <a:pt x="4014373" y="278167"/>
                  </a:cubicBezTo>
                  <a:cubicBezTo>
                    <a:pt x="4006980" y="278167"/>
                    <a:pt x="3999473" y="276324"/>
                    <a:pt x="3991854" y="272638"/>
                  </a:cubicBezTo>
                  <a:cubicBezTo>
                    <a:pt x="3984236" y="268951"/>
                    <a:pt x="3976272" y="264169"/>
                    <a:pt x="3967964" y="258289"/>
                  </a:cubicBezTo>
                  <a:cubicBezTo>
                    <a:pt x="3962892" y="253232"/>
                    <a:pt x="3957840" y="247588"/>
                    <a:pt x="3952807" y="241359"/>
                  </a:cubicBezTo>
                  <a:cubicBezTo>
                    <a:pt x="3947774" y="235129"/>
                    <a:pt x="3943361" y="227875"/>
                    <a:pt x="3939567" y="219595"/>
                  </a:cubicBezTo>
                  <a:lnTo>
                    <a:pt x="3960088" y="188434"/>
                  </a:lnTo>
                  <a:cubicBezTo>
                    <a:pt x="3968425" y="197114"/>
                    <a:pt x="3974861" y="203250"/>
                    <a:pt x="3979398" y="206844"/>
                  </a:cubicBezTo>
                  <a:cubicBezTo>
                    <a:pt x="3983934" y="210437"/>
                    <a:pt x="3989056" y="212398"/>
                    <a:pt x="3994764" y="212726"/>
                  </a:cubicBezTo>
                  <a:cubicBezTo>
                    <a:pt x="4005965" y="212005"/>
                    <a:pt x="4014702" y="206888"/>
                    <a:pt x="4020974" y="197376"/>
                  </a:cubicBezTo>
                  <a:cubicBezTo>
                    <a:pt x="4027246" y="187864"/>
                    <a:pt x="4031317" y="180621"/>
                    <a:pt x="4033185" y="175645"/>
                  </a:cubicBezTo>
                  <a:cubicBezTo>
                    <a:pt x="4035053" y="170669"/>
                    <a:pt x="4036737" y="165446"/>
                    <a:pt x="4038237" y="159973"/>
                  </a:cubicBezTo>
                  <a:cubicBezTo>
                    <a:pt x="4039737" y="154501"/>
                    <a:pt x="4040936" y="148883"/>
                    <a:pt x="4041832" y="143118"/>
                  </a:cubicBezTo>
                  <a:cubicBezTo>
                    <a:pt x="4042729" y="137353"/>
                    <a:pt x="4043177" y="132992"/>
                    <a:pt x="4043177" y="130034"/>
                  </a:cubicBezTo>
                  <a:cubicBezTo>
                    <a:pt x="4043177" y="125955"/>
                    <a:pt x="4043270" y="123990"/>
                    <a:pt x="4043456" y="124140"/>
                  </a:cubicBezTo>
                  <a:cubicBezTo>
                    <a:pt x="4043641" y="124290"/>
                    <a:pt x="4043520" y="124323"/>
                    <a:pt x="4043091" y="124237"/>
                  </a:cubicBezTo>
                  <a:cubicBezTo>
                    <a:pt x="4042663" y="124151"/>
                    <a:pt x="3995960" y="124108"/>
                    <a:pt x="3902985" y="124108"/>
                  </a:cubicBezTo>
                  <a:lnTo>
                    <a:pt x="3862201" y="72673"/>
                  </a:lnTo>
                  <a:lnTo>
                    <a:pt x="4239683" y="72673"/>
                  </a:lnTo>
                  <a:lnTo>
                    <a:pt x="4267037" y="72673"/>
                  </a:lnTo>
                  <a:lnTo>
                    <a:pt x="4289595" y="72673"/>
                  </a:lnTo>
                  <a:cubicBezTo>
                    <a:pt x="4314127" y="72673"/>
                    <a:pt x="4333249" y="78183"/>
                    <a:pt x="4346962" y="89202"/>
                  </a:cubicBezTo>
                  <a:cubicBezTo>
                    <a:pt x="4360674" y="100221"/>
                    <a:pt x="4367109" y="116236"/>
                    <a:pt x="4366266" y="137246"/>
                  </a:cubicBezTo>
                  <a:cubicBezTo>
                    <a:pt x="4366266" y="134410"/>
                    <a:pt x="4366041" y="127475"/>
                    <a:pt x="4365591" y="116441"/>
                  </a:cubicBezTo>
                  <a:cubicBezTo>
                    <a:pt x="4365141" y="105408"/>
                    <a:pt x="4364237" y="92376"/>
                    <a:pt x="4362880" y="77345"/>
                  </a:cubicBezTo>
                  <a:cubicBezTo>
                    <a:pt x="4361951" y="62322"/>
                    <a:pt x="4361255" y="49217"/>
                    <a:pt x="4360791" y="38030"/>
                  </a:cubicBezTo>
                  <a:cubicBezTo>
                    <a:pt x="4360326" y="26843"/>
                    <a:pt x="4360093" y="15063"/>
                    <a:pt x="4360093" y="2690"/>
                  </a:cubicBezTo>
                  <a:close/>
                  <a:moveTo>
                    <a:pt x="2940869" y="2690"/>
                  </a:moveTo>
                  <a:lnTo>
                    <a:pt x="2967626" y="18088"/>
                  </a:lnTo>
                  <a:cubicBezTo>
                    <a:pt x="2972141" y="45177"/>
                    <a:pt x="2978877" y="63372"/>
                    <a:pt x="2987835" y="72673"/>
                  </a:cubicBezTo>
                  <a:lnTo>
                    <a:pt x="2998864" y="72673"/>
                  </a:lnTo>
                  <a:lnTo>
                    <a:pt x="3021290" y="72673"/>
                  </a:lnTo>
                  <a:lnTo>
                    <a:pt x="3239605" y="72673"/>
                  </a:lnTo>
                  <a:lnTo>
                    <a:pt x="3258300" y="72673"/>
                  </a:lnTo>
                  <a:lnTo>
                    <a:pt x="3655886" y="72673"/>
                  </a:lnTo>
                  <a:lnTo>
                    <a:pt x="3696005" y="123422"/>
                  </a:lnTo>
                  <a:lnTo>
                    <a:pt x="3626707" y="123422"/>
                  </a:lnTo>
                  <a:lnTo>
                    <a:pt x="3626707" y="520361"/>
                  </a:lnTo>
                  <a:cubicBezTo>
                    <a:pt x="3612355" y="511682"/>
                    <a:pt x="3602308" y="504043"/>
                    <a:pt x="3596564" y="497446"/>
                  </a:cubicBezTo>
                  <a:cubicBezTo>
                    <a:pt x="3590820" y="490849"/>
                    <a:pt x="3584187" y="482885"/>
                    <a:pt x="3576665" y="473556"/>
                  </a:cubicBezTo>
                  <a:cubicBezTo>
                    <a:pt x="3577108" y="458282"/>
                    <a:pt x="3577554" y="446065"/>
                    <a:pt x="3578005" y="436903"/>
                  </a:cubicBezTo>
                  <a:cubicBezTo>
                    <a:pt x="3578455" y="427741"/>
                    <a:pt x="3578792" y="420115"/>
                    <a:pt x="3579017" y="414025"/>
                  </a:cubicBezTo>
                  <a:cubicBezTo>
                    <a:pt x="3579242" y="407935"/>
                    <a:pt x="3579355" y="402920"/>
                    <a:pt x="3579355" y="398980"/>
                  </a:cubicBezTo>
                  <a:cubicBezTo>
                    <a:pt x="3579355" y="395040"/>
                    <a:pt x="3579355" y="391277"/>
                    <a:pt x="3579355" y="387691"/>
                  </a:cubicBezTo>
                  <a:cubicBezTo>
                    <a:pt x="3579355" y="358302"/>
                    <a:pt x="3576544" y="332795"/>
                    <a:pt x="3570921" y="311171"/>
                  </a:cubicBezTo>
                  <a:cubicBezTo>
                    <a:pt x="3565299" y="289547"/>
                    <a:pt x="3558275" y="273929"/>
                    <a:pt x="3549849" y="264317"/>
                  </a:cubicBezTo>
                  <a:cubicBezTo>
                    <a:pt x="3541423" y="254705"/>
                    <a:pt x="3531800" y="251026"/>
                    <a:pt x="3520981" y="253280"/>
                  </a:cubicBezTo>
                  <a:cubicBezTo>
                    <a:pt x="3510162" y="255534"/>
                    <a:pt x="3498244" y="265901"/>
                    <a:pt x="3485229" y="284382"/>
                  </a:cubicBezTo>
                  <a:cubicBezTo>
                    <a:pt x="3472556" y="305642"/>
                    <a:pt x="3461651" y="322401"/>
                    <a:pt x="3452514" y="334660"/>
                  </a:cubicBezTo>
                  <a:cubicBezTo>
                    <a:pt x="3443377" y="346918"/>
                    <a:pt x="3435138" y="356471"/>
                    <a:pt x="3427798" y="363319"/>
                  </a:cubicBezTo>
                  <a:cubicBezTo>
                    <a:pt x="3420458" y="370166"/>
                    <a:pt x="3414052" y="374504"/>
                    <a:pt x="3408580" y="376333"/>
                  </a:cubicBezTo>
                  <a:cubicBezTo>
                    <a:pt x="3403108" y="378161"/>
                    <a:pt x="3397957" y="379076"/>
                    <a:pt x="3393128" y="379076"/>
                  </a:cubicBezTo>
                  <a:cubicBezTo>
                    <a:pt x="3380091" y="379076"/>
                    <a:pt x="3368569" y="376027"/>
                    <a:pt x="3358565" y="369930"/>
                  </a:cubicBezTo>
                  <a:cubicBezTo>
                    <a:pt x="3348560" y="363833"/>
                    <a:pt x="3339769" y="356402"/>
                    <a:pt x="3332193" y="347636"/>
                  </a:cubicBezTo>
                  <a:cubicBezTo>
                    <a:pt x="3324617" y="338871"/>
                    <a:pt x="3318097" y="329595"/>
                    <a:pt x="3312632" y="319808"/>
                  </a:cubicBezTo>
                  <a:cubicBezTo>
                    <a:pt x="3307167" y="310021"/>
                    <a:pt x="3301888" y="299302"/>
                    <a:pt x="3296794" y="287650"/>
                  </a:cubicBezTo>
                  <a:lnTo>
                    <a:pt x="3331995" y="259061"/>
                  </a:lnTo>
                  <a:cubicBezTo>
                    <a:pt x="3335589" y="267598"/>
                    <a:pt x="3338300" y="274509"/>
                    <a:pt x="3340128" y="279796"/>
                  </a:cubicBezTo>
                  <a:cubicBezTo>
                    <a:pt x="3341957" y="285082"/>
                    <a:pt x="3344308" y="290083"/>
                    <a:pt x="3347179" y="294797"/>
                  </a:cubicBezTo>
                  <a:cubicBezTo>
                    <a:pt x="3350051" y="299512"/>
                    <a:pt x="3353135" y="303259"/>
                    <a:pt x="3356432" y="306038"/>
                  </a:cubicBezTo>
                  <a:cubicBezTo>
                    <a:pt x="3359729" y="308817"/>
                    <a:pt x="3363213" y="310207"/>
                    <a:pt x="3366885" y="310207"/>
                  </a:cubicBezTo>
                  <a:cubicBezTo>
                    <a:pt x="3367857" y="310207"/>
                    <a:pt x="3369432" y="309583"/>
                    <a:pt x="3371611" y="308337"/>
                  </a:cubicBezTo>
                  <a:cubicBezTo>
                    <a:pt x="3373790" y="307090"/>
                    <a:pt x="3377438" y="303684"/>
                    <a:pt x="3382557" y="298119"/>
                  </a:cubicBezTo>
                  <a:cubicBezTo>
                    <a:pt x="3387676" y="292554"/>
                    <a:pt x="3394169" y="284986"/>
                    <a:pt x="3402038" y="275413"/>
                  </a:cubicBezTo>
                  <a:cubicBezTo>
                    <a:pt x="3409907" y="265840"/>
                    <a:pt x="3419899" y="253185"/>
                    <a:pt x="3432015" y="237447"/>
                  </a:cubicBezTo>
                  <a:cubicBezTo>
                    <a:pt x="3429836" y="221595"/>
                    <a:pt x="3427009" y="209072"/>
                    <a:pt x="3423534" y="199878"/>
                  </a:cubicBezTo>
                  <a:cubicBezTo>
                    <a:pt x="3420058" y="190684"/>
                    <a:pt x="3415261" y="183619"/>
                    <a:pt x="3409142" y="178683"/>
                  </a:cubicBezTo>
                  <a:cubicBezTo>
                    <a:pt x="3403024" y="173747"/>
                    <a:pt x="3395043" y="169916"/>
                    <a:pt x="3385198" y="167190"/>
                  </a:cubicBezTo>
                  <a:cubicBezTo>
                    <a:pt x="3375354" y="164465"/>
                    <a:pt x="3362067" y="161195"/>
                    <a:pt x="3345336" y="157380"/>
                  </a:cubicBezTo>
                  <a:cubicBezTo>
                    <a:pt x="3336721" y="155223"/>
                    <a:pt x="3327525" y="151644"/>
                    <a:pt x="3317749" y="146643"/>
                  </a:cubicBezTo>
                  <a:cubicBezTo>
                    <a:pt x="3307973" y="141643"/>
                    <a:pt x="3298048" y="135249"/>
                    <a:pt x="3287976" y="127462"/>
                  </a:cubicBezTo>
                  <a:lnTo>
                    <a:pt x="3285442" y="125348"/>
                  </a:lnTo>
                  <a:lnTo>
                    <a:pt x="3256891" y="135190"/>
                  </a:lnTo>
                  <a:cubicBezTo>
                    <a:pt x="3244168" y="140741"/>
                    <a:pt x="3232836" y="146979"/>
                    <a:pt x="3222896" y="153903"/>
                  </a:cubicBezTo>
                  <a:cubicBezTo>
                    <a:pt x="3203015" y="167751"/>
                    <a:pt x="3185395" y="186109"/>
                    <a:pt x="3170036" y="208976"/>
                  </a:cubicBezTo>
                  <a:cubicBezTo>
                    <a:pt x="3158884" y="226521"/>
                    <a:pt x="3150046" y="247272"/>
                    <a:pt x="3143520" y="271228"/>
                  </a:cubicBezTo>
                  <a:cubicBezTo>
                    <a:pt x="3136994" y="295185"/>
                    <a:pt x="3133731" y="324326"/>
                    <a:pt x="3133731" y="358652"/>
                  </a:cubicBezTo>
                  <a:cubicBezTo>
                    <a:pt x="3134095" y="380269"/>
                    <a:pt x="3140911" y="401350"/>
                    <a:pt x="3154177" y="421896"/>
                  </a:cubicBezTo>
                  <a:cubicBezTo>
                    <a:pt x="3176401" y="453057"/>
                    <a:pt x="3195735" y="466958"/>
                    <a:pt x="3212180" y="463601"/>
                  </a:cubicBezTo>
                  <a:cubicBezTo>
                    <a:pt x="3204736" y="462722"/>
                    <a:pt x="3198839" y="458189"/>
                    <a:pt x="3194489" y="450003"/>
                  </a:cubicBezTo>
                  <a:cubicBezTo>
                    <a:pt x="3190138" y="441816"/>
                    <a:pt x="3187963" y="433268"/>
                    <a:pt x="3187963" y="424360"/>
                  </a:cubicBezTo>
                  <a:cubicBezTo>
                    <a:pt x="3187963" y="410866"/>
                    <a:pt x="3193465" y="399512"/>
                    <a:pt x="3204470" y="390300"/>
                  </a:cubicBezTo>
                  <a:cubicBezTo>
                    <a:pt x="3215475" y="381089"/>
                    <a:pt x="3227732" y="376483"/>
                    <a:pt x="3241241" y="376483"/>
                  </a:cubicBezTo>
                  <a:cubicBezTo>
                    <a:pt x="3255893" y="376483"/>
                    <a:pt x="3268323" y="382201"/>
                    <a:pt x="3278531" y="393638"/>
                  </a:cubicBezTo>
                  <a:cubicBezTo>
                    <a:pt x="3288740" y="405076"/>
                    <a:pt x="3293844" y="419281"/>
                    <a:pt x="3293844" y="436254"/>
                  </a:cubicBezTo>
                  <a:cubicBezTo>
                    <a:pt x="3293844" y="446127"/>
                    <a:pt x="3291831" y="455328"/>
                    <a:pt x="3287806" y="463858"/>
                  </a:cubicBezTo>
                  <a:cubicBezTo>
                    <a:pt x="3283780" y="472388"/>
                    <a:pt x="3278299" y="479735"/>
                    <a:pt x="3271363" y="485900"/>
                  </a:cubicBezTo>
                  <a:cubicBezTo>
                    <a:pt x="3264426" y="492065"/>
                    <a:pt x="3256418" y="496858"/>
                    <a:pt x="3247338" y="500280"/>
                  </a:cubicBezTo>
                  <a:cubicBezTo>
                    <a:pt x="3238259" y="503702"/>
                    <a:pt x="3228825" y="505413"/>
                    <a:pt x="3219038" y="505413"/>
                  </a:cubicBezTo>
                  <a:cubicBezTo>
                    <a:pt x="3172261" y="505413"/>
                    <a:pt x="3136585" y="482264"/>
                    <a:pt x="3112011" y="435965"/>
                  </a:cubicBezTo>
                  <a:cubicBezTo>
                    <a:pt x="3091744" y="399196"/>
                    <a:pt x="3081610" y="356619"/>
                    <a:pt x="3081610" y="308235"/>
                  </a:cubicBezTo>
                  <a:cubicBezTo>
                    <a:pt x="3081610" y="241391"/>
                    <a:pt x="3108314" y="179787"/>
                    <a:pt x="3161720" y="123422"/>
                  </a:cubicBezTo>
                  <a:lnTo>
                    <a:pt x="3062256" y="123422"/>
                  </a:lnTo>
                  <a:lnTo>
                    <a:pt x="3040398" y="123422"/>
                  </a:lnTo>
                  <a:lnTo>
                    <a:pt x="2991618" y="123422"/>
                  </a:lnTo>
                  <a:lnTo>
                    <a:pt x="2991618" y="517072"/>
                  </a:lnTo>
                  <a:lnTo>
                    <a:pt x="2941555" y="475463"/>
                  </a:lnTo>
                  <a:lnTo>
                    <a:pt x="2941555" y="193278"/>
                  </a:lnTo>
                  <a:cubicBezTo>
                    <a:pt x="2941555" y="182712"/>
                    <a:pt x="2939533" y="173179"/>
                    <a:pt x="2935490" y="164678"/>
                  </a:cubicBezTo>
                  <a:cubicBezTo>
                    <a:pt x="2931446" y="156177"/>
                    <a:pt x="2925817" y="148938"/>
                    <a:pt x="2918602" y="142962"/>
                  </a:cubicBezTo>
                  <a:cubicBezTo>
                    <a:pt x="2911387" y="136987"/>
                    <a:pt x="2903118" y="132236"/>
                    <a:pt x="2893795" y="128711"/>
                  </a:cubicBezTo>
                  <a:cubicBezTo>
                    <a:pt x="2884473" y="125185"/>
                    <a:pt x="2873871" y="123422"/>
                    <a:pt x="2861991" y="123422"/>
                  </a:cubicBezTo>
                  <a:lnTo>
                    <a:pt x="2720346" y="123422"/>
                  </a:lnTo>
                  <a:lnTo>
                    <a:pt x="2720346" y="134395"/>
                  </a:lnTo>
                  <a:cubicBezTo>
                    <a:pt x="2761630" y="132602"/>
                    <a:pt x="2796631" y="150965"/>
                    <a:pt x="2825349" y="189484"/>
                  </a:cubicBezTo>
                  <a:cubicBezTo>
                    <a:pt x="2838322" y="205572"/>
                    <a:pt x="2848171" y="222899"/>
                    <a:pt x="2854897" y="241466"/>
                  </a:cubicBezTo>
                  <a:cubicBezTo>
                    <a:pt x="2861623" y="260032"/>
                    <a:pt x="2864986" y="279010"/>
                    <a:pt x="2864986" y="298398"/>
                  </a:cubicBezTo>
                  <a:cubicBezTo>
                    <a:pt x="2864986" y="308678"/>
                    <a:pt x="2863285" y="318433"/>
                    <a:pt x="2859885" y="327662"/>
                  </a:cubicBezTo>
                  <a:cubicBezTo>
                    <a:pt x="2856485" y="336892"/>
                    <a:pt x="2851664" y="345129"/>
                    <a:pt x="2845424" y="352373"/>
                  </a:cubicBezTo>
                  <a:cubicBezTo>
                    <a:pt x="2839184" y="359616"/>
                    <a:pt x="2831842" y="365347"/>
                    <a:pt x="2823398" y="369566"/>
                  </a:cubicBezTo>
                  <a:cubicBezTo>
                    <a:pt x="2814954" y="373784"/>
                    <a:pt x="2805675" y="375893"/>
                    <a:pt x="2795559" y="375893"/>
                  </a:cubicBezTo>
                  <a:cubicBezTo>
                    <a:pt x="2788337" y="375893"/>
                    <a:pt x="2781363" y="374468"/>
                    <a:pt x="2774637" y="371618"/>
                  </a:cubicBezTo>
                  <a:cubicBezTo>
                    <a:pt x="2767911" y="368767"/>
                    <a:pt x="2762075" y="364994"/>
                    <a:pt x="2757127" y="360297"/>
                  </a:cubicBezTo>
                  <a:cubicBezTo>
                    <a:pt x="2752181" y="355600"/>
                    <a:pt x="2748021" y="350010"/>
                    <a:pt x="2744649" y="343527"/>
                  </a:cubicBezTo>
                  <a:cubicBezTo>
                    <a:pt x="2741277" y="337044"/>
                    <a:pt x="2739591" y="330073"/>
                    <a:pt x="2739591" y="322615"/>
                  </a:cubicBezTo>
                  <a:cubicBezTo>
                    <a:pt x="2739591" y="308935"/>
                    <a:pt x="2744394" y="297423"/>
                    <a:pt x="2753999" y="288079"/>
                  </a:cubicBezTo>
                  <a:cubicBezTo>
                    <a:pt x="2763603" y="278735"/>
                    <a:pt x="2775664" y="274063"/>
                    <a:pt x="2790180" y="274063"/>
                  </a:cubicBezTo>
                  <a:cubicBezTo>
                    <a:pt x="2806746" y="274063"/>
                    <a:pt x="2818569" y="280560"/>
                    <a:pt x="2825649" y="293554"/>
                  </a:cubicBezTo>
                  <a:lnTo>
                    <a:pt x="2824363" y="290661"/>
                  </a:lnTo>
                  <a:cubicBezTo>
                    <a:pt x="2824363" y="268516"/>
                    <a:pt x="2814654" y="247099"/>
                    <a:pt x="2795238" y="226410"/>
                  </a:cubicBezTo>
                  <a:cubicBezTo>
                    <a:pt x="2775842" y="205443"/>
                    <a:pt x="2750650" y="197553"/>
                    <a:pt x="2719660" y="202740"/>
                  </a:cubicBezTo>
                  <a:lnTo>
                    <a:pt x="2719660" y="553762"/>
                  </a:lnTo>
                  <a:lnTo>
                    <a:pt x="2691735" y="537174"/>
                  </a:lnTo>
                  <a:cubicBezTo>
                    <a:pt x="2687492" y="518365"/>
                    <a:pt x="2681559" y="502620"/>
                    <a:pt x="2673937" y="489940"/>
                  </a:cubicBezTo>
                  <a:cubicBezTo>
                    <a:pt x="2664928" y="475081"/>
                    <a:pt x="2654784" y="467651"/>
                    <a:pt x="2643504" y="467651"/>
                  </a:cubicBezTo>
                  <a:cubicBezTo>
                    <a:pt x="2630138" y="467651"/>
                    <a:pt x="2624541" y="475488"/>
                    <a:pt x="2626713" y="491161"/>
                  </a:cubicBezTo>
                  <a:lnTo>
                    <a:pt x="2628835" y="519451"/>
                  </a:lnTo>
                  <a:cubicBezTo>
                    <a:pt x="2617662" y="518543"/>
                    <a:pt x="2609155" y="517161"/>
                    <a:pt x="2603315" y="515304"/>
                  </a:cubicBezTo>
                  <a:cubicBezTo>
                    <a:pt x="2597476" y="513446"/>
                    <a:pt x="2590687" y="508649"/>
                    <a:pt x="2582950" y="500913"/>
                  </a:cubicBezTo>
                  <a:cubicBezTo>
                    <a:pt x="2582458" y="489032"/>
                    <a:pt x="2581075" y="479687"/>
                    <a:pt x="2578803" y="472875"/>
                  </a:cubicBezTo>
                  <a:cubicBezTo>
                    <a:pt x="2576532" y="466064"/>
                    <a:pt x="2573542" y="459875"/>
                    <a:pt x="2569834" y="454310"/>
                  </a:cubicBezTo>
                  <a:cubicBezTo>
                    <a:pt x="2561884" y="443466"/>
                    <a:pt x="2551907" y="438044"/>
                    <a:pt x="2539906" y="438044"/>
                  </a:cubicBezTo>
                  <a:cubicBezTo>
                    <a:pt x="2534855" y="438044"/>
                    <a:pt x="2529653" y="438937"/>
                    <a:pt x="2524298" y="440723"/>
                  </a:cubicBezTo>
                  <a:cubicBezTo>
                    <a:pt x="2518944" y="442509"/>
                    <a:pt x="2514120" y="445061"/>
                    <a:pt x="2509827" y="448379"/>
                  </a:cubicBezTo>
                  <a:cubicBezTo>
                    <a:pt x="2505533" y="451697"/>
                    <a:pt x="2502094" y="455664"/>
                    <a:pt x="2499508" y="460279"/>
                  </a:cubicBezTo>
                  <a:cubicBezTo>
                    <a:pt x="2496922" y="464894"/>
                    <a:pt x="2495629" y="470223"/>
                    <a:pt x="2495629" y="476267"/>
                  </a:cubicBezTo>
                  <a:cubicBezTo>
                    <a:pt x="2495629" y="493812"/>
                    <a:pt x="2497336" y="504981"/>
                    <a:pt x="2500751" y="509774"/>
                  </a:cubicBezTo>
                  <a:cubicBezTo>
                    <a:pt x="2500751" y="501359"/>
                    <a:pt x="2504550" y="492304"/>
                    <a:pt x="2512147" y="482610"/>
                  </a:cubicBezTo>
                  <a:cubicBezTo>
                    <a:pt x="2519744" y="472916"/>
                    <a:pt x="2528997" y="468069"/>
                    <a:pt x="2539906" y="468069"/>
                  </a:cubicBezTo>
                  <a:cubicBezTo>
                    <a:pt x="2567352" y="468069"/>
                    <a:pt x="2581075" y="482910"/>
                    <a:pt x="2581075" y="512593"/>
                  </a:cubicBezTo>
                  <a:cubicBezTo>
                    <a:pt x="2581075" y="544075"/>
                    <a:pt x="2563091" y="559816"/>
                    <a:pt x="2527122" y="559816"/>
                  </a:cubicBezTo>
                  <a:cubicBezTo>
                    <a:pt x="2515806" y="559816"/>
                    <a:pt x="2505293" y="557873"/>
                    <a:pt x="2495581" y="553987"/>
                  </a:cubicBezTo>
                  <a:cubicBezTo>
                    <a:pt x="2485869" y="550101"/>
                    <a:pt x="2477078" y="544470"/>
                    <a:pt x="2469210" y="537094"/>
                  </a:cubicBezTo>
                  <a:cubicBezTo>
                    <a:pt x="2461341" y="529718"/>
                    <a:pt x="2455211" y="520904"/>
                    <a:pt x="2450821" y="510653"/>
                  </a:cubicBezTo>
                  <a:cubicBezTo>
                    <a:pt x="2446432" y="500402"/>
                    <a:pt x="2444237" y="489161"/>
                    <a:pt x="2444237" y="476931"/>
                  </a:cubicBezTo>
                  <a:cubicBezTo>
                    <a:pt x="2444237" y="464522"/>
                    <a:pt x="2446378" y="452844"/>
                    <a:pt x="2450661" y="441896"/>
                  </a:cubicBezTo>
                  <a:cubicBezTo>
                    <a:pt x="2454943" y="430948"/>
                    <a:pt x="2460989" y="421445"/>
                    <a:pt x="2468797" y="413387"/>
                  </a:cubicBezTo>
                  <a:cubicBezTo>
                    <a:pt x="2476605" y="405329"/>
                    <a:pt x="2485536" y="398968"/>
                    <a:pt x="2495591" y="394303"/>
                  </a:cubicBezTo>
                  <a:cubicBezTo>
                    <a:pt x="2505646" y="389638"/>
                    <a:pt x="2516603" y="387305"/>
                    <a:pt x="2528461" y="387305"/>
                  </a:cubicBezTo>
                  <a:cubicBezTo>
                    <a:pt x="2563044" y="387305"/>
                    <a:pt x="2584754" y="408840"/>
                    <a:pt x="2593591" y="451910"/>
                  </a:cubicBezTo>
                  <a:cubicBezTo>
                    <a:pt x="2593141" y="424557"/>
                    <a:pt x="2605967" y="410880"/>
                    <a:pt x="2632071" y="410880"/>
                  </a:cubicBezTo>
                  <a:cubicBezTo>
                    <a:pt x="2653609" y="410880"/>
                    <a:pt x="2666572" y="425232"/>
                    <a:pt x="2670958" y="453935"/>
                  </a:cubicBezTo>
                  <a:lnTo>
                    <a:pt x="2670958" y="425046"/>
                  </a:lnTo>
                  <a:cubicBezTo>
                    <a:pt x="2664571" y="413845"/>
                    <a:pt x="2657172" y="403275"/>
                    <a:pt x="2648760" y="393338"/>
                  </a:cubicBezTo>
                  <a:cubicBezTo>
                    <a:pt x="2640349" y="383401"/>
                    <a:pt x="2630481" y="371961"/>
                    <a:pt x="2619159" y="359016"/>
                  </a:cubicBezTo>
                  <a:cubicBezTo>
                    <a:pt x="2604285" y="348272"/>
                    <a:pt x="2587442" y="338515"/>
                    <a:pt x="2568629" y="329746"/>
                  </a:cubicBezTo>
                  <a:cubicBezTo>
                    <a:pt x="2549816" y="320978"/>
                    <a:pt x="2529644" y="315421"/>
                    <a:pt x="2508112" y="313078"/>
                  </a:cubicBezTo>
                  <a:lnTo>
                    <a:pt x="2452306" y="246106"/>
                  </a:lnTo>
                  <a:cubicBezTo>
                    <a:pt x="2518800" y="197585"/>
                    <a:pt x="2591458" y="163174"/>
                    <a:pt x="2670283" y="142871"/>
                  </a:cubicBezTo>
                  <a:lnTo>
                    <a:pt x="2670283" y="123422"/>
                  </a:lnTo>
                  <a:lnTo>
                    <a:pt x="2428720" y="123422"/>
                  </a:lnTo>
                  <a:lnTo>
                    <a:pt x="2386383" y="72673"/>
                  </a:lnTo>
                  <a:lnTo>
                    <a:pt x="2820458" y="72673"/>
                  </a:lnTo>
                  <a:lnTo>
                    <a:pt x="2852973" y="72673"/>
                  </a:lnTo>
                  <a:lnTo>
                    <a:pt x="2870371" y="72673"/>
                  </a:lnTo>
                  <a:cubicBezTo>
                    <a:pt x="2894902" y="72673"/>
                    <a:pt x="2914025" y="78183"/>
                    <a:pt x="2927737" y="89202"/>
                  </a:cubicBezTo>
                  <a:cubicBezTo>
                    <a:pt x="2941449" y="100221"/>
                    <a:pt x="2947884" y="116236"/>
                    <a:pt x="2947041" y="137246"/>
                  </a:cubicBezTo>
                  <a:cubicBezTo>
                    <a:pt x="2947041" y="134410"/>
                    <a:pt x="2946816" y="127475"/>
                    <a:pt x="2946366" y="116441"/>
                  </a:cubicBezTo>
                  <a:cubicBezTo>
                    <a:pt x="2945916" y="105408"/>
                    <a:pt x="2945012" y="92376"/>
                    <a:pt x="2943655" y="77345"/>
                  </a:cubicBezTo>
                  <a:cubicBezTo>
                    <a:pt x="2942726" y="62322"/>
                    <a:pt x="2942030" y="49217"/>
                    <a:pt x="2941566" y="38030"/>
                  </a:cubicBezTo>
                  <a:cubicBezTo>
                    <a:pt x="2941101" y="26843"/>
                    <a:pt x="2940869" y="15063"/>
                    <a:pt x="2940869" y="2690"/>
                  </a:cubicBezTo>
                  <a:close/>
                  <a:moveTo>
                    <a:pt x="544836" y="2690"/>
                  </a:moveTo>
                  <a:lnTo>
                    <a:pt x="571593" y="18088"/>
                  </a:lnTo>
                  <a:cubicBezTo>
                    <a:pt x="576108" y="45177"/>
                    <a:pt x="582845" y="63372"/>
                    <a:pt x="591803" y="72673"/>
                  </a:cubicBezTo>
                  <a:lnTo>
                    <a:pt x="618986" y="72673"/>
                  </a:lnTo>
                  <a:lnTo>
                    <a:pt x="625257" y="72673"/>
                  </a:lnTo>
                  <a:lnTo>
                    <a:pt x="1093864" y="72673"/>
                  </a:lnTo>
                  <a:lnTo>
                    <a:pt x="1110480" y="72673"/>
                  </a:lnTo>
                  <a:lnTo>
                    <a:pt x="1322229" y="72673"/>
                  </a:lnTo>
                  <a:lnTo>
                    <a:pt x="1353300" y="72673"/>
                  </a:lnTo>
                  <a:lnTo>
                    <a:pt x="1802829" y="72673"/>
                  </a:lnTo>
                  <a:lnTo>
                    <a:pt x="1808632" y="72673"/>
                  </a:lnTo>
                  <a:lnTo>
                    <a:pt x="2183373" y="72673"/>
                  </a:lnTo>
                  <a:lnTo>
                    <a:pt x="2224918" y="123422"/>
                  </a:lnTo>
                  <a:lnTo>
                    <a:pt x="2147551" y="123422"/>
                  </a:lnTo>
                  <a:lnTo>
                    <a:pt x="2147551" y="519011"/>
                  </a:lnTo>
                  <a:lnTo>
                    <a:pt x="2126698" y="494119"/>
                  </a:lnTo>
                  <a:lnTo>
                    <a:pt x="2126698" y="494794"/>
                  </a:lnTo>
                  <a:cubicBezTo>
                    <a:pt x="2110753" y="474220"/>
                    <a:pt x="2100529" y="459963"/>
                    <a:pt x="2096025" y="452022"/>
                  </a:cubicBezTo>
                  <a:cubicBezTo>
                    <a:pt x="2091521" y="444082"/>
                    <a:pt x="2084238" y="433883"/>
                    <a:pt x="2074176" y="421424"/>
                  </a:cubicBezTo>
                  <a:cubicBezTo>
                    <a:pt x="2064114" y="408965"/>
                    <a:pt x="2054771" y="398639"/>
                    <a:pt x="2046149" y="390445"/>
                  </a:cubicBezTo>
                  <a:cubicBezTo>
                    <a:pt x="2014724" y="361627"/>
                    <a:pt x="1973229" y="342436"/>
                    <a:pt x="1921665" y="332870"/>
                  </a:cubicBezTo>
                  <a:lnTo>
                    <a:pt x="1915858" y="326355"/>
                  </a:lnTo>
                  <a:lnTo>
                    <a:pt x="1866073" y="261343"/>
                  </a:lnTo>
                  <a:cubicBezTo>
                    <a:pt x="1943725" y="206072"/>
                    <a:pt x="2020871" y="165592"/>
                    <a:pt x="2097509" y="139903"/>
                  </a:cubicBezTo>
                  <a:lnTo>
                    <a:pt x="2097509" y="123422"/>
                  </a:lnTo>
                  <a:lnTo>
                    <a:pt x="1851666" y="123422"/>
                  </a:lnTo>
                  <a:lnTo>
                    <a:pt x="1843763" y="123422"/>
                  </a:lnTo>
                  <a:lnTo>
                    <a:pt x="1654842" y="123422"/>
                  </a:lnTo>
                  <a:lnTo>
                    <a:pt x="1654842" y="137974"/>
                  </a:lnTo>
                  <a:cubicBezTo>
                    <a:pt x="1696618" y="137974"/>
                    <a:pt x="1731755" y="156977"/>
                    <a:pt x="1760251" y="194981"/>
                  </a:cubicBezTo>
                  <a:cubicBezTo>
                    <a:pt x="1786412" y="228021"/>
                    <a:pt x="1799492" y="264451"/>
                    <a:pt x="1799492" y="304270"/>
                  </a:cubicBezTo>
                  <a:cubicBezTo>
                    <a:pt x="1799492" y="314550"/>
                    <a:pt x="1797795" y="324296"/>
                    <a:pt x="1794402" y="333508"/>
                  </a:cubicBezTo>
                  <a:cubicBezTo>
                    <a:pt x="1791009" y="342720"/>
                    <a:pt x="1786315" y="350947"/>
                    <a:pt x="1780322" y="358191"/>
                  </a:cubicBezTo>
                  <a:cubicBezTo>
                    <a:pt x="1774328" y="365435"/>
                    <a:pt x="1767093" y="371175"/>
                    <a:pt x="1758617" y="375411"/>
                  </a:cubicBezTo>
                  <a:cubicBezTo>
                    <a:pt x="1750141" y="379647"/>
                    <a:pt x="1740849" y="381765"/>
                    <a:pt x="1730740" y="381765"/>
                  </a:cubicBezTo>
                  <a:cubicBezTo>
                    <a:pt x="1723518" y="381765"/>
                    <a:pt x="1716592" y="380362"/>
                    <a:pt x="1709963" y="377554"/>
                  </a:cubicBezTo>
                  <a:cubicBezTo>
                    <a:pt x="1703333" y="374747"/>
                    <a:pt x="1697383" y="371084"/>
                    <a:pt x="1692111" y="366565"/>
                  </a:cubicBezTo>
                  <a:cubicBezTo>
                    <a:pt x="1686839" y="362047"/>
                    <a:pt x="1682518" y="356548"/>
                    <a:pt x="1679150" y="350069"/>
                  </a:cubicBezTo>
                  <a:cubicBezTo>
                    <a:pt x="1675782" y="343589"/>
                    <a:pt x="1674098" y="336396"/>
                    <a:pt x="1674098" y="328487"/>
                  </a:cubicBezTo>
                  <a:cubicBezTo>
                    <a:pt x="1674098" y="314707"/>
                    <a:pt x="1679004" y="303170"/>
                    <a:pt x="1688816" y="293876"/>
                  </a:cubicBezTo>
                  <a:cubicBezTo>
                    <a:pt x="1698627" y="284582"/>
                    <a:pt x="1710809" y="279935"/>
                    <a:pt x="1725361" y="279935"/>
                  </a:cubicBezTo>
                  <a:cubicBezTo>
                    <a:pt x="1734291" y="279935"/>
                    <a:pt x="1742253" y="282007"/>
                    <a:pt x="1749246" y="286150"/>
                  </a:cubicBezTo>
                  <a:cubicBezTo>
                    <a:pt x="1756240" y="290293"/>
                    <a:pt x="1759901" y="294719"/>
                    <a:pt x="1760230" y="299427"/>
                  </a:cubicBezTo>
                  <a:lnTo>
                    <a:pt x="1758869" y="296533"/>
                  </a:lnTo>
                  <a:cubicBezTo>
                    <a:pt x="1758869" y="273188"/>
                    <a:pt x="1749125" y="251771"/>
                    <a:pt x="1729637" y="232283"/>
                  </a:cubicBezTo>
                  <a:cubicBezTo>
                    <a:pt x="1710784" y="211737"/>
                    <a:pt x="1685624" y="201661"/>
                    <a:pt x="1654156" y="202054"/>
                  </a:cubicBezTo>
                  <a:lnTo>
                    <a:pt x="1654156" y="516322"/>
                  </a:lnTo>
                  <a:cubicBezTo>
                    <a:pt x="1645269" y="515729"/>
                    <a:pt x="1638967" y="514348"/>
                    <a:pt x="1635248" y="512180"/>
                  </a:cubicBezTo>
                  <a:cubicBezTo>
                    <a:pt x="1631530" y="510012"/>
                    <a:pt x="1629499" y="508478"/>
                    <a:pt x="1629156" y="507578"/>
                  </a:cubicBezTo>
                  <a:cubicBezTo>
                    <a:pt x="1619091" y="482953"/>
                    <a:pt x="1608079" y="461404"/>
                    <a:pt x="1596120" y="442930"/>
                  </a:cubicBezTo>
                  <a:cubicBezTo>
                    <a:pt x="1584161" y="424457"/>
                    <a:pt x="1570874" y="407912"/>
                    <a:pt x="1556258" y="393296"/>
                  </a:cubicBezTo>
                  <a:cubicBezTo>
                    <a:pt x="1523275" y="360306"/>
                    <a:pt x="1485585" y="341332"/>
                    <a:pt x="1443187" y="336374"/>
                  </a:cubicBezTo>
                  <a:lnTo>
                    <a:pt x="1386812" y="263186"/>
                  </a:lnTo>
                  <a:cubicBezTo>
                    <a:pt x="1453049" y="209458"/>
                    <a:pt x="1525933" y="169707"/>
                    <a:pt x="1605464" y="143932"/>
                  </a:cubicBezTo>
                  <a:lnTo>
                    <a:pt x="1605464" y="123422"/>
                  </a:lnTo>
                  <a:lnTo>
                    <a:pt x="1386027" y="123422"/>
                  </a:lnTo>
                  <a:lnTo>
                    <a:pt x="1351891" y="135190"/>
                  </a:lnTo>
                  <a:cubicBezTo>
                    <a:pt x="1339168" y="140741"/>
                    <a:pt x="1327836" y="146979"/>
                    <a:pt x="1317896" y="153903"/>
                  </a:cubicBezTo>
                  <a:cubicBezTo>
                    <a:pt x="1298015" y="167751"/>
                    <a:pt x="1280395" y="186109"/>
                    <a:pt x="1265036" y="208976"/>
                  </a:cubicBezTo>
                  <a:cubicBezTo>
                    <a:pt x="1253884" y="226521"/>
                    <a:pt x="1245046" y="247272"/>
                    <a:pt x="1238520" y="271228"/>
                  </a:cubicBezTo>
                  <a:cubicBezTo>
                    <a:pt x="1231994" y="295185"/>
                    <a:pt x="1228731" y="324326"/>
                    <a:pt x="1228731" y="358652"/>
                  </a:cubicBezTo>
                  <a:cubicBezTo>
                    <a:pt x="1229095" y="380269"/>
                    <a:pt x="1235911" y="401350"/>
                    <a:pt x="1249177" y="421896"/>
                  </a:cubicBezTo>
                  <a:cubicBezTo>
                    <a:pt x="1271401" y="453057"/>
                    <a:pt x="1290735" y="466958"/>
                    <a:pt x="1307180" y="463601"/>
                  </a:cubicBezTo>
                  <a:cubicBezTo>
                    <a:pt x="1299737" y="462722"/>
                    <a:pt x="1293839" y="458189"/>
                    <a:pt x="1289489" y="450003"/>
                  </a:cubicBezTo>
                  <a:cubicBezTo>
                    <a:pt x="1285138" y="441816"/>
                    <a:pt x="1282963" y="433268"/>
                    <a:pt x="1282963" y="424360"/>
                  </a:cubicBezTo>
                  <a:cubicBezTo>
                    <a:pt x="1282963" y="410866"/>
                    <a:pt x="1288465" y="399512"/>
                    <a:pt x="1299470" y="390300"/>
                  </a:cubicBezTo>
                  <a:cubicBezTo>
                    <a:pt x="1310475" y="381089"/>
                    <a:pt x="1322732" y="376483"/>
                    <a:pt x="1336241" y="376483"/>
                  </a:cubicBezTo>
                  <a:cubicBezTo>
                    <a:pt x="1350893" y="376483"/>
                    <a:pt x="1363323" y="382201"/>
                    <a:pt x="1373531" y="393638"/>
                  </a:cubicBezTo>
                  <a:cubicBezTo>
                    <a:pt x="1383740" y="405076"/>
                    <a:pt x="1388844" y="419281"/>
                    <a:pt x="1388844" y="436254"/>
                  </a:cubicBezTo>
                  <a:cubicBezTo>
                    <a:pt x="1388844" y="446127"/>
                    <a:pt x="1386831" y="455328"/>
                    <a:pt x="1382806" y="463858"/>
                  </a:cubicBezTo>
                  <a:cubicBezTo>
                    <a:pt x="1378780" y="472388"/>
                    <a:pt x="1373299" y="479735"/>
                    <a:pt x="1366363" y="485900"/>
                  </a:cubicBezTo>
                  <a:cubicBezTo>
                    <a:pt x="1359426" y="492065"/>
                    <a:pt x="1351418" y="496858"/>
                    <a:pt x="1342338" y="500280"/>
                  </a:cubicBezTo>
                  <a:cubicBezTo>
                    <a:pt x="1333259" y="503702"/>
                    <a:pt x="1323825" y="505413"/>
                    <a:pt x="1314038" y="505413"/>
                  </a:cubicBezTo>
                  <a:cubicBezTo>
                    <a:pt x="1267261" y="505413"/>
                    <a:pt x="1231585" y="482264"/>
                    <a:pt x="1207011" y="435965"/>
                  </a:cubicBezTo>
                  <a:cubicBezTo>
                    <a:pt x="1186744" y="399196"/>
                    <a:pt x="1176610" y="356619"/>
                    <a:pt x="1176610" y="308235"/>
                  </a:cubicBezTo>
                  <a:cubicBezTo>
                    <a:pt x="1176610" y="241391"/>
                    <a:pt x="1203314" y="179787"/>
                    <a:pt x="1256720" y="123422"/>
                  </a:cubicBezTo>
                  <a:lnTo>
                    <a:pt x="1151413" y="123422"/>
                  </a:lnTo>
                  <a:lnTo>
                    <a:pt x="1135398" y="123422"/>
                  </a:lnTo>
                  <a:lnTo>
                    <a:pt x="929696" y="123422"/>
                  </a:lnTo>
                  <a:cubicBezTo>
                    <a:pt x="924874" y="123765"/>
                    <a:pt x="919829" y="126028"/>
                    <a:pt x="914560" y="130211"/>
                  </a:cubicBezTo>
                  <a:cubicBezTo>
                    <a:pt x="909292" y="134393"/>
                    <a:pt x="906390" y="138089"/>
                    <a:pt x="905854" y="141296"/>
                  </a:cubicBezTo>
                  <a:cubicBezTo>
                    <a:pt x="905854" y="145511"/>
                    <a:pt x="907990" y="149478"/>
                    <a:pt x="912262" y="153196"/>
                  </a:cubicBezTo>
                  <a:cubicBezTo>
                    <a:pt x="916534" y="156914"/>
                    <a:pt x="921911" y="160295"/>
                    <a:pt x="928394" y="163338"/>
                  </a:cubicBezTo>
                  <a:cubicBezTo>
                    <a:pt x="934877" y="166381"/>
                    <a:pt x="941598" y="168746"/>
                    <a:pt x="948556" y="170432"/>
                  </a:cubicBezTo>
                  <a:cubicBezTo>
                    <a:pt x="955514" y="172118"/>
                    <a:pt x="960554" y="172961"/>
                    <a:pt x="963676" y="172961"/>
                  </a:cubicBezTo>
                  <a:cubicBezTo>
                    <a:pt x="984321" y="174754"/>
                    <a:pt x="1002357" y="174041"/>
                    <a:pt x="1017784" y="170823"/>
                  </a:cubicBezTo>
                  <a:cubicBezTo>
                    <a:pt x="1033211" y="167605"/>
                    <a:pt x="1047675" y="162706"/>
                    <a:pt x="1061177" y="156127"/>
                  </a:cubicBezTo>
                  <a:lnTo>
                    <a:pt x="1123831" y="223249"/>
                  </a:lnTo>
                  <a:cubicBezTo>
                    <a:pt x="1102578" y="245666"/>
                    <a:pt x="1086725" y="271250"/>
                    <a:pt x="1076270" y="300000"/>
                  </a:cubicBezTo>
                  <a:cubicBezTo>
                    <a:pt x="1065815" y="328750"/>
                    <a:pt x="1060588" y="362017"/>
                    <a:pt x="1060588" y="399800"/>
                  </a:cubicBezTo>
                  <a:cubicBezTo>
                    <a:pt x="1060588" y="428232"/>
                    <a:pt x="1070232" y="466401"/>
                    <a:pt x="1089520" y="514307"/>
                  </a:cubicBezTo>
                  <a:lnTo>
                    <a:pt x="1040292" y="503034"/>
                  </a:lnTo>
                  <a:cubicBezTo>
                    <a:pt x="1030491" y="475102"/>
                    <a:pt x="1022860" y="448402"/>
                    <a:pt x="1017398" y="422935"/>
                  </a:cubicBezTo>
                  <a:cubicBezTo>
                    <a:pt x="1011937" y="397467"/>
                    <a:pt x="1008978" y="370246"/>
                    <a:pt x="1008520" y="341271"/>
                  </a:cubicBezTo>
                  <a:cubicBezTo>
                    <a:pt x="1008520" y="303724"/>
                    <a:pt x="1016593" y="267662"/>
                    <a:pt x="1032738" y="233086"/>
                  </a:cubicBezTo>
                  <a:cubicBezTo>
                    <a:pt x="996397" y="233086"/>
                    <a:pt x="965536" y="228011"/>
                    <a:pt x="940155" y="217859"/>
                  </a:cubicBezTo>
                  <a:cubicBezTo>
                    <a:pt x="912951" y="207072"/>
                    <a:pt x="887684" y="186648"/>
                    <a:pt x="864352" y="156587"/>
                  </a:cubicBezTo>
                  <a:lnTo>
                    <a:pt x="863859" y="156384"/>
                  </a:lnTo>
                  <a:cubicBezTo>
                    <a:pt x="860345" y="156384"/>
                    <a:pt x="855676" y="159100"/>
                    <a:pt x="849854" y="164533"/>
                  </a:cubicBezTo>
                  <a:cubicBezTo>
                    <a:pt x="844032" y="169966"/>
                    <a:pt x="837670" y="178290"/>
                    <a:pt x="830770" y="189506"/>
                  </a:cubicBezTo>
                  <a:cubicBezTo>
                    <a:pt x="816689" y="212130"/>
                    <a:pt x="809649" y="229304"/>
                    <a:pt x="809649" y="241026"/>
                  </a:cubicBezTo>
                  <a:cubicBezTo>
                    <a:pt x="809649" y="255300"/>
                    <a:pt x="817229" y="262436"/>
                    <a:pt x="832388" y="262436"/>
                  </a:cubicBezTo>
                  <a:cubicBezTo>
                    <a:pt x="836060" y="262436"/>
                    <a:pt x="841246" y="261390"/>
                    <a:pt x="847947" y="259297"/>
                  </a:cubicBezTo>
                  <a:cubicBezTo>
                    <a:pt x="854647" y="257203"/>
                    <a:pt x="863124" y="253539"/>
                    <a:pt x="873375" y="248302"/>
                  </a:cubicBezTo>
                  <a:lnTo>
                    <a:pt x="915573" y="226764"/>
                  </a:lnTo>
                  <a:cubicBezTo>
                    <a:pt x="935183" y="235429"/>
                    <a:pt x="951899" y="251867"/>
                    <a:pt x="965722" y="276077"/>
                  </a:cubicBezTo>
                  <a:cubicBezTo>
                    <a:pt x="971623" y="287029"/>
                    <a:pt x="976463" y="298169"/>
                    <a:pt x="980242" y="309499"/>
                  </a:cubicBezTo>
                  <a:cubicBezTo>
                    <a:pt x="984021" y="320829"/>
                    <a:pt x="985910" y="331195"/>
                    <a:pt x="985910" y="340596"/>
                  </a:cubicBezTo>
                  <a:cubicBezTo>
                    <a:pt x="985910" y="370278"/>
                    <a:pt x="974691" y="396814"/>
                    <a:pt x="952253" y="420202"/>
                  </a:cubicBezTo>
                  <a:cubicBezTo>
                    <a:pt x="930336" y="442119"/>
                    <a:pt x="904061" y="453078"/>
                    <a:pt x="873428" y="453078"/>
                  </a:cubicBezTo>
                  <a:cubicBezTo>
                    <a:pt x="805241" y="453078"/>
                    <a:pt x="756228" y="416459"/>
                    <a:pt x="726389" y="343221"/>
                  </a:cubicBezTo>
                  <a:cubicBezTo>
                    <a:pt x="715844" y="317047"/>
                    <a:pt x="707979" y="288282"/>
                    <a:pt x="702793" y="256928"/>
                  </a:cubicBezTo>
                  <a:cubicBezTo>
                    <a:pt x="697607" y="225575"/>
                    <a:pt x="695013" y="187713"/>
                    <a:pt x="695013" y="143343"/>
                  </a:cubicBezTo>
                  <a:lnTo>
                    <a:pt x="728242" y="159384"/>
                  </a:lnTo>
                  <a:cubicBezTo>
                    <a:pt x="726871" y="172321"/>
                    <a:pt x="726810" y="186102"/>
                    <a:pt x="728060" y="200725"/>
                  </a:cubicBezTo>
                  <a:cubicBezTo>
                    <a:pt x="732504" y="244659"/>
                    <a:pt x="743212" y="279803"/>
                    <a:pt x="760186" y="306156"/>
                  </a:cubicBezTo>
                  <a:cubicBezTo>
                    <a:pt x="774552" y="330430"/>
                    <a:pt x="789870" y="348274"/>
                    <a:pt x="806140" y="359686"/>
                  </a:cubicBezTo>
                  <a:cubicBezTo>
                    <a:pt x="822410" y="371098"/>
                    <a:pt x="840353" y="376804"/>
                    <a:pt x="859970" y="376804"/>
                  </a:cubicBezTo>
                  <a:cubicBezTo>
                    <a:pt x="878165" y="376804"/>
                    <a:pt x="895113" y="373168"/>
                    <a:pt x="910815" y="365896"/>
                  </a:cubicBezTo>
                  <a:cubicBezTo>
                    <a:pt x="934240" y="355480"/>
                    <a:pt x="945952" y="343011"/>
                    <a:pt x="945952" y="328487"/>
                  </a:cubicBezTo>
                  <a:cubicBezTo>
                    <a:pt x="945952" y="322930"/>
                    <a:pt x="944484" y="317300"/>
                    <a:pt x="941548" y="311600"/>
                  </a:cubicBezTo>
                  <a:cubicBezTo>
                    <a:pt x="938612" y="305899"/>
                    <a:pt x="934965" y="303049"/>
                    <a:pt x="930607" y="303049"/>
                  </a:cubicBezTo>
                  <a:cubicBezTo>
                    <a:pt x="928821" y="303049"/>
                    <a:pt x="919291" y="306149"/>
                    <a:pt x="902018" y="312350"/>
                  </a:cubicBezTo>
                  <a:cubicBezTo>
                    <a:pt x="886130" y="318708"/>
                    <a:pt x="872114" y="321887"/>
                    <a:pt x="859970" y="321887"/>
                  </a:cubicBezTo>
                  <a:cubicBezTo>
                    <a:pt x="832631" y="321887"/>
                    <a:pt x="809878" y="310839"/>
                    <a:pt x="791711" y="288743"/>
                  </a:cubicBezTo>
                  <a:cubicBezTo>
                    <a:pt x="773888" y="268119"/>
                    <a:pt x="764976" y="243916"/>
                    <a:pt x="764976" y="216134"/>
                  </a:cubicBezTo>
                  <a:cubicBezTo>
                    <a:pt x="764976" y="199811"/>
                    <a:pt x="770808" y="181612"/>
                    <a:pt x="782474" y="161538"/>
                  </a:cubicBezTo>
                  <a:cubicBezTo>
                    <a:pt x="796026" y="139185"/>
                    <a:pt x="809256" y="126480"/>
                    <a:pt x="822165" y="123422"/>
                  </a:cubicBezTo>
                  <a:lnTo>
                    <a:pt x="666223" y="123422"/>
                  </a:lnTo>
                  <a:lnTo>
                    <a:pt x="660520" y="123422"/>
                  </a:lnTo>
                  <a:lnTo>
                    <a:pt x="595585" y="123422"/>
                  </a:lnTo>
                  <a:lnTo>
                    <a:pt x="595585" y="517072"/>
                  </a:lnTo>
                  <a:lnTo>
                    <a:pt x="545522" y="475463"/>
                  </a:lnTo>
                  <a:lnTo>
                    <a:pt x="545522" y="193278"/>
                  </a:lnTo>
                  <a:cubicBezTo>
                    <a:pt x="545522" y="182712"/>
                    <a:pt x="543500" y="173179"/>
                    <a:pt x="539457" y="164678"/>
                  </a:cubicBezTo>
                  <a:cubicBezTo>
                    <a:pt x="535414" y="156177"/>
                    <a:pt x="529784" y="148938"/>
                    <a:pt x="522569" y="142962"/>
                  </a:cubicBezTo>
                  <a:cubicBezTo>
                    <a:pt x="515354" y="136987"/>
                    <a:pt x="507085" y="132236"/>
                    <a:pt x="497762" y="128711"/>
                  </a:cubicBezTo>
                  <a:cubicBezTo>
                    <a:pt x="488440" y="125185"/>
                    <a:pt x="477839" y="123422"/>
                    <a:pt x="465959" y="123422"/>
                  </a:cubicBezTo>
                  <a:lnTo>
                    <a:pt x="460483" y="123422"/>
                  </a:lnTo>
                  <a:lnTo>
                    <a:pt x="460483" y="520501"/>
                  </a:lnTo>
                  <a:lnTo>
                    <a:pt x="447699" y="512421"/>
                  </a:lnTo>
                  <a:lnTo>
                    <a:pt x="447699" y="513096"/>
                  </a:lnTo>
                  <a:cubicBezTo>
                    <a:pt x="422089" y="445945"/>
                    <a:pt x="389760" y="398610"/>
                    <a:pt x="350712" y="371093"/>
                  </a:cubicBezTo>
                  <a:cubicBezTo>
                    <a:pt x="342661" y="386152"/>
                    <a:pt x="329474" y="398441"/>
                    <a:pt x="311150" y="407960"/>
                  </a:cubicBezTo>
                  <a:cubicBezTo>
                    <a:pt x="292826" y="417479"/>
                    <a:pt x="271663" y="422238"/>
                    <a:pt x="247660" y="422238"/>
                  </a:cubicBezTo>
                  <a:cubicBezTo>
                    <a:pt x="234008" y="422238"/>
                    <a:pt x="220373" y="419422"/>
                    <a:pt x="206753" y="413789"/>
                  </a:cubicBezTo>
                  <a:cubicBezTo>
                    <a:pt x="193133" y="408156"/>
                    <a:pt x="179667" y="400202"/>
                    <a:pt x="166355" y="389925"/>
                  </a:cubicBezTo>
                  <a:cubicBezTo>
                    <a:pt x="153043" y="379649"/>
                    <a:pt x="140496" y="367487"/>
                    <a:pt x="128716" y="353439"/>
                  </a:cubicBezTo>
                  <a:cubicBezTo>
                    <a:pt x="116936" y="339391"/>
                    <a:pt x="105431" y="323337"/>
                    <a:pt x="94201" y="305277"/>
                  </a:cubicBezTo>
                  <a:cubicBezTo>
                    <a:pt x="82350" y="285089"/>
                    <a:pt x="72529" y="260556"/>
                    <a:pt x="64739" y="231677"/>
                  </a:cubicBezTo>
                  <a:cubicBezTo>
                    <a:pt x="56949" y="202798"/>
                    <a:pt x="51246" y="169546"/>
                    <a:pt x="47631" y="131920"/>
                  </a:cubicBezTo>
                  <a:lnTo>
                    <a:pt x="83379" y="143921"/>
                  </a:lnTo>
                  <a:cubicBezTo>
                    <a:pt x="90015" y="176633"/>
                    <a:pt x="98622" y="205327"/>
                    <a:pt x="109198" y="230005"/>
                  </a:cubicBezTo>
                  <a:cubicBezTo>
                    <a:pt x="119774" y="254684"/>
                    <a:pt x="132040" y="275852"/>
                    <a:pt x="145995" y="293512"/>
                  </a:cubicBezTo>
                  <a:cubicBezTo>
                    <a:pt x="159951" y="311171"/>
                    <a:pt x="174988" y="324774"/>
                    <a:pt x="191108" y="334322"/>
                  </a:cubicBezTo>
                  <a:cubicBezTo>
                    <a:pt x="207228" y="343870"/>
                    <a:pt x="223607" y="348643"/>
                    <a:pt x="240245" y="348643"/>
                  </a:cubicBezTo>
                  <a:cubicBezTo>
                    <a:pt x="281421" y="348643"/>
                    <a:pt x="308521" y="337278"/>
                    <a:pt x="321544" y="314546"/>
                  </a:cubicBezTo>
                  <a:cubicBezTo>
                    <a:pt x="331417" y="295973"/>
                    <a:pt x="336353" y="278210"/>
                    <a:pt x="336353" y="261258"/>
                  </a:cubicBezTo>
                  <a:cubicBezTo>
                    <a:pt x="336353" y="255457"/>
                    <a:pt x="335764" y="249410"/>
                    <a:pt x="334585" y="243116"/>
                  </a:cubicBezTo>
                  <a:cubicBezTo>
                    <a:pt x="331627" y="232565"/>
                    <a:pt x="327304" y="223072"/>
                    <a:pt x="321614" y="214639"/>
                  </a:cubicBezTo>
                  <a:cubicBezTo>
                    <a:pt x="315924" y="206206"/>
                    <a:pt x="310753" y="199875"/>
                    <a:pt x="306103" y="195646"/>
                  </a:cubicBezTo>
                  <a:cubicBezTo>
                    <a:pt x="298738" y="189831"/>
                    <a:pt x="292117" y="186323"/>
                    <a:pt x="286241" y="185123"/>
                  </a:cubicBezTo>
                  <a:cubicBezTo>
                    <a:pt x="280366" y="183923"/>
                    <a:pt x="275628" y="183651"/>
                    <a:pt x="272027" y="184309"/>
                  </a:cubicBezTo>
                  <a:cubicBezTo>
                    <a:pt x="280107" y="191781"/>
                    <a:pt x="284147" y="200832"/>
                    <a:pt x="284147" y="211462"/>
                  </a:cubicBezTo>
                  <a:cubicBezTo>
                    <a:pt x="284147" y="220806"/>
                    <a:pt x="281473" y="229805"/>
                    <a:pt x="276126" y="238460"/>
                  </a:cubicBezTo>
                  <a:cubicBezTo>
                    <a:pt x="270779" y="247115"/>
                    <a:pt x="263723" y="254364"/>
                    <a:pt x="254957" y="260207"/>
                  </a:cubicBezTo>
                  <a:cubicBezTo>
                    <a:pt x="241013" y="270866"/>
                    <a:pt x="224971" y="274849"/>
                    <a:pt x="206833" y="272155"/>
                  </a:cubicBezTo>
                  <a:cubicBezTo>
                    <a:pt x="186924" y="268598"/>
                    <a:pt x="171690" y="259268"/>
                    <a:pt x="161131" y="244166"/>
                  </a:cubicBezTo>
                  <a:cubicBezTo>
                    <a:pt x="155952" y="234322"/>
                    <a:pt x="153362" y="223867"/>
                    <a:pt x="153362" y="212802"/>
                  </a:cubicBezTo>
                  <a:cubicBezTo>
                    <a:pt x="153362" y="201064"/>
                    <a:pt x="156277" y="189970"/>
                    <a:pt x="162106" y="179519"/>
                  </a:cubicBezTo>
                  <a:cubicBezTo>
                    <a:pt x="167936" y="169067"/>
                    <a:pt x="175208" y="160456"/>
                    <a:pt x="183923" y="153683"/>
                  </a:cubicBezTo>
                  <a:cubicBezTo>
                    <a:pt x="206976" y="137831"/>
                    <a:pt x="229575" y="129905"/>
                    <a:pt x="251721" y="129905"/>
                  </a:cubicBezTo>
                  <a:cubicBezTo>
                    <a:pt x="262237" y="129905"/>
                    <a:pt x="272770" y="131513"/>
                    <a:pt x="283321" y="134727"/>
                  </a:cubicBezTo>
                  <a:cubicBezTo>
                    <a:pt x="299166" y="140178"/>
                    <a:pt x="313986" y="148047"/>
                    <a:pt x="327781" y="158334"/>
                  </a:cubicBezTo>
                  <a:cubicBezTo>
                    <a:pt x="341575" y="168621"/>
                    <a:pt x="353509" y="181944"/>
                    <a:pt x="363581" y="198303"/>
                  </a:cubicBezTo>
                  <a:cubicBezTo>
                    <a:pt x="375604" y="220092"/>
                    <a:pt x="381616" y="244666"/>
                    <a:pt x="381616" y="272027"/>
                  </a:cubicBezTo>
                  <a:cubicBezTo>
                    <a:pt x="381616" y="291279"/>
                    <a:pt x="378926" y="310192"/>
                    <a:pt x="373547" y="328766"/>
                  </a:cubicBezTo>
                  <a:lnTo>
                    <a:pt x="409048" y="368146"/>
                  </a:lnTo>
                  <a:lnTo>
                    <a:pt x="409048" y="123422"/>
                  </a:lnTo>
                  <a:lnTo>
                    <a:pt x="41534" y="123422"/>
                  </a:lnTo>
                  <a:lnTo>
                    <a:pt x="0" y="72673"/>
                  </a:lnTo>
                  <a:lnTo>
                    <a:pt x="424425" y="72673"/>
                  </a:lnTo>
                  <a:lnTo>
                    <a:pt x="474338" y="72673"/>
                  </a:lnTo>
                  <a:lnTo>
                    <a:pt x="488911" y="72673"/>
                  </a:lnTo>
                  <a:lnTo>
                    <a:pt x="489656" y="73584"/>
                  </a:lnTo>
                  <a:lnTo>
                    <a:pt x="491723" y="73706"/>
                  </a:lnTo>
                  <a:cubicBezTo>
                    <a:pt x="508093" y="75772"/>
                    <a:pt x="521420" y="80938"/>
                    <a:pt x="531704" y="89202"/>
                  </a:cubicBezTo>
                  <a:cubicBezTo>
                    <a:pt x="545417" y="100221"/>
                    <a:pt x="551851" y="116236"/>
                    <a:pt x="551008" y="137246"/>
                  </a:cubicBezTo>
                  <a:cubicBezTo>
                    <a:pt x="551008" y="134410"/>
                    <a:pt x="550783" y="127475"/>
                    <a:pt x="550333" y="116441"/>
                  </a:cubicBezTo>
                  <a:cubicBezTo>
                    <a:pt x="549883" y="105408"/>
                    <a:pt x="548980" y="92376"/>
                    <a:pt x="547622" y="77345"/>
                  </a:cubicBezTo>
                  <a:cubicBezTo>
                    <a:pt x="546694" y="62322"/>
                    <a:pt x="545997" y="49217"/>
                    <a:pt x="545533" y="38030"/>
                  </a:cubicBezTo>
                  <a:cubicBezTo>
                    <a:pt x="545068" y="26843"/>
                    <a:pt x="544836" y="15063"/>
                    <a:pt x="544836" y="2690"/>
                  </a:cubicBezTo>
                  <a:close/>
                  <a:moveTo>
                    <a:pt x="4749717" y="0"/>
                  </a:moveTo>
                  <a:lnTo>
                    <a:pt x="4784981" y="26714"/>
                  </a:lnTo>
                  <a:cubicBezTo>
                    <a:pt x="4784081" y="31993"/>
                    <a:pt x="4783631" y="35161"/>
                    <a:pt x="4783631" y="36219"/>
                  </a:cubicBezTo>
                  <a:cubicBezTo>
                    <a:pt x="4783181" y="48599"/>
                    <a:pt x="4785180" y="57888"/>
                    <a:pt x="4789629" y="64087"/>
                  </a:cubicBezTo>
                  <a:lnTo>
                    <a:pt x="4808683" y="72673"/>
                  </a:lnTo>
                  <a:lnTo>
                    <a:pt x="4817385" y="72673"/>
                  </a:lnTo>
                  <a:lnTo>
                    <a:pt x="4823933" y="71987"/>
                  </a:lnTo>
                  <a:lnTo>
                    <a:pt x="4824490" y="72673"/>
                  </a:lnTo>
                  <a:lnTo>
                    <a:pt x="5264683" y="72673"/>
                  </a:lnTo>
                  <a:lnTo>
                    <a:pt x="5307717" y="123422"/>
                  </a:lnTo>
                  <a:lnTo>
                    <a:pt x="4865723" y="123422"/>
                  </a:lnTo>
                  <a:lnTo>
                    <a:pt x="4849442" y="123422"/>
                  </a:lnTo>
                  <a:lnTo>
                    <a:pt x="4797101" y="123422"/>
                  </a:lnTo>
                  <a:lnTo>
                    <a:pt x="4797101" y="527359"/>
                  </a:lnTo>
                  <a:lnTo>
                    <a:pt x="4740961" y="471220"/>
                  </a:lnTo>
                  <a:cubicBezTo>
                    <a:pt x="4741411" y="402147"/>
                    <a:pt x="4742087" y="350779"/>
                    <a:pt x="4742987" y="317118"/>
                  </a:cubicBezTo>
                  <a:cubicBezTo>
                    <a:pt x="4743430" y="297437"/>
                    <a:pt x="4743651" y="280642"/>
                    <a:pt x="4743651" y="266733"/>
                  </a:cubicBezTo>
                  <a:cubicBezTo>
                    <a:pt x="4743651" y="252810"/>
                    <a:pt x="4740861" y="238446"/>
                    <a:pt x="4735283" y="223640"/>
                  </a:cubicBezTo>
                  <a:cubicBezTo>
                    <a:pt x="4729703" y="208835"/>
                    <a:pt x="4721767" y="194271"/>
                    <a:pt x="4711473" y="179947"/>
                  </a:cubicBezTo>
                  <a:cubicBezTo>
                    <a:pt x="4688977" y="150387"/>
                    <a:pt x="4664505" y="135606"/>
                    <a:pt x="4638059" y="135606"/>
                  </a:cubicBezTo>
                  <a:cubicBezTo>
                    <a:pt x="4597569" y="135606"/>
                    <a:pt x="4569776" y="151001"/>
                    <a:pt x="4554681" y="181790"/>
                  </a:cubicBezTo>
                  <a:cubicBezTo>
                    <a:pt x="4568011" y="174175"/>
                    <a:pt x="4582110" y="170368"/>
                    <a:pt x="4596976" y="170368"/>
                  </a:cubicBezTo>
                  <a:cubicBezTo>
                    <a:pt x="4608506" y="170368"/>
                    <a:pt x="4619204" y="171930"/>
                    <a:pt x="4629069" y="175056"/>
                  </a:cubicBezTo>
                  <a:cubicBezTo>
                    <a:pt x="4638935" y="178181"/>
                    <a:pt x="4647947" y="182733"/>
                    <a:pt x="4656105" y="188713"/>
                  </a:cubicBezTo>
                  <a:cubicBezTo>
                    <a:pt x="4663555" y="195242"/>
                    <a:pt x="4669501" y="203065"/>
                    <a:pt x="4673941" y="212180"/>
                  </a:cubicBezTo>
                  <a:cubicBezTo>
                    <a:pt x="4678381" y="221295"/>
                    <a:pt x="4680601" y="231629"/>
                    <a:pt x="4680601" y="243180"/>
                  </a:cubicBezTo>
                  <a:cubicBezTo>
                    <a:pt x="4680601" y="258904"/>
                    <a:pt x="4673527" y="278011"/>
                    <a:pt x="4659379" y="300504"/>
                  </a:cubicBezTo>
                  <a:cubicBezTo>
                    <a:pt x="4645230" y="322996"/>
                    <a:pt x="4624155" y="348354"/>
                    <a:pt x="4596151" y="376579"/>
                  </a:cubicBezTo>
                  <a:lnTo>
                    <a:pt x="4545680" y="319101"/>
                  </a:lnTo>
                  <a:cubicBezTo>
                    <a:pt x="4553081" y="312507"/>
                    <a:pt x="4560579" y="305520"/>
                    <a:pt x="4568173" y="298141"/>
                  </a:cubicBezTo>
                  <a:cubicBezTo>
                    <a:pt x="4575766" y="290761"/>
                    <a:pt x="4584203" y="281739"/>
                    <a:pt x="4593483" y="271073"/>
                  </a:cubicBezTo>
                  <a:cubicBezTo>
                    <a:pt x="4604148" y="259522"/>
                    <a:pt x="4612315" y="249758"/>
                    <a:pt x="4617984" y="241782"/>
                  </a:cubicBezTo>
                  <a:cubicBezTo>
                    <a:pt x="4623653" y="233806"/>
                    <a:pt x="4626487" y="228436"/>
                    <a:pt x="4626487" y="225671"/>
                  </a:cubicBezTo>
                  <a:cubicBezTo>
                    <a:pt x="4626487" y="218127"/>
                    <a:pt x="4621365" y="214355"/>
                    <a:pt x="4611121" y="214355"/>
                  </a:cubicBezTo>
                  <a:cubicBezTo>
                    <a:pt x="4606941" y="214355"/>
                    <a:pt x="4595265" y="219967"/>
                    <a:pt x="4576091" y="231190"/>
                  </a:cubicBezTo>
                  <a:cubicBezTo>
                    <a:pt x="4568440" y="235583"/>
                    <a:pt x="4560934" y="239373"/>
                    <a:pt x="4553573" y="242559"/>
                  </a:cubicBezTo>
                  <a:cubicBezTo>
                    <a:pt x="4546211" y="245745"/>
                    <a:pt x="4540029" y="247338"/>
                    <a:pt x="4535029" y="247338"/>
                  </a:cubicBezTo>
                  <a:cubicBezTo>
                    <a:pt x="4522863" y="247338"/>
                    <a:pt x="4512019" y="241055"/>
                    <a:pt x="4502496" y="228489"/>
                  </a:cubicBezTo>
                  <a:cubicBezTo>
                    <a:pt x="4491331" y="214273"/>
                    <a:pt x="4485747" y="200321"/>
                    <a:pt x="4485747" y="186634"/>
                  </a:cubicBezTo>
                  <a:cubicBezTo>
                    <a:pt x="4485747" y="153687"/>
                    <a:pt x="4501078" y="126437"/>
                    <a:pt x="4531739" y="104884"/>
                  </a:cubicBezTo>
                  <a:cubicBezTo>
                    <a:pt x="4545212" y="95598"/>
                    <a:pt x="4559632" y="88707"/>
                    <a:pt x="4574998" y="84214"/>
                  </a:cubicBezTo>
                  <a:cubicBezTo>
                    <a:pt x="4590364" y="79721"/>
                    <a:pt x="4606445" y="77474"/>
                    <a:pt x="4623240" y="77474"/>
                  </a:cubicBezTo>
                  <a:cubicBezTo>
                    <a:pt x="4665345" y="77474"/>
                    <a:pt x="4698260" y="91218"/>
                    <a:pt x="4721985" y="118708"/>
                  </a:cubicBezTo>
                  <a:cubicBezTo>
                    <a:pt x="4737937" y="137453"/>
                    <a:pt x="4750323" y="169900"/>
                    <a:pt x="4759146" y="216048"/>
                  </a:cubicBezTo>
                  <a:lnTo>
                    <a:pt x="4753113" y="114968"/>
                  </a:lnTo>
                  <a:cubicBezTo>
                    <a:pt x="4752191" y="92472"/>
                    <a:pt x="4751395" y="72464"/>
                    <a:pt x="4750723" y="54944"/>
                  </a:cubicBezTo>
                  <a:cubicBezTo>
                    <a:pt x="4750052" y="37424"/>
                    <a:pt x="4749717" y="19109"/>
                    <a:pt x="4749717" y="0"/>
                  </a:cubicBezTo>
                  <a:close/>
                </a:path>
              </a:pathLst>
            </a:custGeom>
            <a:solidFill>
              <a:srgbClr val="AF540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10" name="Flowchart: Extract 3">
            <a:extLst>
              <a:ext uri="{FF2B5EF4-FFF2-40B4-BE49-F238E27FC236}">
                <a16:creationId xmlns:a16="http://schemas.microsoft.com/office/drawing/2014/main" id="{2B35DE11-59B7-4978-B0F5-243F2EFF98AA}"/>
              </a:ext>
            </a:extLst>
          </p:cNvPr>
          <p:cNvSpPr/>
          <p:nvPr/>
        </p:nvSpPr>
        <p:spPr>
          <a:xfrm rot="5400000" flipH="1" flipV="1">
            <a:off x="4652866" y="1593309"/>
            <a:ext cx="1569631" cy="173136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9842"/>
              <a:gd name="connsiteY0" fmla="*/ 10000 h 10000"/>
              <a:gd name="connsiteX1" fmla="*/ 670 w 9842"/>
              <a:gd name="connsiteY1" fmla="*/ 7711 h 10000"/>
              <a:gd name="connsiteX2" fmla="*/ 5000 w 9842"/>
              <a:gd name="connsiteY2" fmla="*/ 0 h 10000"/>
              <a:gd name="connsiteX3" fmla="*/ 9352 w 9842"/>
              <a:gd name="connsiteY3" fmla="*/ 7711 h 10000"/>
              <a:gd name="connsiteX4" fmla="*/ 9842 w 9842"/>
              <a:gd name="connsiteY4" fmla="*/ 9957 h 10000"/>
              <a:gd name="connsiteX5" fmla="*/ 0 w 9842"/>
              <a:gd name="connsiteY5" fmla="*/ 10000 h 10000"/>
              <a:gd name="connsiteX0" fmla="*/ 0 w 10000"/>
              <a:gd name="connsiteY0" fmla="*/ 10000 h 10000"/>
              <a:gd name="connsiteX1" fmla="*/ 681 w 10000"/>
              <a:gd name="connsiteY1" fmla="*/ 7711 h 10000"/>
              <a:gd name="connsiteX2" fmla="*/ 5080 w 10000"/>
              <a:gd name="connsiteY2" fmla="*/ 0 h 10000"/>
              <a:gd name="connsiteX3" fmla="*/ 9502 w 10000"/>
              <a:gd name="connsiteY3" fmla="*/ 7711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81 w 10000"/>
              <a:gd name="connsiteY1" fmla="*/ 7711 h 10000"/>
              <a:gd name="connsiteX2" fmla="*/ 5080 w 10000"/>
              <a:gd name="connsiteY2" fmla="*/ 0 h 10000"/>
              <a:gd name="connsiteX3" fmla="*/ 9362 w 10000"/>
              <a:gd name="connsiteY3" fmla="*/ 7796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81 w 10000"/>
              <a:gd name="connsiteY1" fmla="*/ 7711 h 10000"/>
              <a:gd name="connsiteX2" fmla="*/ 5080 w 10000"/>
              <a:gd name="connsiteY2" fmla="*/ 0 h 10000"/>
              <a:gd name="connsiteX3" fmla="*/ 9362 w 10000"/>
              <a:gd name="connsiteY3" fmla="*/ 7796 h 10000"/>
              <a:gd name="connsiteX4" fmla="*/ 10000 w 10000"/>
              <a:gd name="connsiteY4" fmla="*/ 9957 h 10000"/>
              <a:gd name="connsiteX5" fmla="*/ 0 w 10000"/>
              <a:gd name="connsiteY5" fmla="*/ 10000 h 10000"/>
              <a:gd name="connsiteX0" fmla="*/ 0 w 10410"/>
              <a:gd name="connsiteY0" fmla="*/ 9945 h 9957"/>
              <a:gd name="connsiteX1" fmla="*/ 1091 w 10410"/>
              <a:gd name="connsiteY1" fmla="*/ 7711 h 9957"/>
              <a:gd name="connsiteX2" fmla="*/ 5490 w 10410"/>
              <a:gd name="connsiteY2" fmla="*/ 0 h 9957"/>
              <a:gd name="connsiteX3" fmla="*/ 9772 w 10410"/>
              <a:gd name="connsiteY3" fmla="*/ 7796 h 9957"/>
              <a:gd name="connsiteX4" fmla="*/ 10410 w 10410"/>
              <a:gd name="connsiteY4" fmla="*/ 9957 h 9957"/>
              <a:gd name="connsiteX5" fmla="*/ 0 w 10410"/>
              <a:gd name="connsiteY5" fmla="*/ 9945 h 9957"/>
              <a:gd name="connsiteX0" fmla="*/ 0 w 9882"/>
              <a:gd name="connsiteY0" fmla="*/ 9988 h 9988"/>
              <a:gd name="connsiteX1" fmla="*/ 1048 w 9882"/>
              <a:gd name="connsiteY1" fmla="*/ 7744 h 9988"/>
              <a:gd name="connsiteX2" fmla="*/ 5274 w 9882"/>
              <a:gd name="connsiteY2" fmla="*/ 0 h 9988"/>
              <a:gd name="connsiteX3" fmla="*/ 9387 w 9882"/>
              <a:gd name="connsiteY3" fmla="*/ 7830 h 9988"/>
              <a:gd name="connsiteX4" fmla="*/ 9882 w 9882"/>
              <a:gd name="connsiteY4" fmla="*/ 9918 h 9988"/>
              <a:gd name="connsiteX5" fmla="*/ 0 w 9882"/>
              <a:gd name="connsiteY5" fmla="*/ 9988 h 9988"/>
              <a:gd name="connsiteX0" fmla="*/ 0 w 9851"/>
              <a:gd name="connsiteY0" fmla="*/ 10000 h 10000"/>
              <a:gd name="connsiteX1" fmla="*/ 1061 w 9851"/>
              <a:gd name="connsiteY1" fmla="*/ 7753 h 10000"/>
              <a:gd name="connsiteX2" fmla="*/ 5337 w 9851"/>
              <a:gd name="connsiteY2" fmla="*/ 0 h 10000"/>
              <a:gd name="connsiteX3" fmla="*/ 9499 w 9851"/>
              <a:gd name="connsiteY3" fmla="*/ 7839 h 10000"/>
              <a:gd name="connsiteX4" fmla="*/ 9851 w 9851"/>
              <a:gd name="connsiteY4" fmla="*/ 9930 h 10000"/>
              <a:gd name="connsiteX5" fmla="*/ 0 w 9851"/>
              <a:gd name="connsiteY5" fmla="*/ 10000 h 10000"/>
              <a:gd name="connsiteX0" fmla="*/ 0 w 10000"/>
              <a:gd name="connsiteY0" fmla="*/ 10000 h 10000"/>
              <a:gd name="connsiteX1" fmla="*/ 1077 w 10000"/>
              <a:gd name="connsiteY1" fmla="*/ 7753 h 10000"/>
              <a:gd name="connsiteX2" fmla="*/ 5418 w 10000"/>
              <a:gd name="connsiteY2" fmla="*/ 0 h 10000"/>
              <a:gd name="connsiteX3" fmla="*/ 9431 w 10000"/>
              <a:gd name="connsiteY3" fmla="*/ 7949 h 10000"/>
              <a:gd name="connsiteX4" fmla="*/ 10000 w 10000"/>
              <a:gd name="connsiteY4" fmla="*/ 993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1077 w 10000"/>
              <a:gd name="connsiteY1" fmla="*/ 7753 h 10000"/>
              <a:gd name="connsiteX2" fmla="*/ 5418 w 10000"/>
              <a:gd name="connsiteY2" fmla="*/ 0 h 10000"/>
              <a:gd name="connsiteX3" fmla="*/ 9431 w 10000"/>
              <a:gd name="connsiteY3" fmla="*/ 7949 h 10000"/>
              <a:gd name="connsiteX4" fmla="*/ 10000 w 10000"/>
              <a:gd name="connsiteY4" fmla="*/ 993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5"/>
                  <a:pt x="784" y="8319"/>
                  <a:pt x="1077" y="7753"/>
                </a:cubicBezTo>
                <a:lnTo>
                  <a:pt x="5418" y="0"/>
                </a:lnTo>
                <a:cubicBezTo>
                  <a:pt x="6788" y="2746"/>
                  <a:pt x="8060" y="5203"/>
                  <a:pt x="9431" y="7949"/>
                </a:cubicBezTo>
                <a:cubicBezTo>
                  <a:pt x="9420" y="7989"/>
                  <a:pt x="9803" y="9203"/>
                  <a:pt x="10000" y="993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Flowchart: Extract 3">
            <a:extLst>
              <a:ext uri="{FF2B5EF4-FFF2-40B4-BE49-F238E27FC236}">
                <a16:creationId xmlns:a16="http://schemas.microsoft.com/office/drawing/2014/main" id="{4CBD0753-953C-43BF-9619-A19BEAF705D0}"/>
              </a:ext>
            </a:extLst>
          </p:cNvPr>
          <p:cNvSpPr/>
          <p:nvPr/>
        </p:nvSpPr>
        <p:spPr>
          <a:xfrm rot="16200000" flipV="1">
            <a:off x="2840050" y="1655749"/>
            <a:ext cx="1644891" cy="1686192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569" y="4660"/>
                  <a:pt x="9352" y="7711"/>
                </a:cubicBezTo>
                <a:cubicBezTo>
                  <a:pt x="9572" y="8849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lowchart: Extract 3">
            <a:extLst>
              <a:ext uri="{FF2B5EF4-FFF2-40B4-BE49-F238E27FC236}">
                <a16:creationId xmlns:a16="http://schemas.microsoft.com/office/drawing/2014/main" id="{03A8EA32-2D4A-4C4E-AF5C-C6FF912AF016}"/>
              </a:ext>
            </a:extLst>
          </p:cNvPr>
          <p:cNvSpPr/>
          <p:nvPr/>
        </p:nvSpPr>
        <p:spPr>
          <a:xfrm rot="-60000">
            <a:off x="2828312" y="2271186"/>
            <a:ext cx="3463906" cy="1051466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483"/>
              <a:gd name="connsiteY0" fmla="*/ 9753 h 10000"/>
              <a:gd name="connsiteX1" fmla="*/ 1153 w 10483"/>
              <a:gd name="connsiteY1" fmla="*/ 7711 h 10000"/>
              <a:gd name="connsiteX2" fmla="*/ 5483 w 10483"/>
              <a:gd name="connsiteY2" fmla="*/ 0 h 10000"/>
              <a:gd name="connsiteX3" fmla="*/ 9835 w 10483"/>
              <a:gd name="connsiteY3" fmla="*/ 7711 h 10000"/>
              <a:gd name="connsiteX4" fmla="*/ 10483 w 10483"/>
              <a:gd name="connsiteY4" fmla="*/ 10000 h 10000"/>
              <a:gd name="connsiteX5" fmla="*/ 0 w 10483"/>
              <a:gd name="connsiteY5" fmla="*/ 9753 h 10000"/>
              <a:gd name="connsiteX0" fmla="*/ 0 w 10483"/>
              <a:gd name="connsiteY0" fmla="*/ 9753 h 10000"/>
              <a:gd name="connsiteX1" fmla="*/ 1153 w 10483"/>
              <a:gd name="connsiteY1" fmla="*/ 7711 h 10000"/>
              <a:gd name="connsiteX2" fmla="*/ 5483 w 10483"/>
              <a:gd name="connsiteY2" fmla="*/ 0 h 10000"/>
              <a:gd name="connsiteX3" fmla="*/ 10308 w 10483"/>
              <a:gd name="connsiteY3" fmla="*/ 9093 h 10000"/>
              <a:gd name="connsiteX4" fmla="*/ 10483 w 10483"/>
              <a:gd name="connsiteY4" fmla="*/ 10000 h 10000"/>
              <a:gd name="connsiteX5" fmla="*/ 0 w 10483"/>
              <a:gd name="connsiteY5" fmla="*/ 9753 h 10000"/>
              <a:gd name="connsiteX0" fmla="*/ 0 w 10436"/>
              <a:gd name="connsiteY0" fmla="*/ 9753 h 9770"/>
              <a:gd name="connsiteX1" fmla="*/ 1153 w 10436"/>
              <a:gd name="connsiteY1" fmla="*/ 7711 h 9770"/>
              <a:gd name="connsiteX2" fmla="*/ 5483 w 10436"/>
              <a:gd name="connsiteY2" fmla="*/ 0 h 9770"/>
              <a:gd name="connsiteX3" fmla="*/ 10308 w 10436"/>
              <a:gd name="connsiteY3" fmla="*/ 9093 h 9770"/>
              <a:gd name="connsiteX4" fmla="*/ 10436 w 10436"/>
              <a:gd name="connsiteY4" fmla="*/ 9770 h 9770"/>
              <a:gd name="connsiteX5" fmla="*/ 0 w 10436"/>
              <a:gd name="connsiteY5" fmla="*/ 9753 h 9770"/>
              <a:gd name="connsiteX0" fmla="*/ 0 w 10000"/>
              <a:gd name="connsiteY0" fmla="*/ 9983 h 10105"/>
              <a:gd name="connsiteX1" fmla="*/ 1105 w 10000"/>
              <a:gd name="connsiteY1" fmla="*/ 7893 h 10105"/>
              <a:gd name="connsiteX2" fmla="*/ 5254 w 10000"/>
              <a:gd name="connsiteY2" fmla="*/ 0 h 10105"/>
              <a:gd name="connsiteX3" fmla="*/ 9877 w 10000"/>
              <a:gd name="connsiteY3" fmla="*/ 9307 h 10105"/>
              <a:gd name="connsiteX4" fmla="*/ 10000 w 10000"/>
              <a:gd name="connsiteY4" fmla="*/ 10000 h 10105"/>
              <a:gd name="connsiteX5" fmla="*/ 3680 w 10000"/>
              <a:gd name="connsiteY5" fmla="*/ 10105 h 10105"/>
              <a:gd name="connsiteX6" fmla="*/ 0 w 10000"/>
              <a:gd name="connsiteY6" fmla="*/ 9983 h 10105"/>
              <a:gd name="connsiteX0" fmla="*/ 0 w 10000"/>
              <a:gd name="connsiteY0" fmla="*/ 9983 h 10105"/>
              <a:gd name="connsiteX1" fmla="*/ 1105 w 10000"/>
              <a:gd name="connsiteY1" fmla="*/ 7893 h 10105"/>
              <a:gd name="connsiteX2" fmla="*/ 5254 w 10000"/>
              <a:gd name="connsiteY2" fmla="*/ 0 h 10105"/>
              <a:gd name="connsiteX3" fmla="*/ 9489 w 10000"/>
              <a:gd name="connsiteY3" fmla="*/ 8448 h 10105"/>
              <a:gd name="connsiteX4" fmla="*/ 10000 w 10000"/>
              <a:gd name="connsiteY4" fmla="*/ 10000 h 10105"/>
              <a:gd name="connsiteX5" fmla="*/ 3680 w 10000"/>
              <a:gd name="connsiteY5" fmla="*/ 10105 h 10105"/>
              <a:gd name="connsiteX6" fmla="*/ 0 w 10000"/>
              <a:gd name="connsiteY6" fmla="*/ 9983 h 10105"/>
              <a:gd name="connsiteX0" fmla="*/ 0 w 10000"/>
              <a:gd name="connsiteY0" fmla="*/ 9983 h 10105"/>
              <a:gd name="connsiteX1" fmla="*/ 1105 w 10000"/>
              <a:gd name="connsiteY1" fmla="*/ 7893 h 10105"/>
              <a:gd name="connsiteX2" fmla="*/ 5254 w 10000"/>
              <a:gd name="connsiteY2" fmla="*/ 0 h 10105"/>
              <a:gd name="connsiteX3" fmla="*/ 9489 w 10000"/>
              <a:gd name="connsiteY3" fmla="*/ 8448 h 10105"/>
              <a:gd name="connsiteX4" fmla="*/ 10000 w 10000"/>
              <a:gd name="connsiteY4" fmla="*/ 10000 h 10105"/>
              <a:gd name="connsiteX5" fmla="*/ 3680 w 10000"/>
              <a:gd name="connsiteY5" fmla="*/ 10105 h 10105"/>
              <a:gd name="connsiteX6" fmla="*/ 0 w 10000"/>
              <a:gd name="connsiteY6" fmla="*/ 9983 h 10105"/>
              <a:gd name="connsiteX0" fmla="*/ 0 w 10000"/>
              <a:gd name="connsiteY0" fmla="*/ 9983 h 10105"/>
              <a:gd name="connsiteX1" fmla="*/ 1105 w 10000"/>
              <a:gd name="connsiteY1" fmla="*/ 7893 h 10105"/>
              <a:gd name="connsiteX2" fmla="*/ 5254 w 10000"/>
              <a:gd name="connsiteY2" fmla="*/ 0 h 10105"/>
              <a:gd name="connsiteX3" fmla="*/ 9489 w 10000"/>
              <a:gd name="connsiteY3" fmla="*/ 8448 h 10105"/>
              <a:gd name="connsiteX4" fmla="*/ 10000 w 10000"/>
              <a:gd name="connsiteY4" fmla="*/ 10000 h 10105"/>
              <a:gd name="connsiteX5" fmla="*/ 3680 w 10000"/>
              <a:gd name="connsiteY5" fmla="*/ 10105 h 10105"/>
              <a:gd name="connsiteX6" fmla="*/ 0 w 10000"/>
              <a:gd name="connsiteY6" fmla="*/ 9983 h 10105"/>
              <a:gd name="connsiteX0" fmla="*/ 0 w 10000"/>
              <a:gd name="connsiteY0" fmla="*/ 9983 h 10105"/>
              <a:gd name="connsiteX1" fmla="*/ 1105 w 10000"/>
              <a:gd name="connsiteY1" fmla="*/ 7893 h 10105"/>
              <a:gd name="connsiteX2" fmla="*/ 5254 w 10000"/>
              <a:gd name="connsiteY2" fmla="*/ 0 h 10105"/>
              <a:gd name="connsiteX3" fmla="*/ 9341 w 10000"/>
              <a:gd name="connsiteY3" fmla="*/ 8513 h 10105"/>
              <a:gd name="connsiteX4" fmla="*/ 10000 w 10000"/>
              <a:gd name="connsiteY4" fmla="*/ 10000 h 10105"/>
              <a:gd name="connsiteX5" fmla="*/ 3680 w 10000"/>
              <a:gd name="connsiteY5" fmla="*/ 10105 h 10105"/>
              <a:gd name="connsiteX6" fmla="*/ 0 w 10000"/>
              <a:gd name="connsiteY6" fmla="*/ 9983 h 10105"/>
              <a:gd name="connsiteX0" fmla="*/ 0 w 10241"/>
              <a:gd name="connsiteY0" fmla="*/ 9951 h 10105"/>
              <a:gd name="connsiteX1" fmla="*/ 1346 w 10241"/>
              <a:gd name="connsiteY1" fmla="*/ 7893 h 10105"/>
              <a:gd name="connsiteX2" fmla="*/ 5495 w 10241"/>
              <a:gd name="connsiteY2" fmla="*/ 0 h 10105"/>
              <a:gd name="connsiteX3" fmla="*/ 9582 w 10241"/>
              <a:gd name="connsiteY3" fmla="*/ 8513 h 10105"/>
              <a:gd name="connsiteX4" fmla="*/ 10241 w 10241"/>
              <a:gd name="connsiteY4" fmla="*/ 10000 h 10105"/>
              <a:gd name="connsiteX5" fmla="*/ 3921 w 10241"/>
              <a:gd name="connsiteY5" fmla="*/ 10105 h 10105"/>
              <a:gd name="connsiteX6" fmla="*/ 0 w 10241"/>
              <a:gd name="connsiteY6" fmla="*/ 9951 h 10105"/>
              <a:gd name="connsiteX0" fmla="*/ 0 w 10328"/>
              <a:gd name="connsiteY0" fmla="*/ 9951 h 10105"/>
              <a:gd name="connsiteX1" fmla="*/ 1346 w 10328"/>
              <a:gd name="connsiteY1" fmla="*/ 7893 h 10105"/>
              <a:gd name="connsiteX2" fmla="*/ 5495 w 10328"/>
              <a:gd name="connsiteY2" fmla="*/ 0 h 10105"/>
              <a:gd name="connsiteX3" fmla="*/ 9582 w 10328"/>
              <a:gd name="connsiteY3" fmla="*/ 8513 h 10105"/>
              <a:gd name="connsiteX4" fmla="*/ 10328 w 10328"/>
              <a:gd name="connsiteY4" fmla="*/ 9684 h 10105"/>
              <a:gd name="connsiteX5" fmla="*/ 3921 w 10328"/>
              <a:gd name="connsiteY5" fmla="*/ 10105 h 10105"/>
              <a:gd name="connsiteX6" fmla="*/ 0 w 10328"/>
              <a:gd name="connsiteY6" fmla="*/ 9951 h 10105"/>
              <a:gd name="connsiteX0" fmla="*/ 0 w 10328"/>
              <a:gd name="connsiteY0" fmla="*/ 9951 h 10105"/>
              <a:gd name="connsiteX1" fmla="*/ 1346 w 10328"/>
              <a:gd name="connsiteY1" fmla="*/ 7893 h 10105"/>
              <a:gd name="connsiteX2" fmla="*/ 5495 w 10328"/>
              <a:gd name="connsiteY2" fmla="*/ 0 h 10105"/>
              <a:gd name="connsiteX3" fmla="*/ 9541 w 10328"/>
              <a:gd name="connsiteY3" fmla="*/ 8236 h 10105"/>
              <a:gd name="connsiteX4" fmla="*/ 10328 w 10328"/>
              <a:gd name="connsiteY4" fmla="*/ 9684 h 10105"/>
              <a:gd name="connsiteX5" fmla="*/ 3921 w 10328"/>
              <a:gd name="connsiteY5" fmla="*/ 10105 h 10105"/>
              <a:gd name="connsiteX6" fmla="*/ 0 w 10328"/>
              <a:gd name="connsiteY6" fmla="*/ 9951 h 10105"/>
              <a:gd name="connsiteX0" fmla="*/ 0 w 10328"/>
              <a:gd name="connsiteY0" fmla="*/ 9951 h 10105"/>
              <a:gd name="connsiteX1" fmla="*/ 1346 w 10328"/>
              <a:gd name="connsiteY1" fmla="*/ 7893 h 10105"/>
              <a:gd name="connsiteX2" fmla="*/ 5495 w 10328"/>
              <a:gd name="connsiteY2" fmla="*/ 0 h 10105"/>
              <a:gd name="connsiteX3" fmla="*/ 9529 w 10328"/>
              <a:gd name="connsiteY3" fmla="*/ 7823 h 10105"/>
              <a:gd name="connsiteX4" fmla="*/ 10328 w 10328"/>
              <a:gd name="connsiteY4" fmla="*/ 9684 h 10105"/>
              <a:gd name="connsiteX5" fmla="*/ 3921 w 10328"/>
              <a:gd name="connsiteY5" fmla="*/ 10105 h 10105"/>
              <a:gd name="connsiteX6" fmla="*/ 0 w 10328"/>
              <a:gd name="connsiteY6" fmla="*/ 9951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8" h="10105">
                <a:moveTo>
                  <a:pt x="0" y="9951"/>
                </a:moveTo>
                <a:cubicBezTo>
                  <a:pt x="280" y="9375"/>
                  <a:pt x="1066" y="8468"/>
                  <a:pt x="1346" y="7893"/>
                </a:cubicBezTo>
                <a:lnTo>
                  <a:pt x="5495" y="0"/>
                </a:lnTo>
                <a:cubicBezTo>
                  <a:pt x="6977" y="3064"/>
                  <a:pt x="8219" y="5028"/>
                  <a:pt x="9529" y="7823"/>
                </a:cubicBezTo>
                <a:cubicBezTo>
                  <a:pt x="9540" y="7859"/>
                  <a:pt x="10139" y="8944"/>
                  <a:pt x="10328" y="9684"/>
                </a:cubicBezTo>
                <a:cubicBezTo>
                  <a:pt x="8228" y="9685"/>
                  <a:pt x="6021" y="10104"/>
                  <a:pt x="3921" y="10105"/>
                </a:cubicBezTo>
                <a:lnTo>
                  <a:pt x="0" y="9951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file">
            <a:extLst>
              <a:ext uri="{FF2B5EF4-FFF2-40B4-BE49-F238E27FC236}">
                <a16:creationId xmlns:a16="http://schemas.microsoft.com/office/drawing/2014/main" id="{2D00707C-52E1-4002-AEE8-20F9DB82265A}"/>
              </a:ext>
            </a:extLst>
          </p:cNvPr>
          <p:cNvSpPr/>
          <p:nvPr/>
        </p:nvSpPr>
        <p:spPr>
          <a:xfrm rot="10800000">
            <a:off x="2819400" y="1676400"/>
            <a:ext cx="3477806" cy="96887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9925"/>
              <a:gd name="connsiteY0" fmla="*/ 9786 h 10000"/>
              <a:gd name="connsiteX1" fmla="*/ 595 w 9925"/>
              <a:gd name="connsiteY1" fmla="*/ 7711 h 10000"/>
              <a:gd name="connsiteX2" fmla="*/ 4925 w 9925"/>
              <a:gd name="connsiteY2" fmla="*/ 0 h 10000"/>
              <a:gd name="connsiteX3" fmla="*/ 9277 w 9925"/>
              <a:gd name="connsiteY3" fmla="*/ 7711 h 10000"/>
              <a:gd name="connsiteX4" fmla="*/ 9925 w 9925"/>
              <a:gd name="connsiteY4" fmla="*/ 10000 h 10000"/>
              <a:gd name="connsiteX5" fmla="*/ 0 w 9925"/>
              <a:gd name="connsiteY5" fmla="*/ 9786 h 10000"/>
              <a:gd name="connsiteX0" fmla="*/ 0 w 9825"/>
              <a:gd name="connsiteY0" fmla="*/ 9530 h 10000"/>
              <a:gd name="connsiteX1" fmla="*/ 424 w 9825"/>
              <a:gd name="connsiteY1" fmla="*/ 7711 h 10000"/>
              <a:gd name="connsiteX2" fmla="*/ 4787 w 9825"/>
              <a:gd name="connsiteY2" fmla="*/ 0 h 10000"/>
              <a:gd name="connsiteX3" fmla="*/ 9172 w 9825"/>
              <a:gd name="connsiteY3" fmla="*/ 7711 h 10000"/>
              <a:gd name="connsiteX4" fmla="*/ 9825 w 9825"/>
              <a:gd name="connsiteY4" fmla="*/ 10000 h 10000"/>
              <a:gd name="connsiteX5" fmla="*/ 0 w 9825"/>
              <a:gd name="connsiteY5" fmla="*/ 9530 h 10000"/>
              <a:gd name="connsiteX0" fmla="*/ 0 w 10133"/>
              <a:gd name="connsiteY0" fmla="*/ 9708 h 10000"/>
              <a:gd name="connsiteX1" fmla="*/ 565 w 10133"/>
              <a:gd name="connsiteY1" fmla="*/ 7711 h 10000"/>
              <a:gd name="connsiteX2" fmla="*/ 5005 w 10133"/>
              <a:gd name="connsiteY2" fmla="*/ 0 h 10000"/>
              <a:gd name="connsiteX3" fmla="*/ 9468 w 10133"/>
              <a:gd name="connsiteY3" fmla="*/ 7711 h 10000"/>
              <a:gd name="connsiteX4" fmla="*/ 10133 w 10133"/>
              <a:gd name="connsiteY4" fmla="*/ 10000 h 10000"/>
              <a:gd name="connsiteX5" fmla="*/ 0 w 10133"/>
              <a:gd name="connsiteY5" fmla="*/ 9708 h 10000"/>
              <a:gd name="connsiteX0" fmla="*/ 0 w 10133"/>
              <a:gd name="connsiteY0" fmla="*/ 9763 h 10055"/>
              <a:gd name="connsiteX1" fmla="*/ 565 w 10133"/>
              <a:gd name="connsiteY1" fmla="*/ 7766 h 10055"/>
              <a:gd name="connsiteX2" fmla="*/ 4921 w 10133"/>
              <a:gd name="connsiteY2" fmla="*/ 0 h 10055"/>
              <a:gd name="connsiteX3" fmla="*/ 9468 w 10133"/>
              <a:gd name="connsiteY3" fmla="*/ 7766 h 10055"/>
              <a:gd name="connsiteX4" fmla="*/ 10133 w 10133"/>
              <a:gd name="connsiteY4" fmla="*/ 10055 h 10055"/>
              <a:gd name="connsiteX5" fmla="*/ 0 w 10133"/>
              <a:gd name="connsiteY5" fmla="*/ 9763 h 10055"/>
              <a:gd name="connsiteX0" fmla="*/ 0 w 10142"/>
              <a:gd name="connsiteY0" fmla="*/ 9763 h 9830"/>
              <a:gd name="connsiteX1" fmla="*/ 565 w 10142"/>
              <a:gd name="connsiteY1" fmla="*/ 7766 h 9830"/>
              <a:gd name="connsiteX2" fmla="*/ 4921 w 10142"/>
              <a:gd name="connsiteY2" fmla="*/ 0 h 9830"/>
              <a:gd name="connsiteX3" fmla="*/ 9468 w 10142"/>
              <a:gd name="connsiteY3" fmla="*/ 7766 h 9830"/>
              <a:gd name="connsiteX4" fmla="*/ 10142 w 10142"/>
              <a:gd name="connsiteY4" fmla="*/ 9830 h 9830"/>
              <a:gd name="connsiteX5" fmla="*/ 0 w 10142"/>
              <a:gd name="connsiteY5" fmla="*/ 9763 h 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2" h="9830">
                <a:moveTo>
                  <a:pt x="0" y="9763"/>
                </a:moveTo>
                <a:cubicBezTo>
                  <a:pt x="299" y="9201"/>
                  <a:pt x="265" y="8328"/>
                  <a:pt x="565" y="7766"/>
                </a:cubicBezTo>
                <a:cubicBezTo>
                  <a:pt x="2045" y="5196"/>
                  <a:pt x="3441" y="2570"/>
                  <a:pt x="4921" y="0"/>
                </a:cubicBezTo>
                <a:cubicBezTo>
                  <a:pt x="6324" y="2731"/>
                  <a:pt x="8067" y="5035"/>
                  <a:pt x="9468" y="7766"/>
                </a:cubicBezTo>
                <a:cubicBezTo>
                  <a:pt x="9694" y="8328"/>
                  <a:pt x="9940" y="9107"/>
                  <a:pt x="10142" y="9830"/>
                </a:cubicBezTo>
                <a:lnTo>
                  <a:pt x="0" y="9763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0B116-E871-4163-B262-A2CF28857C77}"/>
              </a:ext>
            </a:extLst>
          </p:cNvPr>
          <p:cNvSpPr txBox="1"/>
          <p:nvPr/>
        </p:nvSpPr>
        <p:spPr>
          <a:xfrm>
            <a:off x="4191000" y="23622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1188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-0.00277 L 0.01441 -0.180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D4DDC-3DB4-45AB-8DE6-E1D9EA8BC7BD}"/>
              </a:ext>
            </a:extLst>
          </p:cNvPr>
          <p:cNvSpPr txBox="1"/>
          <p:nvPr/>
        </p:nvSpPr>
        <p:spPr>
          <a:xfrm>
            <a:off x="1257300" y="762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1E468-C0DA-4382-B1B2-50A4B2DBDB26}"/>
              </a:ext>
            </a:extLst>
          </p:cNvPr>
          <p:cNvSpPr txBox="1"/>
          <p:nvPr/>
        </p:nvSpPr>
        <p:spPr>
          <a:xfrm>
            <a:off x="1143000" y="2743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সঙ্গা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49552-0460-4F9A-8F0B-33FDE5F6B7F5}"/>
              </a:ext>
            </a:extLst>
          </p:cNvPr>
          <p:cNvSpPr txBox="1"/>
          <p:nvPr/>
        </p:nvSpPr>
        <p:spPr>
          <a:xfrm>
            <a:off x="228600" y="304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B88B-B183-4485-84A3-C1A4AEF66AE9}"/>
              </a:ext>
            </a:extLst>
          </p:cNvPr>
          <p:cNvSpPr txBox="1"/>
          <p:nvPr/>
        </p:nvSpPr>
        <p:spPr>
          <a:xfrm>
            <a:off x="304800" y="1066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প্রথমে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নিশ্চিত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সেবাদাতা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ঠিকানা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D6B5C-B0D2-483F-A848-1C7E0C27626D}"/>
              </a:ext>
            </a:extLst>
          </p:cNvPr>
          <p:cNvSpPr txBox="1"/>
          <p:nvPr/>
        </p:nvSpPr>
        <p:spPr>
          <a:xfrm>
            <a:off x="304800" y="2057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সেবাদাতা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:  </a:t>
            </a:r>
          </a:p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G-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mail,Hotmel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Aol,Yahoo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dirty="0"/>
              <a:t>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Outlook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E9EE57-D53A-46D2-9083-84259931A7BB}"/>
              </a:ext>
            </a:extLst>
          </p:cNvPr>
          <p:cNvGrpSpPr/>
          <p:nvPr/>
        </p:nvGrpSpPr>
        <p:grpSpPr>
          <a:xfrm>
            <a:off x="1752600" y="2971800"/>
            <a:ext cx="5943600" cy="3581400"/>
            <a:chOff x="304800" y="304800"/>
            <a:chExt cx="8290560" cy="4312920"/>
          </a:xfrm>
        </p:grpSpPr>
        <p:pic>
          <p:nvPicPr>
            <p:cNvPr id="15" name="Picture 2" descr="Google will soon let you opt out of Gmail's data-hungry smart features  entirely - The Verge">
              <a:extLst>
                <a:ext uri="{FF2B5EF4-FFF2-40B4-BE49-F238E27FC236}">
                  <a16:creationId xmlns:a16="http://schemas.microsoft.com/office/drawing/2014/main" id="{A879C0EC-9D2E-46AC-A659-6478EB3FD97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"/>
              <a:ext cx="26517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Yahoo Mail – Organized Email - Apps on Google Play">
              <a:extLst>
                <a:ext uri="{FF2B5EF4-FFF2-40B4-BE49-F238E27FC236}">
                  <a16:creationId xmlns:a16="http://schemas.microsoft.com/office/drawing/2014/main" id="{8D49DFEA-4701-460E-B882-3FC6B9E7390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514600"/>
              <a:ext cx="26517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otmail Login - Sicher beim E-Mail Dienst anmelden › Mein-Login.info">
              <a:extLst>
                <a:ext uri="{FF2B5EF4-FFF2-40B4-BE49-F238E27FC236}">
                  <a16:creationId xmlns:a16="http://schemas.microsoft.com/office/drawing/2014/main" id="{6FDC355A-357B-4671-9DBB-BE81C477C07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"/>
              <a:ext cx="26517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Is Outlook.com HIPAA Compliant? – Paubox">
              <a:extLst>
                <a:ext uri="{FF2B5EF4-FFF2-40B4-BE49-F238E27FC236}">
                  <a16:creationId xmlns:a16="http://schemas.microsoft.com/office/drawing/2014/main" id="{8D4E067C-B963-4ADD-9983-83002281CF6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514600"/>
              <a:ext cx="26517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Login to AOL Mail 2020 | Aol.com Mail Login | AOL Mail Login - YouTube">
              <a:extLst>
                <a:ext uri="{FF2B5EF4-FFF2-40B4-BE49-F238E27FC236}">
                  <a16:creationId xmlns:a16="http://schemas.microsoft.com/office/drawing/2014/main" id="{DECB26E5-2BB0-41D0-BE8E-6998145D5D8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81000"/>
              <a:ext cx="26517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20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How to Create a Gmail Account in Bangla Tutorial | Gmail id খোলার নিয়ম | Gmail ID কিভাবে খুলতে হয়">
            <a:hlinkClick r:id="" action="ppaction://media"/>
            <a:extLst>
              <a:ext uri="{FF2B5EF4-FFF2-40B4-BE49-F238E27FC236}">
                <a16:creationId xmlns:a16="http://schemas.microsoft.com/office/drawing/2014/main" id="{63A117A0-EDE5-4177-8983-B2A234B2D8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85800"/>
            <a:ext cx="7822300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E3DB8-DF15-4876-AF8C-8F7CDAFD2417}"/>
              </a:ext>
            </a:extLst>
          </p:cNvPr>
          <p:cNvSpPr txBox="1"/>
          <p:nvPr/>
        </p:nvSpPr>
        <p:spPr>
          <a:xfrm>
            <a:off x="499652" y="5257800"/>
            <a:ext cx="864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এ্যাকাউন্ট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খুলতে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পরিসেবার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–</a:t>
            </a:r>
          </a:p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G-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mail,Hotmel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Aol,Yahoo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Outlook 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দেখব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gmail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জিমেইল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)-এ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6EFFF-F333-4AE8-BFF0-F481075D8F46}"/>
              </a:ext>
            </a:extLst>
          </p:cNvPr>
          <p:cNvSpPr txBox="1"/>
          <p:nvPr/>
        </p:nvSpPr>
        <p:spPr>
          <a:xfrm>
            <a:off x="-6934200" y="4572000"/>
            <a:ext cx="864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FF783-2CF2-489F-828C-49B429F45E5D}"/>
              </a:ext>
            </a:extLst>
          </p:cNvPr>
          <p:cNvSpPr txBox="1"/>
          <p:nvPr/>
        </p:nvSpPr>
        <p:spPr>
          <a:xfrm>
            <a:off x="762000" y="304800"/>
            <a:ext cx="864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49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List of Local Keyboard Layout in 24 Countries/Regions. (updated in  September 2013) - brightmeasurement">
            <a:extLst>
              <a:ext uri="{FF2B5EF4-FFF2-40B4-BE49-F238E27FC236}">
                <a16:creationId xmlns:a16="http://schemas.microsoft.com/office/drawing/2014/main" id="{3BBE5F18-ECBB-4A06-B987-CE79E463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800600" cy="17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A8719B-2AB6-451C-B5B2-0661FCBBE3A3}"/>
              </a:ext>
            </a:extLst>
          </p:cNvPr>
          <p:cNvGrpSpPr/>
          <p:nvPr/>
        </p:nvGrpSpPr>
        <p:grpSpPr>
          <a:xfrm>
            <a:off x="3962400" y="1447800"/>
            <a:ext cx="4724400" cy="1916935"/>
            <a:chOff x="2209800" y="1447800"/>
            <a:chExt cx="4724400" cy="1916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420B56-09D4-4FA5-B723-86861DCEE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600200"/>
              <a:ext cx="4724400" cy="17645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1B524E-E252-47CE-8CDA-CA4A6162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447800"/>
              <a:ext cx="4724400" cy="36065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BC2198-B714-4DF0-B7D6-917A251F6E7A}"/>
              </a:ext>
            </a:extLst>
          </p:cNvPr>
          <p:cNvGrpSpPr/>
          <p:nvPr/>
        </p:nvGrpSpPr>
        <p:grpSpPr>
          <a:xfrm>
            <a:off x="7467601" y="1828800"/>
            <a:ext cx="1219199" cy="734199"/>
            <a:chOff x="5715001" y="1828800"/>
            <a:chExt cx="1219199" cy="7341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EFFED6-7141-4F15-97DC-D046AB64E2AB}"/>
                </a:ext>
              </a:extLst>
            </p:cNvPr>
            <p:cNvSpPr/>
            <p:nvPr/>
          </p:nvSpPr>
          <p:spPr>
            <a:xfrm>
              <a:off x="5791200" y="2286000"/>
              <a:ext cx="1143000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1200" b="0" cap="none" spc="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Addressবার</a:t>
              </a:r>
              <a:endParaRPr lang="en-US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55A930-38B3-44E3-BA57-0436CF0A2B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15001" y="1828800"/>
              <a:ext cx="457199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5B1A0-56AF-419A-825C-584A77FD7FBA}"/>
              </a:ext>
            </a:extLst>
          </p:cNvPr>
          <p:cNvGrpSpPr/>
          <p:nvPr/>
        </p:nvGrpSpPr>
        <p:grpSpPr>
          <a:xfrm>
            <a:off x="8153400" y="4261887"/>
            <a:ext cx="620233" cy="338693"/>
            <a:chOff x="6781800" y="4717867"/>
            <a:chExt cx="857250" cy="416108"/>
          </a:xfrm>
        </p:grpSpPr>
        <p:pic>
          <p:nvPicPr>
            <p:cNvPr id="14" name="Picture 2" descr="A List of Local Keyboard Layout in 24 Countries/Regions. (updated in  September 2013) - brightmeasurement">
              <a:extLst>
                <a:ext uri="{FF2B5EF4-FFF2-40B4-BE49-F238E27FC236}">
                  <a16:creationId xmlns:a16="http://schemas.microsoft.com/office/drawing/2014/main" id="{47575740-B200-4EFD-8F52-D302E1068F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07" t="49913" b="27254"/>
            <a:stretch/>
          </p:blipFill>
          <p:spPr bwMode="auto">
            <a:xfrm>
              <a:off x="6781800" y="4724400"/>
              <a:ext cx="857250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AEE911-C383-4E4A-B5BB-A82232D98833}"/>
                </a:ext>
              </a:extLst>
            </p:cNvPr>
            <p:cNvSpPr/>
            <p:nvPr/>
          </p:nvSpPr>
          <p:spPr>
            <a:xfrm>
              <a:off x="6781800" y="4717867"/>
              <a:ext cx="838200" cy="381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07B9C6A-D416-4D9E-A674-B2C0501B0BC5}"/>
              </a:ext>
            </a:extLst>
          </p:cNvPr>
          <p:cNvSpPr txBox="1"/>
          <p:nvPr/>
        </p:nvSpPr>
        <p:spPr>
          <a:xfrm>
            <a:off x="4343400" y="1524000"/>
            <a:ext cx="3500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Google.com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63DB34-82E6-4106-A88C-5C2D3EA992E6}"/>
              </a:ext>
            </a:extLst>
          </p:cNvPr>
          <p:cNvGrpSpPr/>
          <p:nvPr/>
        </p:nvGrpSpPr>
        <p:grpSpPr>
          <a:xfrm>
            <a:off x="2590800" y="838200"/>
            <a:ext cx="5943600" cy="3962400"/>
            <a:chOff x="5181600" y="1524000"/>
            <a:chExt cx="7162800" cy="2895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635C046-F81D-4709-BBBC-B779785C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524000"/>
              <a:ext cx="7162800" cy="28956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77BE3D-191E-4FD6-B100-0206C7E66569}"/>
                </a:ext>
              </a:extLst>
            </p:cNvPr>
            <p:cNvSpPr txBox="1"/>
            <p:nvPr/>
          </p:nvSpPr>
          <p:spPr>
            <a:xfrm>
              <a:off x="6858000" y="2819400"/>
              <a:ext cx="396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Gmail.com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72D595A-3C7C-4EEC-8D2F-2C0455FEFF75}"/>
              </a:ext>
            </a:extLst>
          </p:cNvPr>
          <p:cNvSpPr txBox="1"/>
          <p:nvPr/>
        </p:nvSpPr>
        <p:spPr>
          <a:xfrm>
            <a:off x="152400" y="35052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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সার্চ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Gmail.com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ইন্টার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প্রেস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1CB6BF-3F59-4818-AA06-D777E0FC87DD}"/>
              </a:ext>
            </a:extLst>
          </p:cNvPr>
          <p:cNvSpPr txBox="1"/>
          <p:nvPr/>
        </p:nvSpPr>
        <p:spPr>
          <a:xfrm>
            <a:off x="152400" y="1600200"/>
            <a:ext cx="3733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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এড্রেস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Google.com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বারে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লিখে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ইন্টার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দেই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7D1256-9A95-4360-B53A-14495260B231}"/>
              </a:ext>
            </a:extLst>
          </p:cNvPr>
          <p:cNvSpPr txBox="1"/>
          <p:nvPr/>
        </p:nvSpPr>
        <p:spPr>
          <a:xfrm>
            <a:off x="8382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গুগলের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জিমেইলে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এ্যাকাউন্ট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করণ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C4B1C-8513-435A-9E9F-D9109094477A}"/>
              </a:ext>
            </a:extLst>
          </p:cNvPr>
          <p:cNvSpPr txBox="1"/>
          <p:nvPr/>
        </p:nvSpPr>
        <p:spPr>
          <a:xfrm>
            <a:off x="228600" y="28194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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8" grpId="0"/>
      <p:bldP spid="28" grpId="1"/>
      <p:bldP spid="2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612DB-A938-499B-BD95-6DD273FE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638800" cy="4267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B8AC0AB-9B7F-425E-B15B-673954E36031}"/>
              </a:ext>
            </a:extLst>
          </p:cNvPr>
          <p:cNvGrpSpPr/>
          <p:nvPr/>
        </p:nvGrpSpPr>
        <p:grpSpPr>
          <a:xfrm>
            <a:off x="2286000" y="2438400"/>
            <a:ext cx="2912347" cy="556696"/>
            <a:chOff x="2292527" y="2098636"/>
            <a:chExt cx="2912347" cy="5566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9BC135-E97C-428D-A843-4A64A0015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56" b="98111" l="3034" r="972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45836">
              <a:off x="2335183" y="2055980"/>
              <a:ext cx="455402" cy="5407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7F78C8-4B2D-43C5-9A72-C17223E95B7C}"/>
                </a:ext>
              </a:extLst>
            </p:cNvPr>
            <p:cNvSpPr txBox="1"/>
            <p:nvPr/>
          </p:nvSpPr>
          <p:spPr>
            <a:xfrm>
              <a:off x="2667000" y="2286000"/>
              <a:ext cx="2537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এখানে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মাউস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নিয়ে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ক্লিক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করি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96AE97-EAB9-44BE-86FD-FC1DB990733F}"/>
              </a:ext>
            </a:extLst>
          </p:cNvPr>
          <p:cNvSpPr txBox="1"/>
          <p:nvPr/>
        </p:nvSpPr>
        <p:spPr>
          <a:xfrm>
            <a:off x="373966" y="419686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গুগলের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জিমেইলে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এ্যাকাউন্ট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করণ</a:t>
            </a:r>
            <a:r>
              <a:rPr lang="en-US" sz="2800" b="1" dirty="0">
                <a:solidFill>
                  <a:srgbClr val="D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FBD096-11F8-4C91-9F19-59F176C89613}"/>
              </a:ext>
            </a:extLst>
          </p:cNvPr>
          <p:cNvSpPr/>
          <p:nvPr/>
        </p:nvSpPr>
        <p:spPr>
          <a:xfrm>
            <a:off x="1371600" y="5715000"/>
            <a:ext cx="6172200" cy="685800"/>
          </a:xfrm>
          <a:custGeom>
            <a:avLst/>
            <a:gdLst>
              <a:gd name="connsiteX0" fmla="*/ 5829300 w 6172200"/>
              <a:gd name="connsiteY0" fmla="*/ 0 h 685800"/>
              <a:gd name="connsiteX1" fmla="*/ 6172200 w 6172200"/>
              <a:gd name="connsiteY1" fmla="*/ 342900 h 685800"/>
              <a:gd name="connsiteX2" fmla="*/ 5829300 w 6172200"/>
              <a:gd name="connsiteY2" fmla="*/ 685800 h 685800"/>
              <a:gd name="connsiteX3" fmla="*/ 5829300 w 6172200"/>
              <a:gd name="connsiteY3" fmla="*/ 514350 h 685800"/>
              <a:gd name="connsiteX4" fmla="*/ 626279 w 6172200"/>
              <a:gd name="connsiteY4" fmla="*/ 514350 h 685800"/>
              <a:gd name="connsiteX5" fmla="*/ 585367 w 6172200"/>
              <a:gd name="connsiteY5" fmla="*/ 558426 h 685800"/>
              <a:gd name="connsiteX6" fmla="*/ 342900 w 6172200"/>
              <a:gd name="connsiteY6" fmla="*/ 647700 h 685800"/>
              <a:gd name="connsiteX7" fmla="*/ 0 w 6172200"/>
              <a:gd name="connsiteY7" fmla="*/ 342900 h 685800"/>
              <a:gd name="connsiteX8" fmla="*/ 342900 w 6172200"/>
              <a:gd name="connsiteY8" fmla="*/ 38100 h 685800"/>
              <a:gd name="connsiteX9" fmla="*/ 585367 w 6172200"/>
              <a:gd name="connsiteY9" fmla="*/ 127374 h 685800"/>
              <a:gd name="connsiteX10" fmla="*/ 626279 w 6172200"/>
              <a:gd name="connsiteY10" fmla="*/ 171450 h 685800"/>
              <a:gd name="connsiteX11" fmla="*/ 5829300 w 6172200"/>
              <a:gd name="connsiteY11" fmla="*/ 1714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2200" h="685800">
                <a:moveTo>
                  <a:pt x="5829300" y="0"/>
                </a:moveTo>
                <a:lnTo>
                  <a:pt x="6172200" y="342900"/>
                </a:lnTo>
                <a:lnTo>
                  <a:pt x="5829300" y="685800"/>
                </a:lnTo>
                <a:lnTo>
                  <a:pt x="5829300" y="514350"/>
                </a:lnTo>
                <a:lnTo>
                  <a:pt x="626279" y="514350"/>
                </a:lnTo>
                <a:lnTo>
                  <a:pt x="585367" y="558426"/>
                </a:lnTo>
                <a:cubicBezTo>
                  <a:pt x="523314" y="613584"/>
                  <a:pt x="437589" y="647700"/>
                  <a:pt x="342900" y="647700"/>
                </a:cubicBezTo>
                <a:cubicBezTo>
                  <a:pt x="153522" y="647700"/>
                  <a:pt x="0" y="511236"/>
                  <a:pt x="0" y="342900"/>
                </a:cubicBezTo>
                <a:cubicBezTo>
                  <a:pt x="0" y="174564"/>
                  <a:pt x="153522" y="38100"/>
                  <a:pt x="342900" y="38100"/>
                </a:cubicBezTo>
                <a:cubicBezTo>
                  <a:pt x="437589" y="38100"/>
                  <a:pt x="523314" y="72216"/>
                  <a:pt x="585367" y="127374"/>
                </a:cubicBezTo>
                <a:lnTo>
                  <a:pt x="626279" y="171450"/>
                </a:lnTo>
                <a:lnTo>
                  <a:pt x="5829300" y="17145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39000">
                <a:schemeClr val="accent6">
                  <a:lumMod val="95000"/>
                  <a:lumOff val="5000"/>
                </a:schemeClr>
              </a:gs>
              <a:gs pos="65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Gmail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পয়েন্টার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575">
              <a:srgbClr val="AF5409"/>
            </a:gs>
            <a:gs pos="11000">
              <a:schemeClr val="bg2">
                <a:lumMod val="75000"/>
              </a:schemeClr>
            </a:gs>
            <a:gs pos="2000">
              <a:srgbClr val="7030A0"/>
            </a:gs>
            <a:gs pos="4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36A3B3-05BE-4ACE-B76D-D7BAEEDAE3C4}"/>
              </a:ext>
            </a:extLst>
          </p:cNvPr>
          <p:cNvGrpSpPr/>
          <p:nvPr/>
        </p:nvGrpSpPr>
        <p:grpSpPr>
          <a:xfrm>
            <a:off x="381000" y="685800"/>
            <a:ext cx="8153400" cy="4264466"/>
            <a:chOff x="533400" y="1296767"/>
            <a:chExt cx="8458200" cy="42644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7558FF-DCE2-4606-8BE7-6FC1084C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296767"/>
              <a:ext cx="8458200" cy="426446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B756BE-F7A8-459A-B3F8-3E1CB9482CA8}"/>
                </a:ext>
              </a:extLst>
            </p:cNvPr>
            <p:cNvSpPr/>
            <p:nvPr/>
          </p:nvSpPr>
          <p:spPr>
            <a:xfrm>
              <a:off x="990600" y="4121834"/>
              <a:ext cx="1524000" cy="5263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5DA600-7EB1-4B77-8A95-3ED60C5820FE}"/>
                </a:ext>
              </a:extLst>
            </p:cNvPr>
            <p:cNvSpPr/>
            <p:nvPr/>
          </p:nvSpPr>
          <p:spPr>
            <a:xfrm>
              <a:off x="7543800" y="1371600"/>
              <a:ext cx="14478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55FA0B-2956-41D0-883C-08B45CE90849}"/>
              </a:ext>
            </a:extLst>
          </p:cNvPr>
          <p:cNvSpPr txBox="1"/>
          <p:nvPr/>
        </p:nvSpPr>
        <p:spPr>
          <a:xfrm>
            <a:off x="457200" y="2286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9BC4A9-ECFF-4F0F-AB96-1F49B4CB8118}"/>
              </a:ext>
            </a:extLst>
          </p:cNvPr>
          <p:cNvGrpSpPr/>
          <p:nvPr/>
        </p:nvGrpSpPr>
        <p:grpSpPr>
          <a:xfrm>
            <a:off x="381000" y="5153026"/>
            <a:ext cx="6858000" cy="1021556"/>
            <a:chOff x="381000" y="5153026"/>
            <a:chExt cx="6858000" cy="10215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9D0100-2234-4C20-A505-57EA73C4137F}"/>
                </a:ext>
              </a:extLst>
            </p:cNvPr>
            <p:cNvSpPr/>
            <p:nvPr/>
          </p:nvSpPr>
          <p:spPr>
            <a:xfrm>
              <a:off x="381000" y="5486400"/>
              <a:ext cx="6705600" cy="685800"/>
            </a:xfrm>
            <a:prstGeom prst="rect">
              <a:avLst/>
            </a:prstGeom>
            <a:gradFill flip="none" rotWithShape="1">
              <a:gsLst>
                <a:gs pos="3000">
                  <a:srgbClr val="FF9900"/>
                </a:gs>
                <a:gs pos="2000">
                  <a:srgbClr val="7030A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B3F6B7-A91A-49BC-BE89-FBCFE6999444}"/>
                </a:ext>
              </a:extLst>
            </p:cNvPr>
            <p:cNvSpPr/>
            <p:nvPr/>
          </p:nvSpPr>
          <p:spPr>
            <a:xfrm rot="5400000">
              <a:off x="6933009" y="5868592"/>
              <a:ext cx="307181" cy="30480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adFill>
              <a:gsLst>
                <a:gs pos="100000">
                  <a:srgbClr val="C07200"/>
                </a:gs>
                <a:gs pos="15000">
                  <a:schemeClr val="bg2">
                    <a:lumMod val="75000"/>
                  </a:schemeClr>
                </a:gs>
                <a:gs pos="2000">
                  <a:srgbClr val="7030A0"/>
                </a:gs>
                <a:gs pos="4000">
                  <a:schemeClr val="bg2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991B91-E3B9-4FCD-9049-689C913D356F}"/>
                </a:ext>
              </a:extLst>
            </p:cNvPr>
            <p:cNvSpPr/>
            <p:nvPr/>
          </p:nvSpPr>
          <p:spPr>
            <a:xfrm>
              <a:off x="6781800" y="5867400"/>
              <a:ext cx="381000" cy="285750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055684-F6AF-49C9-87C5-64A200F97CD1}"/>
                </a:ext>
              </a:extLst>
            </p:cNvPr>
            <p:cNvSpPr/>
            <p:nvPr/>
          </p:nvSpPr>
          <p:spPr>
            <a:xfrm>
              <a:off x="6705600" y="5867400"/>
              <a:ext cx="457200" cy="304800"/>
            </a:xfrm>
            <a:prstGeom prst="ellipse">
              <a:avLst/>
            </a:prstGeom>
            <a:gradFill>
              <a:gsLst>
                <a:gs pos="95575">
                  <a:srgbClr val="DF7921"/>
                </a:gs>
                <a:gs pos="66000">
                  <a:srgbClr val="FF9900"/>
                </a:gs>
                <a:gs pos="2000">
                  <a:srgbClr val="7030A0"/>
                </a:gs>
                <a:gs pos="4000">
                  <a:srgbClr val="C07200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390DBC-C4D4-4D49-A64E-204F3419E6A1}"/>
                </a:ext>
              </a:extLst>
            </p:cNvPr>
            <p:cNvSpPr/>
            <p:nvPr/>
          </p:nvSpPr>
          <p:spPr>
            <a:xfrm rot="16200000" flipH="1">
              <a:off x="7011600" y="5942400"/>
              <a:ext cx="154780" cy="15718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adFill>
              <a:gsLst>
                <a:gs pos="23000">
                  <a:srgbClr val="C07200"/>
                </a:gs>
                <a:gs pos="2000">
                  <a:srgbClr val="7030A0"/>
                </a:gs>
                <a:gs pos="4000">
                  <a:srgbClr val="FF99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B19959-A8DA-4002-ADB7-426673776619}"/>
                </a:ext>
              </a:extLst>
            </p:cNvPr>
            <p:cNvSpPr/>
            <p:nvPr/>
          </p:nvSpPr>
          <p:spPr>
            <a:xfrm>
              <a:off x="7010400" y="5562600"/>
              <a:ext cx="228600" cy="457200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727198">
                  <a:moveTo>
                    <a:pt x="0" y="119815"/>
                  </a:moveTo>
                  <a:cubicBezTo>
                    <a:pt x="228600" y="-13535"/>
                    <a:pt x="222250" y="-64335"/>
                    <a:pt x="457200" y="119815"/>
                  </a:cubicBezTo>
                  <a:lnTo>
                    <a:pt x="457200" y="727198"/>
                  </a:lnTo>
                  <a:lnTo>
                    <a:pt x="406563" y="695132"/>
                  </a:lnTo>
                  <a:cubicBezTo>
                    <a:pt x="351865" y="668141"/>
                    <a:pt x="291726" y="653215"/>
                    <a:pt x="228600" y="653215"/>
                  </a:cubicBezTo>
                  <a:cubicBezTo>
                    <a:pt x="165474" y="653215"/>
                    <a:pt x="105336" y="668141"/>
                    <a:pt x="50637" y="695132"/>
                  </a:cubicBezTo>
                  <a:lnTo>
                    <a:pt x="0" y="727198"/>
                  </a:lnTo>
                  <a:lnTo>
                    <a:pt x="0" y="119815"/>
                  </a:lnTo>
                  <a:close/>
                </a:path>
              </a:pathLst>
            </a:custGeom>
            <a:gradFill>
              <a:gsLst>
                <a:gs pos="95575">
                  <a:srgbClr val="AF5409"/>
                </a:gs>
                <a:gs pos="11000">
                  <a:srgbClr val="C07200"/>
                </a:gs>
                <a:gs pos="2000">
                  <a:srgbClr val="7030A0"/>
                </a:gs>
                <a:gs pos="4000">
                  <a:srgbClr val="AF5409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8734D8-5F21-43DD-984F-88EA9C5011C4}"/>
                </a:ext>
              </a:extLst>
            </p:cNvPr>
            <p:cNvSpPr/>
            <p:nvPr/>
          </p:nvSpPr>
          <p:spPr>
            <a:xfrm>
              <a:off x="6705600" y="5153026"/>
              <a:ext cx="533400" cy="866774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45678 h 753061"/>
                <a:gd name="connsiteX1" fmla="*/ 238125 w 457200"/>
                <a:gd name="connsiteY1" fmla="*/ 0 h 753061"/>
                <a:gd name="connsiteX2" fmla="*/ 457200 w 457200"/>
                <a:gd name="connsiteY2" fmla="*/ 145678 h 753061"/>
                <a:gd name="connsiteX3" fmla="*/ 457200 w 457200"/>
                <a:gd name="connsiteY3" fmla="*/ 753061 h 753061"/>
                <a:gd name="connsiteX4" fmla="*/ 406563 w 457200"/>
                <a:gd name="connsiteY4" fmla="*/ 720995 h 753061"/>
                <a:gd name="connsiteX5" fmla="*/ 228600 w 457200"/>
                <a:gd name="connsiteY5" fmla="*/ 679078 h 753061"/>
                <a:gd name="connsiteX6" fmla="*/ 50637 w 457200"/>
                <a:gd name="connsiteY6" fmla="*/ 720995 h 753061"/>
                <a:gd name="connsiteX7" fmla="*/ 0 w 457200"/>
                <a:gd name="connsiteY7" fmla="*/ 753061 h 753061"/>
                <a:gd name="connsiteX8" fmla="*/ 0 w 457200"/>
                <a:gd name="connsiteY8" fmla="*/ 145678 h 7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753061">
                  <a:moveTo>
                    <a:pt x="0" y="145678"/>
                  </a:moveTo>
                  <a:cubicBezTo>
                    <a:pt x="39688" y="26634"/>
                    <a:pt x="161925" y="0"/>
                    <a:pt x="238125" y="0"/>
                  </a:cubicBezTo>
                  <a:cubicBezTo>
                    <a:pt x="314325" y="0"/>
                    <a:pt x="422275" y="22323"/>
                    <a:pt x="457200" y="145678"/>
                  </a:cubicBezTo>
                  <a:lnTo>
                    <a:pt x="457200" y="753061"/>
                  </a:lnTo>
                  <a:lnTo>
                    <a:pt x="406563" y="720995"/>
                  </a:lnTo>
                  <a:cubicBezTo>
                    <a:pt x="351865" y="694004"/>
                    <a:pt x="291726" y="679078"/>
                    <a:pt x="228600" y="679078"/>
                  </a:cubicBezTo>
                  <a:cubicBezTo>
                    <a:pt x="165474" y="679078"/>
                    <a:pt x="105336" y="694004"/>
                    <a:pt x="50637" y="720995"/>
                  </a:cubicBezTo>
                  <a:lnTo>
                    <a:pt x="0" y="753061"/>
                  </a:lnTo>
                  <a:lnTo>
                    <a:pt x="0" y="145678"/>
                  </a:lnTo>
                  <a:close/>
                </a:path>
              </a:pathLst>
            </a:custGeom>
            <a:gradFill>
              <a:gsLst>
                <a:gs pos="19416">
                  <a:srgbClr val="FF9900"/>
                </a:gs>
                <a:gs pos="51000">
                  <a:srgbClr val="AF5409"/>
                </a:gs>
                <a:gs pos="2000">
                  <a:srgbClr val="7030A0"/>
                </a:gs>
                <a:gs pos="4000">
                  <a:srgbClr val="FF99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2C0F998-70DC-4AC5-9A40-10202FE4B5B2}"/>
              </a:ext>
            </a:extLst>
          </p:cNvPr>
          <p:cNvSpPr/>
          <p:nvPr/>
        </p:nvSpPr>
        <p:spPr>
          <a:xfrm>
            <a:off x="304800" y="5638800"/>
            <a:ext cx="63033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অ্যাকাউন্ট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পয়েন্টার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E83CC6-8A50-4B5B-AC5A-54B87082D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1845464" y="3684752"/>
            <a:ext cx="102683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B280D-D0D7-487C-93D8-CFFAB385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6324600" cy="43546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3A13C8-F658-432B-A14D-F4DF6EEC42CF}"/>
              </a:ext>
            </a:extLst>
          </p:cNvPr>
          <p:cNvGrpSpPr/>
          <p:nvPr/>
        </p:nvGrpSpPr>
        <p:grpSpPr>
          <a:xfrm>
            <a:off x="1219200" y="5181600"/>
            <a:ext cx="6858000" cy="1021556"/>
            <a:chOff x="381000" y="5153026"/>
            <a:chExt cx="6858000" cy="1021556"/>
          </a:xfrm>
          <a:gradFill>
            <a:gsLst>
              <a:gs pos="95575">
                <a:srgbClr val="AF5409"/>
              </a:gs>
              <a:gs pos="11000">
                <a:schemeClr val="bg2">
                  <a:lumMod val="75000"/>
                </a:schemeClr>
              </a:gs>
              <a:gs pos="2000">
                <a:srgbClr val="7030A0"/>
              </a:gs>
              <a:gs pos="4000">
                <a:schemeClr val="bg2"/>
              </a:gs>
            </a:gsLst>
            <a:lin ang="16200000" scaled="0"/>
          </a:gra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113D57-0352-4BF6-9BD5-81F9C7EACDBD}"/>
                </a:ext>
              </a:extLst>
            </p:cNvPr>
            <p:cNvSpPr/>
            <p:nvPr/>
          </p:nvSpPr>
          <p:spPr>
            <a:xfrm>
              <a:off x="381000" y="5486400"/>
              <a:ext cx="6705600" cy="6858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6D0E6C-73ED-4978-91EA-CE37EF7CE020}"/>
                </a:ext>
              </a:extLst>
            </p:cNvPr>
            <p:cNvSpPr/>
            <p:nvPr/>
          </p:nvSpPr>
          <p:spPr>
            <a:xfrm rot="5400000">
              <a:off x="6933009" y="5868592"/>
              <a:ext cx="307181" cy="30480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609A59-28A2-405A-A9B6-D7AACF39F971}"/>
                </a:ext>
              </a:extLst>
            </p:cNvPr>
            <p:cNvSpPr/>
            <p:nvPr/>
          </p:nvSpPr>
          <p:spPr>
            <a:xfrm>
              <a:off x="6781800" y="5867400"/>
              <a:ext cx="381000" cy="28575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CA3096-30D2-4EC6-8200-3437FA6F13F8}"/>
                </a:ext>
              </a:extLst>
            </p:cNvPr>
            <p:cNvSpPr/>
            <p:nvPr/>
          </p:nvSpPr>
          <p:spPr>
            <a:xfrm>
              <a:off x="6705600" y="5867400"/>
              <a:ext cx="457200" cy="30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D3F63A-8F1C-45A1-8D75-E6904EC21049}"/>
                </a:ext>
              </a:extLst>
            </p:cNvPr>
            <p:cNvSpPr/>
            <p:nvPr/>
          </p:nvSpPr>
          <p:spPr>
            <a:xfrm rot="16200000" flipH="1">
              <a:off x="7011600" y="5942400"/>
              <a:ext cx="154780" cy="15718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C7E5ED-75F7-49B6-AA22-C7F00437E819}"/>
                </a:ext>
              </a:extLst>
            </p:cNvPr>
            <p:cNvSpPr/>
            <p:nvPr/>
          </p:nvSpPr>
          <p:spPr>
            <a:xfrm>
              <a:off x="7010400" y="5562600"/>
              <a:ext cx="228600" cy="457200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727198">
                  <a:moveTo>
                    <a:pt x="0" y="119815"/>
                  </a:moveTo>
                  <a:cubicBezTo>
                    <a:pt x="228600" y="-13535"/>
                    <a:pt x="222250" y="-64335"/>
                    <a:pt x="457200" y="119815"/>
                  </a:cubicBezTo>
                  <a:lnTo>
                    <a:pt x="457200" y="727198"/>
                  </a:lnTo>
                  <a:lnTo>
                    <a:pt x="406563" y="695132"/>
                  </a:lnTo>
                  <a:cubicBezTo>
                    <a:pt x="351865" y="668141"/>
                    <a:pt x="291726" y="653215"/>
                    <a:pt x="228600" y="653215"/>
                  </a:cubicBezTo>
                  <a:cubicBezTo>
                    <a:pt x="165474" y="653215"/>
                    <a:pt x="105336" y="668141"/>
                    <a:pt x="50637" y="695132"/>
                  </a:cubicBezTo>
                  <a:lnTo>
                    <a:pt x="0" y="727198"/>
                  </a:lnTo>
                  <a:lnTo>
                    <a:pt x="0" y="119815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1984860-DA4C-49A8-A806-4A7A484C8F52}"/>
                </a:ext>
              </a:extLst>
            </p:cNvPr>
            <p:cNvSpPr/>
            <p:nvPr/>
          </p:nvSpPr>
          <p:spPr>
            <a:xfrm>
              <a:off x="6705600" y="5153026"/>
              <a:ext cx="533400" cy="866774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45678 h 753061"/>
                <a:gd name="connsiteX1" fmla="*/ 238125 w 457200"/>
                <a:gd name="connsiteY1" fmla="*/ 0 h 753061"/>
                <a:gd name="connsiteX2" fmla="*/ 457200 w 457200"/>
                <a:gd name="connsiteY2" fmla="*/ 145678 h 753061"/>
                <a:gd name="connsiteX3" fmla="*/ 457200 w 457200"/>
                <a:gd name="connsiteY3" fmla="*/ 753061 h 753061"/>
                <a:gd name="connsiteX4" fmla="*/ 406563 w 457200"/>
                <a:gd name="connsiteY4" fmla="*/ 720995 h 753061"/>
                <a:gd name="connsiteX5" fmla="*/ 228600 w 457200"/>
                <a:gd name="connsiteY5" fmla="*/ 679078 h 753061"/>
                <a:gd name="connsiteX6" fmla="*/ 50637 w 457200"/>
                <a:gd name="connsiteY6" fmla="*/ 720995 h 753061"/>
                <a:gd name="connsiteX7" fmla="*/ 0 w 457200"/>
                <a:gd name="connsiteY7" fmla="*/ 753061 h 753061"/>
                <a:gd name="connsiteX8" fmla="*/ 0 w 457200"/>
                <a:gd name="connsiteY8" fmla="*/ 145678 h 7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753061">
                  <a:moveTo>
                    <a:pt x="0" y="145678"/>
                  </a:moveTo>
                  <a:cubicBezTo>
                    <a:pt x="39688" y="26634"/>
                    <a:pt x="161925" y="0"/>
                    <a:pt x="238125" y="0"/>
                  </a:cubicBezTo>
                  <a:cubicBezTo>
                    <a:pt x="314325" y="0"/>
                    <a:pt x="422275" y="22323"/>
                    <a:pt x="457200" y="145678"/>
                  </a:cubicBezTo>
                  <a:lnTo>
                    <a:pt x="457200" y="753061"/>
                  </a:lnTo>
                  <a:lnTo>
                    <a:pt x="406563" y="720995"/>
                  </a:lnTo>
                  <a:cubicBezTo>
                    <a:pt x="351865" y="694004"/>
                    <a:pt x="291726" y="679078"/>
                    <a:pt x="228600" y="679078"/>
                  </a:cubicBezTo>
                  <a:cubicBezTo>
                    <a:pt x="165474" y="679078"/>
                    <a:pt x="105336" y="694004"/>
                    <a:pt x="50637" y="720995"/>
                  </a:cubicBezTo>
                  <a:lnTo>
                    <a:pt x="0" y="753061"/>
                  </a:lnTo>
                  <a:lnTo>
                    <a:pt x="0" y="145678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3E8EA-B5B8-4FCC-B529-F5991D377AE3}"/>
              </a:ext>
            </a:extLst>
          </p:cNvPr>
          <p:cNvSpPr/>
          <p:nvPr/>
        </p:nvSpPr>
        <p:spPr>
          <a:xfrm>
            <a:off x="2160913" y="5667374"/>
            <a:ext cx="42675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Next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A91146-9505-43E3-9916-2D0211E2DC40}"/>
              </a:ext>
            </a:extLst>
          </p:cNvPr>
          <p:cNvSpPr/>
          <p:nvPr/>
        </p:nvSpPr>
        <p:spPr>
          <a:xfrm>
            <a:off x="2209800" y="20574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FD40D2-AEC5-4133-A42C-8F57127203A1}"/>
              </a:ext>
            </a:extLst>
          </p:cNvPr>
          <p:cNvSpPr/>
          <p:nvPr/>
        </p:nvSpPr>
        <p:spPr>
          <a:xfrm>
            <a:off x="3581400" y="20574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01CE06-4448-4E1C-94BA-CBCD5B19CC53}"/>
              </a:ext>
            </a:extLst>
          </p:cNvPr>
          <p:cNvSpPr/>
          <p:nvPr/>
        </p:nvSpPr>
        <p:spPr>
          <a:xfrm>
            <a:off x="2133600" y="34290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C18236-388B-48EE-957B-14788DD2F9DF}"/>
              </a:ext>
            </a:extLst>
          </p:cNvPr>
          <p:cNvSpPr/>
          <p:nvPr/>
        </p:nvSpPr>
        <p:spPr>
          <a:xfrm>
            <a:off x="3581400" y="34290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A52581-25F1-45DF-8FF5-61492B1D755D}"/>
              </a:ext>
            </a:extLst>
          </p:cNvPr>
          <p:cNvSpPr/>
          <p:nvPr/>
        </p:nvSpPr>
        <p:spPr>
          <a:xfrm>
            <a:off x="2209800" y="2438400"/>
            <a:ext cx="26670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0D32FE-18C5-43C6-8644-A6BF6E558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4561771" y="4752279"/>
            <a:ext cx="595223" cy="7067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C4ABA6-47B9-40AB-9D8C-2B47F42BB23D}"/>
              </a:ext>
            </a:extLst>
          </p:cNvPr>
          <p:cNvSpPr txBox="1"/>
          <p:nvPr/>
        </p:nvSpPr>
        <p:spPr>
          <a:xfrm>
            <a:off x="457200" y="2286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 animBg="1"/>
      <p:bldP spid="13" grpId="1" animBg="1"/>
      <p:bldP spid="14" grpId="1" animBg="1"/>
      <p:bldP spid="15" grpId="1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9A4DB-C66C-42E2-AEEC-3635F0973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31044"/>
            <a:ext cx="5434013" cy="4851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D6561-66BB-41FB-B087-94DFCF8B95DA}"/>
              </a:ext>
            </a:extLst>
          </p:cNvPr>
          <p:cNvSpPr txBox="1"/>
          <p:nvPr/>
        </p:nvSpPr>
        <p:spPr>
          <a:xfrm>
            <a:off x="457200" y="2286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A256A2-6755-4601-9CA0-CCCB3762E435}"/>
              </a:ext>
            </a:extLst>
          </p:cNvPr>
          <p:cNvSpPr/>
          <p:nvPr/>
        </p:nvSpPr>
        <p:spPr>
          <a:xfrm>
            <a:off x="2743200" y="1950244"/>
            <a:ext cx="1905000" cy="2286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ABA251-2027-4793-B3BB-B0C77CDF81AE}"/>
              </a:ext>
            </a:extLst>
          </p:cNvPr>
          <p:cNvSpPr/>
          <p:nvPr/>
        </p:nvSpPr>
        <p:spPr>
          <a:xfrm>
            <a:off x="2133600" y="3093244"/>
            <a:ext cx="762000" cy="2286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077407-83EB-4E89-AB4D-06C0B454265D}"/>
              </a:ext>
            </a:extLst>
          </p:cNvPr>
          <p:cNvSpPr/>
          <p:nvPr/>
        </p:nvSpPr>
        <p:spPr>
          <a:xfrm>
            <a:off x="3048000" y="3093244"/>
            <a:ext cx="762000" cy="2286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4E41E2-CDA5-4413-A12C-5F606A4AC65F}"/>
              </a:ext>
            </a:extLst>
          </p:cNvPr>
          <p:cNvSpPr/>
          <p:nvPr/>
        </p:nvSpPr>
        <p:spPr>
          <a:xfrm>
            <a:off x="3962400" y="3093244"/>
            <a:ext cx="762000" cy="2286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9A2D5A-A2BC-4B6C-802B-D92EA2207923}"/>
              </a:ext>
            </a:extLst>
          </p:cNvPr>
          <p:cNvSpPr/>
          <p:nvPr/>
        </p:nvSpPr>
        <p:spPr>
          <a:xfrm>
            <a:off x="2133600" y="3626644"/>
            <a:ext cx="2667000" cy="2286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3B1A3E-D713-46A8-8287-0BCE2618E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4482397" y="4525753"/>
            <a:ext cx="324264" cy="329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E7B62E-2605-4D08-9B90-029DFD4D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4558598" y="3687554"/>
            <a:ext cx="324264" cy="329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8B3B30-5778-4481-9EB2-BF181FB30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2729797" y="3154153"/>
            <a:ext cx="324264" cy="3297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B921D-1296-4B1C-BF78-34D07F0864F6}"/>
              </a:ext>
            </a:extLst>
          </p:cNvPr>
          <p:cNvGrpSpPr/>
          <p:nvPr/>
        </p:nvGrpSpPr>
        <p:grpSpPr>
          <a:xfrm>
            <a:off x="1219200" y="5334000"/>
            <a:ext cx="6858000" cy="1021556"/>
            <a:chOff x="381000" y="5153026"/>
            <a:chExt cx="6858000" cy="1021556"/>
          </a:xfrm>
          <a:gradFill flip="none" rotWithShape="1">
            <a:gsLst>
              <a:gs pos="41000">
                <a:srgbClr val="71CE70"/>
              </a:gs>
              <a:gs pos="95575">
                <a:schemeClr val="bg1">
                  <a:lumMod val="75000"/>
                </a:schemeClr>
              </a:gs>
              <a:gs pos="3000">
                <a:schemeClr val="bg2">
                  <a:lumMod val="75000"/>
                </a:schemeClr>
              </a:gs>
              <a:gs pos="2000">
                <a:srgbClr val="7030A0"/>
              </a:gs>
            </a:gsLst>
            <a:lin ang="3000000" scaled="0"/>
            <a:tileRect/>
          </a:gra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7B85EF-68DE-4F1F-B764-933166422AF4}"/>
                </a:ext>
              </a:extLst>
            </p:cNvPr>
            <p:cNvSpPr/>
            <p:nvPr/>
          </p:nvSpPr>
          <p:spPr>
            <a:xfrm>
              <a:off x="381000" y="5486400"/>
              <a:ext cx="6705600" cy="6858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9B91C7-382A-47BB-B2E7-E35914E924E0}"/>
                </a:ext>
              </a:extLst>
            </p:cNvPr>
            <p:cNvSpPr/>
            <p:nvPr/>
          </p:nvSpPr>
          <p:spPr>
            <a:xfrm rot="5400000">
              <a:off x="6933009" y="5868592"/>
              <a:ext cx="307181" cy="30480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EEB5EC-91A5-4C6C-966A-1DF5B8639976}"/>
                </a:ext>
              </a:extLst>
            </p:cNvPr>
            <p:cNvSpPr/>
            <p:nvPr/>
          </p:nvSpPr>
          <p:spPr>
            <a:xfrm>
              <a:off x="6781800" y="5867400"/>
              <a:ext cx="381000" cy="28575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DAE821-BD6D-42A1-9DFC-BCCE3DF5F44D}"/>
                </a:ext>
              </a:extLst>
            </p:cNvPr>
            <p:cNvSpPr/>
            <p:nvPr/>
          </p:nvSpPr>
          <p:spPr>
            <a:xfrm>
              <a:off x="6705600" y="5867400"/>
              <a:ext cx="457200" cy="30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D47DC9-5CA7-4E4D-B6F7-003EF14E1A13}"/>
                </a:ext>
              </a:extLst>
            </p:cNvPr>
            <p:cNvSpPr/>
            <p:nvPr/>
          </p:nvSpPr>
          <p:spPr>
            <a:xfrm rot="16200000" flipH="1">
              <a:off x="7011600" y="5942400"/>
              <a:ext cx="154780" cy="15718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3362A1-AF5F-41AF-AC52-82A961D6237E}"/>
                </a:ext>
              </a:extLst>
            </p:cNvPr>
            <p:cNvSpPr/>
            <p:nvPr/>
          </p:nvSpPr>
          <p:spPr>
            <a:xfrm>
              <a:off x="7010400" y="5562600"/>
              <a:ext cx="228600" cy="457200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727198">
                  <a:moveTo>
                    <a:pt x="0" y="119815"/>
                  </a:moveTo>
                  <a:cubicBezTo>
                    <a:pt x="228600" y="-13535"/>
                    <a:pt x="222250" y="-64335"/>
                    <a:pt x="457200" y="119815"/>
                  </a:cubicBezTo>
                  <a:lnTo>
                    <a:pt x="457200" y="727198"/>
                  </a:lnTo>
                  <a:lnTo>
                    <a:pt x="406563" y="695132"/>
                  </a:lnTo>
                  <a:cubicBezTo>
                    <a:pt x="351865" y="668141"/>
                    <a:pt x="291726" y="653215"/>
                    <a:pt x="228600" y="653215"/>
                  </a:cubicBezTo>
                  <a:cubicBezTo>
                    <a:pt x="165474" y="653215"/>
                    <a:pt x="105336" y="668141"/>
                    <a:pt x="50637" y="695132"/>
                  </a:cubicBezTo>
                  <a:lnTo>
                    <a:pt x="0" y="727198"/>
                  </a:lnTo>
                  <a:lnTo>
                    <a:pt x="0" y="119815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FD260F-D394-4FC2-92C1-066F8CC04F87}"/>
                </a:ext>
              </a:extLst>
            </p:cNvPr>
            <p:cNvSpPr/>
            <p:nvPr/>
          </p:nvSpPr>
          <p:spPr>
            <a:xfrm>
              <a:off x="6705600" y="5153026"/>
              <a:ext cx="533400" cy="866774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45678 h 753061"/>
                <a:gd name="connsiteX1" fmla="*/ 238125 w 457200"/>
                <a:gd name="connsiteY1" fmla="*/ 0 h 753061"/>
                <a:gd name="connsiteX2" fmla="*/ 457200 w 457200"/>
                <a:gd name="connsiteY2" fmla="*/ 145678 h 753061"/>
                <a:gd name="connsiteX3" fmla="*/ 457200 w 457200"/>
                <a:gd name="connsiteY3" fmla="*/ 753061 h 753061"/>
                <a:gd name="connsiteX4" fmla="*/ 406563 w 457200"/>
                <a:gd name="connsiteY4" fmla="*/ 720995 h 753061"/>
                <a:gd name="connsiteX5" fmla="*/ 228600 w 457200"/>
                <a:gd name="connsiteY5" fmla="*/ 679078 h 753061"/>
                <a:gd name="connsiteX6" fmla="*/ 50637 w 457200"/>
                <a:gd name="connsiteY6" fmla="*/ 720995 h 753061"/>
                <a:gd name="connsiteX7" fmla="*/ 0 w 457200"/>
                <a:gd name="connsiteY7" fmla="*/ 753061 h 753061"/>
                <a:gd name="connsiteX8" fmla="*/ 0 w 457200"/>
                <a:gd name="connsiteY8" fmla="*/ 145678 h 7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753061">
                  <a:moveTo>
                    <a:pt x="0" y="145678"/>
                  </a:moveTo>
                  <a:cubicBezTo>
                    <a:pt x="39688" y="26634"/>
                    <a:pt x="161925" y="0"/>
                    <a:pt x="238125" y="0"/>
                  </a:cubicBezTo>
                  <a:cubicBezTo>
                    <a:pt x="314325" y="0"/>
                    <a:pt x="422275" y="22323"/>
                    <a:pt x="457200" y="145678"/>
                  </a:cubicBezTo>
                  <a:lnTo>
                    <a:pt x="457200" y="753061"/>
                  </a:lnTo>
                  <a:lnTo>
                    <a:pt x="406563" y="720995"/>
                  </a:lnTo>
                  <a:cubicBezTo>
                    <a:pt x="351865" y="694004"/>
                    <a:pt x="291726" y="679078"/>
                    <a:pt x="228600" y="679078"/>
                  </a:cubicBezTo>
                  <a:cubicBezTo>
                    <a:pt x="165474" y="679078"/>
                    <a:pt x="105336" y="694004"/>
                    <a:pt x="50637" y="720995"/>
                  </a:cubicBezTo>
                  <a:lnTo>
                    <a:pt x="0" y="753061"/>
                  </a:lnTo>
                  <a:lnTo>
                    <a:pt x="0" y="145678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D1886DD-DCCB-40BF-B4B5-2C9ED303C18C}"/>
              </a:ext>
            </a:extLst>
          </p:cNvPr>
          <p:cNvSpPr/>
          <p:nvPr/>
        </p:nvSpPr>
        <p:spPr>
          <a:xfrm>
            <a:off x="2209800" y="5867400"/>
            <a:ext cx="4267515" cy="40011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/>
          </a:sp3d>
        </p:spPr>
        <p:txBody>
          <a:bodyPr wrap="none" lIns="91440" tIns="45720" rIns="91440" bIns="45720">
            <a:spAutoFit/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Next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1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3E9731-E9A0-43C1-B540-4EDCDE832449}"/>
              </a:ext>
            </a:extLst>
          </p:cNvPr>
          <p:cNvSpPr/>
          <p:nvPr/>
        </p:nvSpPr>
        <p:spPr>
          <a:xfrm>
            <a:off x="4648200" y="2514600"/>
            <a:ext cx="457200" cy="381000"/>
          </a:xfrm>
          <a:prstGeom prst="rightArrow">
            <a:avLst>
              <a:gd name="adj1" fmla="val 50000"/>
              <a:gd name="adj2" fmla="val 4682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A9F43E-6CB6-4B9B-B91D-4D436EB9F4DF}"/>
              </a:ext>
            </a:extLst>
          </p:cNvPr>
          <p:cNvGrpSpPr/>
          <p:nvPr/>
        </p:nvGrpSpPr>
        <p:grpSpPr>
          <a:xfrm>
            <a:off x="1219200" y="4953000"/>
            <a:ext cx="6858000" cy="1021556"/>
            <a:chOff x="381000" y="5153026"/>
            <a:chExt cx="6858000" cy="1021556"/>
          </a:xfrm>
          <a:gradFill flip="none" rotWithShape="1">
            <a:gsLst>
              <a:gs pos="41000">
                <a:srgbClr val="00FF00"/>
              </a:gs>
              <a:gs pos="95575">
                <a:schemeClr val="bg1">
                  <a:lumMod val="75000"/>
                </a:schemeClr>
              </a:gs>
              <a:gs pos="3000">
                <a:schemeClr val="bg2">
                  <a:lumMod val="75000"/>
                </a:schemeClr>
              </a:gs>
              <a:gs pos="2000">
                <a:srgbClr val="7030A0"/>
              </a:gs>
            </a:gsLst>
            <a:lin ang="3000000" scaled="0"/>
            <a:tileRect/>
          </a:gra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C6C69D-BF2B-4D8A-90EC-9027443AC254}"/>
                </a:ext>
              </a:extLst>
            </p:cNvPr>
            <p:cNvSpPr/>
            <p:nvPr/>
          </p:nvSpPr>
          <p:spPr>
            <a:xfrm>
              <a:off x="381000" y="5486400"/>
              <a:ext cx="6705600" cy="6858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C9404C-D291-47E3-AA7E-6D8A922E0A3A}"/>
                </a:ext>
              </a:extLst>
            </p:cNvPr>
            <p:cNvSpPr/>
            <p:nvPr/>
          </p:nvSpPr>
          <p:spPr>
            <a:xfrm rot="5400000">
              <a:off x="6933009" y="5868592"/>
              <a:ext cx="307181" cy="30480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84404E-540B-41D8-8806-6930B9E17272}"/>
                </a:ext>
              </a:extLst>
            </p:cNvPr>
            <p:cNvSpPr/>
            <p:nvPr/>
          </p:nvSpPr>
          <p:spPr>
            <a:xfrm>
              <a:off x="6781800" y="5867400"/>
              <a:ext cx="381000" cy="28575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B4602F-F2E9-481F-8C9E-4B000047C654}"/>
                </a:ext>
              </a:extLst>
            </p:cNvPr>
            <p:cNvSpPr/>
            <p:nvPr/>
          </p:nvSpPr>
          <p:spPr>
            <a:xfrm>
              <a:off x="6705600" y="5867400"/>
              <a:ext cx="457200" cy="30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2E3EC0-09F6-4024-9E7A-CD8BD36D4CC0}"/>
                </a:ext>
              </a:extLst>
            </p:cNvPr>
            <p:cNvSpPr/>
            <p:nvPr/>
          </p:nvSpPr>
          <p:spPr>
            <a:xfrm rot="16200000" flipH="1">
              <a:off x="7011600" y="5942400"/>
              <a:ext cx="154780" cy="157180"/>
            </a:xfrm>
            <a:custGeom>
              <a:avLst/>
              <a:gdLst>
                <a:gd name="connsiteX0" fmla="*/ 266700 w 533400"/>
                <a:gd name="connsiteY0" fmla="*/ 0 h 304800"/>
                <a:gd name="connsiteX1" fmla="*/ 533400 w 533400"/>
                <a:gd name="connsiteY1" fmla="*/ 266700 h 304800"/>
                <a:gd name="connsiteX2" fmla="*/ 529559 w 533400"/>
                <a:gd name="connsiteY2" fmla="*/ 304800 h 304800"/>
                <a:gd name="connsiteX3" fmla="*/ 3841 w 533400"/>
                <a:gd name="connsiteY3" fmla="*/ 304800 h 304800"/>
                <a:gd name="connsiteX4" fmla="*/ 0 w 533400"/>
                <a:gd name="connsiteY4" fmla="*/ 266700 h 304800"/>
                <a:gd name="connsiteX5" fmla="*/ 266700 w 53340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048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lnTo>
                    <a:pt x="529559" y="304800"/>
                  </a:lnTo>
                  <a:lnTo>
                    <a:pt x="3841" y="304800"/>
                  </a:lnTo>
                  <a:lnTo>
                    <a:pt x="0" y="266700"/>
                  </a:ln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75ABBB-82B7-4003-BDEC-354C956E9E55}"/>
                </a:ext>
              </a:extLst>
            </p:cNvPr>
            <p:cNvSpPr/>
            <p:nvPr/>
          </p:nvSpPr>
          <p:spPr>
            <a:xfrm>
              <a:off x="7010400" y="5562600"/>
              <a:ext cx="228600" cy="457200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727198">
                  <a:moveTo>
                    <a:pt x="0" y="119815"/>
                  </a:moveTo>
                  <a:cubicBezTo>
                    <a:pt x="228600" y="-13535"/>
                    <a:pt x="222250" y="-64335"/>
                    <a:pt x="457200" y="119815"/>
                  </a:cubicBezTo>
                  <a:lnTo>
                    <a:pt x="457200" y="727198"/>
                  </a:lnTo>
                  <a:lnTo>
                    <a:pt x="406563" y="695132"/>
                  </a:lnTo>
                  <a:cubicBezTo>
                    <a:pt x="351865" y="668141"/>
                    <a:pt x="291726" y="653215"/>
                    <a:pt x="228600" y="653215"/>
                  </a:cubicBezTo>
                  <a:cubicBezTo>
                    <a:pt x="165474" y="653215"/>
                    <a:pt x="105336" y="668141"/>
                    <a:pt x="50637" y="695132"/>
                  </a:cubicBezTo>
                  <a:lnTo>
                    <a:pt x="0" y="727198"/>
                  </a:lnTo>
                  <a:lnTo>
                    <a:pt x="0" y="119815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E1FF04-911D-4E63-B14D-57EAD69DA398}"/>
                </a:ext>
              </a:extLst>
            </p:cNvPr>
            <p:cNvSpPr/>
            <p:nvPr/>
          </p:nvSpPr>
          <p:spPr>
            <a:xfrm>
              <a:off x="6705600" y="5153026"/>
              <a:ext cx="533400" cy="866774"/>
            </a:xfrm>
            <a:custGeom>
              <a:avLst/>
              <a:gdLst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0" fmla="*/ 0 w 457200"/>
                <a:gd name="connsiteY0" fmla="*/ 12700 h 620083"/>
                <a:gd name="connsiteX1" fmla="*/ 247650 w 457200"/>
                <a:gd name="connsiteY1" fmla="*/ 0 h 620083"/>
                <a:gd name="connsiteX2" fmla="*/ 457200 w 457200"/>
                <a:gd name="connsiteY2" fmla="*/ 12700 h 620083"/>
                <a:gd name="connsiteX3" fmla="*/ 457200 w 457200"/>
                <a:gd name="connsiteY3" fmla="*/ 620083 h 620083"/>
                <a:gd name="connsiteX4" fmla="*/ 406563 w 457200"/>
                <a:gd name="connsiteY4" fmla="*/ 588017 h 620083"/>
                <a:gd name="connsiteX5" fmla="*/ 228600 w 457200"/>
                <a:gd name="connsiteY5" fmla="*/ 546100 h 620083"/>
                <a:gd name="connsiteX6" fmla="*/ 50637 w 457200"/>
                <a:gd name="connsiteY6" fmla="*/ 588017 h 620083"/>
                <a:gd name="connsiteX7" fmla="*/ 0 w 457200"/>
                <a:gd name="connsiteY7" fmla="*/ 620083 h 620083"/>
                <a:gd name="connsiteX8" fmla="*/ 0 w 457200"/>
                <a:gd name="connsiteY8" fmla="*/ 12700 h 620083"/>
                <a:gd name="connsiteX0" fmla="*/ 0 w 457200"/>
                <a:gd name="connsiteY0" fmla="*/ 0 h 607383"/>
                <a:gd name="connsiteX1" fmla="*/ 457200 w 457200"/>
                <a:gd name="connsiteY1" fmla="*/ 0 h 607383"/>
                <a:gd name="connsiteX2" fmla="*/ 457200 w 457200"/>
                <a:gd name="connsiteY2" fmla="*/ 607383 h 607383"/>
                <a:gd name="connsiteX3" fmla="*/ 406563 w 457200"/>
                <a:gd name="connsiteY3" fmla="*/ 575317 h 607383"/>
                <a:gd name="connsiteX4" fmla="*/ 228600 w 457200"/>
                <a:gd name="connsiteY4" fmla="*/ 533400 h 607383"/>
                <a:gd name="connsiteX5" fmla="*/ 50637 w 457200"/>
                <a:gd name="connsiteY5" fmla="*/ 575317 h 607383"/>
                <a:gd name="connsiteX6" fmla="*/ 0 w 457200"/>
                <a:gd name="connsiteY6" fmla="*/ 607383 h 607383"/>
                <a:gd name="connsiteX7" fmla="*/ 0 w 457200"/>
                <a:gd name="connsiteY7" fmla="*/ 0 h 607383"/>
                <a:gd name="connsiteX0" fmla="*/ 0 w 457200"/>
                <a:gd name="connsiteY0" fmla="*/ 81844 h 689227"/>
                <a:gd name="connsiteX1" fmla="*/ 457200 w 457200"/>
                <a:gd name="connsiteY1" fmla="*/ 81844 h 689227"/>
                <a:gd name="connsiteX2" fmla="*/ 457200 w 457200"/>
                <a:gd name="connsiteY2" fmla="*/ 689227 h 689227"/>
                <a:gd name="connsiteX3" fmla="*/ 406563 w 457200"/>
                <a:gd name="connsiteY3" fmla="*/ 657161 h 689227"/>
                <a:gd name="connsiteX4" fmla="*/ 228600 w 457200"/>
                <a:gd name="connsiteY4" fmla="*/ 615244 h 689227"/>
                <a:gd name="connsiteX5" fmla="*/ 50637 w 457200"/>
                <a:gd name="connsiteY5" fmla="*/ 657161 h 689227"/>
                <a:gd name="connsiteX6" fmla="*/ 0 w 457200"/>
                <a:gd name="connsiteY6" fmla="*/ 689227 h 689227"/>
                <a:gd name="connsiteX7" fmla="*/ 0 w 457200"/>
                <a:gd name="connsiteY7" fmla="*/ 81844 h 689227"/>
                <a:gd name="connsiteX0" fmla="*/ 0 w 457200"/>
                <a:gd name="connsiteY0" fmla="*/ 119815 h 727198"/>
                <a:gd name="connsiteX1" fmla="*/ 457200 w 457200"/>
                <a:gd name="connsiteY1" fmla="*/ 119815 h 727198"/>
                <a:gd name="connsiteX2" fmla="*/ 457200 w 457200"/>
                <a:gd name="connsiteY2" fmla="*/ 727198 h 727198"/>
                <a:gd name="connsiteX3" fmla="*/ 406563 w 457200"/>
                <a:gd name="connsiteY3" fmla="*/ 695132 h 727198"/>
                <a:gd name="connsiteX4" fmla="*/ 228600 w 457200"/>
                <a:gd name="connsiteY4" fmla="*/ 653215 h 727198"/>
                <a:gd name="connsiteX5" fmla="*/ 50637 w 457200"/>
                <a:gd name="connsiteY5" fmla="*/ 695132 h 727198"/>
                <a:gd name="connsiteX6" fmla="*/ 0 w 457200"/>
                <a:gd name="connsiteY6" fmla="*/ 727198 h 727198"/>
                <a:gd name="connsiteX7" fmla="*/ 0 w 457200"/>
                <a:gd name="connsiteY7" fmla="*/ 119815 h 727198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07614 h 714997"/>
                <a:gd name="connsiteX1" fmla="*/ 238125 w 457200"/>
                <a:gd name="connsiteY1" fmla="*/ 732 h 714997"/>
                <a:gd name="connsiteX2" fmla="*/ 457200 w 457200"/>
                <a:gd name="connsiteY2" fmla="*/ 107614 h 714997"/>
                <a:gd name="connsiteX3" fmla="*/ 457200 w 457200"/>
                <a:gd name="connsiteY3" fmla="*/ 714997 h 714997"/>
                <a:gd name="connsiteX4" fmla="*/ 406563 w 457200"/>
                <a:gd name="connsiteY4" fmla="*/ 682931 h 714997"/>
                <a:gd name="connsiteX5" fmla="*/ 228600 w 457200"/>
                <a:gd name="connsiteY5" fmla="*/ 641014 h 714997"/>
                <a:gd name="connsiteX6" fmla="*/ 50637 w 457200"/>
                <a:gd name="connsiteY6" fmla="*/ 682931 h 714997"/>
                <a:gd name="connsiteX7" fmla="*/ 0 w 457200"/>
                <a:gd name="connsiteY7" fmla="*/ 714997 h 714997"/>
                <a:gd name="connsiteX8" fmla="*/ 0 w 457200"/>
                <a:gd name="connsiteY8" fmla="*/ 107614 h 714997"/>
                <a:gd name="connsiteX0" fmla="*/ 0 w 457200"/>
                <a:gd name="connsiteY0" fmla="*/ 145678 h 753061"/>
                <a:gd name="connsiteX1" fmla="*/ 238125 w 457200"/>
                <a:gd name="connsiteY1" fmla="*/ 0 h 753061"/>
                <a:gd name="connsiteX2" fmla="*/ 457200 w 457200"/>
                <a:gd name="connsiteY2" fmla="*/ 145678 h 753061"/>
                <a:gd name="connsiteX3" fmla="*/ 457200 w 457200"/>
                <a:gd name="connsiteY3" fmla="*/ 753061 h 753061"/>
                <a:gd name="connsiteX4" fmla="*/ 406563 w 457200"/>
                <a:gd name="connsiteY4" fmla="*/ 720995 h 753061"/>
                <a:gd name="connsiteX5" fmla="*/ 228600 w 457200"/>
                <a:gd name="connsiteY5" fmla="*/ 679078 h 753061"/>
                <a:gd name="connsiteX6" fmla="*/ 50637 w 457200"/>
                <a:gd name="connsiteY6" fmla="*/ 720995 h 753061"/>
                <a:gd name="connsiteX7" fmla="*/ 0 w 457200"/>
                <a:gd name="connsiteY7" fmla="*/ 753061 h 753061"/>
                <a:gd name="connsiteX8" fmla="*/ 0 w 457200"/>
                <a:gd name="connsiteY8" fmla="*/ 145678 h 7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753061">
                  <a:moveTo>
                    <a:pt x="0" y="145678"/>
                  </a:moveTo>
                  <a:cubicBezTo>
                    <a:pt x="39688" y="26634"/>
                    <a:pt x="161925" y="0"/>
                    <a:pt x="238125" y="0"/>
                  </a:cubicBezTo>
                  <a:cubicBezTo>
                    <a:pt x="314325" y="0"/>
                    <a:pt x="422275" y="22323"/>
                    <a:pt x="457200" y="145678"/>
                  </a:cubicBezTo>
                  <a:lnTo>
                    <a:pt x="457200" y="753061"/>
                  </a:lnTo>
                  <a:lnTo>
                    <a:pt x="406563" y="720995"/>
                  </a:lnTo>
                  <a:cubicBezTo>
                    <a:pt x="351865" y="694004"/>
                    <a:pt x="291726" y="679078"/>
                    <a:pt x="228600" y="679078"/>
                  </a:cubicBezTo>
                  <a:cubicBezTo>
                    <a:pt x="165474" y="679078"/>
                    <a:pt x="105336" y="694004"/>
                    <a:pt x="50637" y="720995"/>
                  </a:cubicBezTo>
                  <a:lnTo>
                    <a:pt x="0" y="753061"/>
                  </a:lnTo>
                  <a:lnTo>
                    <a:pt x="0" y="145678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875F8A7-792A-4FDE-99C8-0EAE10C12160}"/>
              </a:ext>
            </a:extLst>
          </p:cNvPr>
          <p:cNvSpPr/>
          <p:nvPr/>
        </p:nvSpPr>
        <p:spPr>
          <a:xfrm>
            <a:off x="1219200" y="5410200"/>
            <a:ext cx="6324600" cy="40011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কোড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কোড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নম্বরটি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লিকে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Next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240EC-69D4-4A5A-8961-9EAD754C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581400" cy="3124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C81737-02EF-4A5F-89B6-24B93C4790B9}"/>
              </a:ext>
            </a:extLst>
          </p:cNvPr>
          <p:cNvSpPr txBox="1"/>
          <p:nvPr/>
        </p:nvSpPr>
        <p:spPr>
          <a:xfrm>
            <a:off x="-137886" y="457200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A60E9E-660F-4011-8804-ABDE2102B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221512" cy="3152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AC8D61-4978-4272-8DB1-5CAA8B8A5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2196398" y="3413709"/>
            <a:ext cx="324264" cy="3297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54FA99-97F2-4F3B-AB18-8167DBC0F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6844597" y="3642309"/>
            <a:ext cx="324264" cy="32979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EBD3C0-10CD-4725-9F03-84C9856FB896}"/>
              </a:ext>
            </a:extLst>
          </p:cNvPr>
          <p:cNvSpPr/>
          <p:nvPr/>
        </p:nvSpPr>
        <p:spPr>
          <a:xfrm>
            <a:off x="609600" y="2514600"/>
            <a:ext cx="1905000" cy="2286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4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74261-9BB2-4B54-AAF5-40AF00EB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" y="914400"/>
            <a:ext cx="4038600" cy="3720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14B47-96F0-4BFF-A792-8FD0A4595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86" y="914400"/>
            <a:ext cx="3886200" cy="377998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C454D4A-DE8A-4EB6-8C87-D9F28FB4C488}"/>
              </a:ext>
            </a:extLst>
          </p:cNvPr>
          <p:cNvSpPr/>
          <p:nvPr/>
        </p:nvSpPr>
        <p:spPr>
          <a:xfrm>
            <a:off x="4176486" y="2590800"/>
            <a:ext cx="457200" cy="381000"/>
          </a:xfrm>
          <a:prstGeom prst="rightArrow">
            <a:avLst>
              <a:gd name="adj1" fmla="val 50000"/>
              <a:gd name="adj2" fmla="val 4682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3D302-63FF-4760-A1AE-63B8E674D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6234998" y="4099510"/>
            <a:ext cx="324264" cy="3297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1415F-4611-4E0F-B9F4-70912DF7B0B9}"/>
              </a:ext>
            </a:extLst>
          </p:cNvPr>
          <p:cNvGrpSpPr/>
          <p:nvPr/>
        </p:nvGrpSpPr>
        <p:grpSpPr>
          <a:xfrm>
            <a:off x="762000" y="4953000"/>
            <a:ext cx="6858000" cy="1021556"/>
            <a:chOff x="1219200" y="4953000"/>
            <a:chExt cx="6858000" cy="10215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8729F8-6B95-4FFE-8A6C-D61329B936E2}"/>
                </a:ext>
              </a:extLst>
            </p:cNvPr>
            <p:cNvGrpSpPr/>
            <p:nvPr/>
          </p:nvGrpSpPr>
          <p:grpSpPr>
            <a:xfrm>
              <a:off x="1219200" y="4953000"/>
              <a:ext cx="6858000" cy="1021556"/>
              <a:chOff x="381000" y="5153026"/>
              <a:chExt cx="6858000" cy="1021556"/>
            </a:xfrm>
            <a:gradFill flip="none" rotWithShape="1">
              <a:gsLst>
                <a:gs pos="41000">
                  <a:srgbClr val="00FF00"/>
                </a:gs>
                <a:gs pos="95575">
                  <a:schemeClr val="bg1">
                    <a:lumMod val="75000"/>
                  </a:schemeClr>
                </a:gs>
                <a:gs pos="3000">
                  <a:schemeClr val="bg2">
                    <a:lumMod val="75000"/>
                  </a:schemeClr>
                </a:gs>
                <a:gs pos="2000">
                  <a:srgbClr val="7030A0"/>
                </a:gs>
              </a:gsLst>
              <a:lin ang="3000000" scaled="0"/>
              <a:tileRect/>
            </a:gra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FD8667-C89F-4BB6-9333-66DE167C5BFF}"/>
                  </a:ext>
                </a:extLst>
              </p:cNvPr>
              <p:cNvSpPr/>
              <p:nvPr/>
            </p:nvSpPr>
            <p:spPr>
              <a:xfrm>
                <a:off x="381000" y="5486400"/>
                <a:ext cx="6705600" cy="6858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DD20D89-4BC7-4EE9-8737-6FFFF27C3F8D}"/>
                  </a:ext>
                </a:extLst>
              </p:cNvPr>
              <p:cNvSpPr/>
              <p:nvPr/>
            </p:nvSpPr>
            <p:spPr>
              <a:xfrm rot="5400000">
                <a:off x="6933009" y="5868592"/>
                <a:ext cx="307181" cy="304800"/>
              </a:xfrm>
              <a:custGeom>
                <a:avLst/>
                <a:gdLst>
                  <a:gd name="connsiteX0" fmla="*/ 266700 w 533400"/>
                  <a:gd name="connsiteY0" fmla="*/ 0 h 304800"/>
                  <a:gd name="connsiteX1" fmla="*/ 533400 w 533400"/>
                  <a:gd name="connsiteY1" fmla="*/ 266700 h 304800"/>
                  <a:gd name="connsiteX2" fmla="*/ 529559 w 533400"/>
                  <a:gd name="connsiteY2" fmla="*/ 304800 h 304800"/>
                  <a:gd name="connsiteX3" fmla="*/ 3841 w 533400"/>
                  <a:gd name="connsiteY3" fmla="*/ 304800 h 304800"/>
                  <a:gd name="connsiteX4" fmla="*/ 0 w 533400"/>
                  <a:gd name="connsiteY4" fmla="*/ 266700 h 304800"/>
                  <a:gd name="connsiteX5" fmla="*/ 266700 w 533400"/>
                  <a:gd name="connsiteY5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304800">
                    <a:moveTo>
                      <a:pt x="266700" y="0"/>
                    </a:moveTo>
                    <a:cubicBezTo>
                      <a:pt x="413994" y="0"/>
                      <a:pt x="533400" y="119406"/>
                      <a:pt x="533400" y="266700"/>
                    </a:cubicBezTo>
                    <a:lnTo>
                      <a:pt x="529559" y="304800"/>
                    </a:lnTo>
                    <a:lnTo>
                      <a:pt x="3841" y="304800"/>
                    </a:lnTo>
                    <a:lnTo>
                      <a:pt x="0" y="266700"/>
                    </a:lnTo>
                    <a:cubicBezTo>
                      <a:pt x="0" y="119406"/>
                      <a:pt x="119406" y="0"/>
                      <a:pt x="266700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FCAF9EB-3E87-4799-A572-C309F1D681D2}"/>
                  </a:ext>
                </a:extLst>
              </p:cNvPr>
              <p:cNvSpPr/>
              <p:nvPr/>
            </p:nvSpPr>
            <p:spPr>
              <a:xfrm>
                <a:off x="6781800" y="5867400"/>
                <a:ext cx="381000" cy="28575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875AB33-CD98-437A-BC63-22E47BA6A424}"/>
                  </a:ext>
                </a:extLst>
              </p:cNvPr>
              <p:cNvSpPr/>
              <p:nvPr/>
            </p:nvSpPr>
            <p:spPr>
              <a:xfrm>
                <a:off x="6705600" y="5867400"/>
                <a:ext cx="457200" cy="3048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AFEBE9B-FEF6-4F41-A203-FA6BCDB1A5BA}"/>
                  </a:ext>
                </a:extLst>
              </p:cNvPr>
              <p:cNvSpPr/>
              <p:nvPr/>
            </p:nvSpPr>
            <p:spPr>
              <a:xfrm rot="16200000" flipH="1">
                <a:off x="7011600" y="5942400"/>
                <a:ext cx="154780" cy="157180"/>
              </a:xfrm>
              <a:custGeom>
                <a:avLst/>
                <a:gdLst>
                  <a:gd name="connsiteX0" fmla="*/ 266700 w 533400"/>
                  <a:gd name="connsiteY0" fmla="*/ 0 h 304800"/>
                  <a:gd name="connsiteX1" fmla="*/ 533400 w 533400"/>
                  <a:gd name="connsiteY1" fmla="*/ 266700 h 304800"/>
                  <a:gd name="connsiteX2" fmla="*/ 529559 w 533400"/>
                  <a:gd name="connsiteY2" fmla="*/ 304800 h 304800"/>
                  <a:gd name="connsiteX3" fmla="*/ 3841 w 533400"/>
                  <a:gd name="connsiteY3" fmla="*/ 304800 h 304800"/>
                  <a:gd name="connsiteX4" fmla="*/ 0 w 533400"/>
                  <a:gd name="connsiteY4" fmla="*/ 266700 h 304800"/>
                  <a:gd name="connsiteX5" fmla="*/ 266700 w 533400"/>
                  <a:gd name="connsiteY5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304800">
                    <a:moveTo>
                      <a:pt x="266700" y="0"/>
                    </a:moveTo>
                    <a:cubicBezTo>
                      <a:pt x="413994" y="0"/>
                      <a:pt x="533400" y="119406"/>
                      <a:pt x="533400" y="266700"/>
                    </a:cubicBezTo>
                    <a:lnTo>
                      <a:pt x="529559" y="304800"/>
                    </a:lnTo>
                    <a:lnTo>
                      <a:pt x="3841" y="304800"/>
                    </a:lnTo>
                    <a:lnTo>
                      <a:pt x="0" y="266700"/>
                    </a:lnTo>
                    <a:cubicBezTo>
                      <a:pt x="0" y="119406"/>
                      <a:pt x="119406" y="0"/>
                      <a:pt x="266700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6E5B3C9-D114-49CE-8B29-913A8CEE7A07}"/>
                  </a:ext>
                </a:extLst>
              </p:cNvPr>
              <p:cNvSpPr/>
              <p:nvPr/>
            </p:nvSpPr>
            <p:spPr>
              <a:xfrm>
                <a:off x="7010400" y="5562600"/>
                <a:ext cx="228600" cy="457200"/>
              </a:xfrm>
              <a:custGeom>
                <a:avLst/>
                <a:gdLst>
                  <a:gd name="connsiteX0" fmla="*/ 0 w 457200"/>
                  <a:gd name="connsiteY0" fmla="*/ 0 h 607383"/>
                  <a:gd name="connsiteX1" fmla="*/ 457200 w 457200"/>
                  <a:gd name="connsiteY1" fmla="*/ 0 h 607383"/>
                  <a:gd name="connsiteX2" fmla="*/ 457200 w 457200"/>
                  <a:gd name="connsiteY2" fmla="*/ 607383 h 607383"/>
                  <a:gd name="connsiteX3" fmla="*/ 406563 w 457200"/>
                  <a:gd name="connsiteY3" fmla="*/ 575317 h 607383"/>
                  <a:gd name="connsiteX4" fmla="*/ 228600 w 457200"/>
                  <a:gd name="connsiteY4" fmla="*/ 533400 h 607383"/>
                  <a:gd name="connsiteX5" fmla="*/ 50637 w 457200"/>
                  <a:gd name="connsiteY5" fmla="*/ 575317 h 607383"/>
                  <a:gd name="connsiteX6" fmla="*/ 0 w 457200"/>
                  <a:gd name="connsiteY6" fmla="*/ 607383 h 607383"/>
                  <a:gd name="connsiteX0" fmla="*/ 0 w 457200"/>
                  <a:gd name="connsiteY0" fmla="*/ 12700 h 620083"/>
                  <a:gd name="connsiteX1" fmla="*/ 247650 w 457200"/>
                  <a:gd name="connsiteY1" fmla="*/ 0 h 620083"/>
                  <a:gd name="connsiteX2" fmla="*/ 457200 w 457200"/>
                  <a:gd name="connsiteY2" fmla="*/ 12700 h 620083"/>
                  <a:gd name="connsiteX3" fmla="*/ 457200 w 457200"/>
                  <a:gd name="connsiteY3" fmla="*/ 620083 h 620083"/>
                  <a:gd name="connsiteX4" fmla="*/ 406563 w 457200"/>
                  <a:gd name="connsiteY4" fmla="*/ 588017 h 620083"/>
                  <a:gd name="connsiteX5" fmla="*/ 228600 w 457200"/>
                  <a:gd name="connsiteY5" fmla="*/ 546100 h 620083"/>
                  <a:gd name="connsiteX6" fmla="*/ 50637 w 457200"/>
                  <a:gd name="connsiteY6" fmla="*/ 588017 h 620083"/>
                  <a:gd name="connsiteX7" fmla="*/ 0 w 457200"/>
                  <a:gd name="connsiteY7" fmla="*/ 620083 h 620083"/>
                  <a:gd name="connsiteX8" fmla="*/ 0 w 457200"/>
                  <a:gd name="connsiteY8" fmla="*/ 12700 h 620083"/>
                  <a:gd name="connsiteX0" fmla="*/ 0 w 457200"/>
                  <a:gd name="connsiteY0" fmla="*/ 0 h 607383"/>
                  <a:gd name="connsiteX1" fmla="*/ 457200 w 457200"/>
                  <a:gd name="connsiteY1" fmla="*/ 0 h 607383"/>
                  <a:gd name="connsiteX2" fmla="*/ 457200 w 457200"/>
                  <a:gd name="connsiteY2" fmla="*/ 607383 h 607383"/>
                  <a:gd name="connsiteX3" fmla="*/ 406563 w 457200"/>
                  <a:gd name="connsiteY3" fmla="*/ 575317 h 607383"/>
                  <a:gd name="connsiteX4" fmla="*/ 228600 w 457200"/>
                  <a:gd name="connsiteY4" fmla="*/ 533400 h 607383"/>
                  <a:gd name="connsiteX5" fmla="*/ 50637 w 457200"/>
                  <a:gd name="connsiteY5" fmla="*/ 575317 h 607383"/>
                  <a:gd name="connsiteX6" fmla="*/ 0 w 457200"/>
                  <a:gd name="connsiteY6" fmla="*/ 607383 h 607383"/>
                  <a:gd name="connsiteX7" fmla="*/ 0 w 457200"/>
                  <a:gd name="connsiteY7" fmla="*/ 0 h 607383"/>
                  <a:gd name="connsiteX0" fmla="*/ 0 w 457200"/>
                  <a:gd name="connsiteY0" fmla="*/ 81844 h 689227"/>
                  <a:gd name="connsiteX1" fmla="*/ 457200 w 457200"/>
                  <a:gd name="connsiteY1" fmla="*/ 81844 h 689227"/>
                  <a:gd name="connsiteX2" fmla="*/ 457200 w 457200"/>
                  <a:gd name="connsiteY2" fmla="*/ 689227 h 689227"/>
                  <a:gd name="connsiteX3" fmla="*/ 406563 w 457200"/>
                  <a:gd name="connsiteY3" fmla="*/ 657161 h 689227"/>
                  <a:gd name="connsiteX4" fmla="*/ 228600 w 457200"/>
                  <a:gd name="connsiteY4" fmla="*/ 615244 h 689227"/>
                  <a:gd name="connsiteX5" fmla="*/ 50637 w 457200"/>
                  <a:gd name="connsiteY5" fmla="*/ 657161 h 689227"/>
                  <a:gd name="connsiteX6" fmla="*/ 0 w 457200"/>
                  <a:gd name="connsiteY6" fmla="*/ 689227 h 689227"/>
                  <a:gd name="connsiteX7" fmla="*/ 0 w 457200"/>
                  <a:gd name="connsiteY7" fmla="*/ 81844 h 689227"/>
                  <a:gd name="connsiteX0" fmla="*/ 0 w 457200"/>
                  <a:gd name="connsiteY0" fmla="*/ 119815 h 727198"/>
                  <a:gd name="connsiteX1" fmla="*/ 457200 w 457200"/>
                  <a:gd name="connsiteY1" fmla="*/ 119815 h 727198"/>
                  <a:gd name="connsiteX2" fmla="*/ 457200 w 457200"/>
                  <a:gd name="connsiteY2" fmla="*/ 727198 h 727198"/>
                  <a:gd name="connsiteX3" fmla="*/ 406563 w 457200"/>
                  <a:gd name="connsiteY3" fmla="*/ 695132 h 727198"/>
                  <a:gd name="connsiteX4" fmla="*/ 228600 w 457200"/>
                  <a:gd name="connsiteY4" fmla="*/ 653215 h 727198"/>
                  <a:gd name="connsiteX5" fmla="*/ 50637 w 457200"/>
                  <a:gd name="connsiteY5" fmla="*/ 695132 h 727198"/>
                  <a:gd name="connsiteX6" fmla="*/ 0 w 457200"/>
                  <a:gd name="connsiteY6" fmla="*/ 727198 h 727198"/>
                  <a:gd name="connsiteX7" fmla="*/ 0 w 457200"/>
                  <a:gd name="connsiteY7" fmla="*/ 119815 h 72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200" h="727198">
                    <a:moveTo>
                      <a:pt x="0" y="119815"/>
                    </a:moveTo>
                    <a:cubicBezTo>
                      <a:pt x="228600" y="-13535"/>
                      <a:pt x="222250" y="-64335"/>
                      <a:pt x="457200" y="119815"/>
                    </a:cubicBezTo>
                    <a:lnTo>
                      <a:pt x="457200" y="727198"/>
                    </a:lnTo>
                    <a:lnTo>
                      <a:pt x="406563" y="695132"/>
                    </a:lnTo>
                    <a:cubicBezTo>
                      <a:pt x="351865" y="668141"/>
                      <a:pt x="291726" y="653215"/>
                      <a:pt x="228600" y="653215"/>
                    </a:cubicBezTo>
                    <a:cubicBezTo>
                      <a:pt x="165474" y="653215"/>
                      <a:pt x="105336" y="668141"/>
                      <a:pt x="50637" y="695132"/>
                    </a:cubicBezTo>
                    <a:lnTo>
                      <a:pt x="0" y="727198"/>
                    </a:lnTo>
                    <a:lnTo>
                      <a:pt x="0" y="119815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CDE0BB9-F23C-4FC9-9BF4-972B800076DA}"/>
                  </a:ext>
                </a:extLst>
              </p:cNvPr>
              <p:cNvSpPr/>
              <p:nvPr/>
            </p:nvSpPr>
            <p:spPr>
              <a:xfrm>
                <a:off x="6705600" y="5153026"/>
                <a:ext cx="533400" cy="866774"/>
              </a:xfrm>
              <a:custGeom>
                <a:avLst/>
                <a:gdLst>
                  <a:gd name="connsiteX0" fmla="*/ 0 w 457200"/>
                  <a:gd name="connsiteY0" fmla="*/ 0 h 607383"/>
                  <a:gd name="connsiteX1" fmla="*/ 457200 w 457200"/>
                  <a:gd name="connsiteY1" fmla="*/ 0 h 607383"/>
                  <a:gd name="connsiteX2" fmla="*/ 457200 w 457200"/>
                  <a:gd name="connsiteY2" fmla="*/ 607383 h 607383"/>
                  <a:gd name="connsiteX3" fmla="*/ 406563 w 457200"/>
                  <a:gd name="connsiteY3" fmla="*/ 575317 h 607383"/>
                  <a:gd name="connsiteX4" fmla="*/ 228600 w 457200"/>
                  <a:gd name="connsiteY4" fmla="*/ 533400 h 607383"/>
                  <a:gd name="connsiteX5" fmla="*/ 50637 w 457200"/>
                  <a:gd name="connsiteY5" fmla="*/ 575317 h 607383"/>
                  <a:gd name="connsiteX6" fmla="*/ 0 w 457200"/>
                  <a:gd name="connsiteY6" fmla="*/ 607383 h 607383"/>
                  <a:gd name="connsiteX0" fmla="*/ 0 w 457200"/>
                  <a:gd name="connsiteY0" fmla="*/ 12700 h 620083"/>
                  <a:gd name="connsiteX1" fmla="*/ 247650 w 457200"/>
                  <a:gd name="connsiteY1" fmla="*/ 0 h 620083"/>
                  <a:gd name="connsiteX2" fmla="*/ 457200 w 457200"/>
                  <a:gd name="connsiteY2" fmla="*/ 12700 h 620083"/>
                  <a:gd name="connsiteX3" fmla="*/ 457200 w 457200"/>
                  <a:gd name="connsiteY3" fmla="*/ 620083 h 620083"/>
                  <a:gd name="connsiteX4" fmla="*/ 406563 w 457200"/>
                  <a:gd name="connsiteY4" fmla="*/ 588017 h 620083"/>
                  <a:gd name="connsiteX5" fmla="*/ 228600 w 457200"/>
                  <a:gd name="connsiteY5" fmla="*/ 546100 h 620083"/>
                  <a:gd name="connsiteX6" fmla="*/ 50637 w 457200"/>
                  <a:gd name="connsiteY6" fmla="*/ 588017 h 620083"/>
                  <a:gd name="connsiteX7" fmla="*/ 0 w 457200"/>
                  <a:gd name="connsiteY7" fmla="*/ 620083 h 620083"/>
                  <a:gd name="connsiteX8" fmla="*/ 0 w 457200"/>
                  <a:gd name="connsiteY8" fmla="*/ 12700 h 620083"/>
                  <a:gd name="connsiteX0" fmla="*/ 0 w 457200"/>
                  <a:gd name="connsiteY0" fmla="*/ 0 h 607383"/>
                  <a:gd name="connsiteX1" fmla="*/ 457200 w 457200"/>
                  <a:gd name="connsiteY1" fmla="*/ 0 h 607383"/>
                  <a:gd name="connsiteX2" fmla="*/ 457200 w 457200"/>
                  <a:gd name="connsiteY2" fmla="*/ 607383 h 607383"/>
                  <a:gd name="connsiteX3" fmla="*/ 406563 w 457200"/>
                  <a:gd name="connsiteY3" fmla="*/ 575317 h 607383"/>
                  <a:gd name="connsiteX4" fmla="*/ 228600 w 457200"/>
                  <a:gd name="connsiteY4" fmla="*/ 533400 h 607383"/>
                  <a:gd name="connsiteX5" fmla="*/ 50637 w 457200"/>
                  <a:gd name="connsiteY5" fmla="*/ 575317 h 607383"/>
                  <a:gd name="connsiteX6" fmla="*/ 0 w 457200"/>
                  <a:gd name="connsiteY6" fmla="*/ 607383 h 607383"/>
                  <a:gd name="connsiteX7" fmla="*/ 0 w 457200"/>
                  <a:gd name="connsiteY7" fmla="*/ 0 h 607383"/>
                  <a:gd name="connsiteX0" fmla="*/ 0 w 457200"/>
                  <a:gd name="connsiteY0" fmla="*/ 81844 h 689227"/>
                  <a:gd name="connsiteX1" fmla="*/ 457200 w 457200"/>
                  <a:gd name="connsiteY1" fmla="*/ 81844 h 689227"/>
                  <a:gd name="connsiteX2" fmla="*/ 457200 w 457200"/>
                  <a:gd name="connsiteY2" fmla="*/ 689227 h 689227"/>
                  <a:gd name="connsiteX3" fmla="*/ 406563 w 457200"/>
                  <a:gd name="connsiteY3" fmla="*/ 657161 h 689227"/>
                  <a:gd name="connsiteX4" fmla="*/ 228600 w 457200"/>
                  <a:gd name="connsiteY4" fmla="*/ 615244 h 689227"/>
                  <a:gd name="connsiteX5" fmla="*/ 50637 w 457200"/>
                  <a:gd name="connsiteY5" fmla="*/ 657161 h 689227"/>
                  <a:gd name="connsiteX6" fmla="*/ 0 w 457200"/>
                  <a:gd name="connsiteY6" fmla="*/ 689227 h 689227"/>
                  <a:gd name="connsiteX7" fmla="*/ 0 w 457200"/>
                  <a:gd name="connsiteY7" fmla="*/ 81844 h 689227"/>
                  <a:gd name="connsiteX0" fmla="*/ 0 w 457200"/>
                  <a:gd name="connsiteY0" fmla="*/ 119815 h 727198"/>
                  <a:gd name="connsiteX1" fmla="*/ 457200 w 457200"/>
                  <a:gd name="connsiteY1" fmla="*/ 119815 h 727198"/>
                  <a:gd name="connsiteX2" fmla="*/ 457200 w 457200"/>
                  <a:gd name="connsiteY2" fmla="*/ 727198 h 727198"/>
                  <a:gd name="connsiteX3" fmla="*/ 406563 w 457200"/>
                  <a:gd name="connsiteY3" fmla="*/ 695132 h 727198"/>
                  <a:gd name="connsiteX4" fmla="*/ 228600 w 457200"/>
                  <a:gd name="connsiteY4" fmla="*/ 653215 h 727198"/>
                  <a:gd name="connsiteX5" fmla="*/ 50637 w 457200"/>
                  <a:gd name="connsiteY5" fmla="*/ 695132 h 727198"/>
                  <a:gd name="connsiteX6" fmla="*/ 0 w 457200"/>
                  <a:gd name="connsiteY6" fmla="*/ 727198 h 727198"/>
                  <a:gd name="connsiteX7" fmla="*/ 0 w 457200"/>
                  <a:gd name="connsiteY7" fmla="*/ 119815 h 727198"/>
                  <a:gd name="connsiteX0" fmla="*/ 0 w 457200"/>
                  <a:gd name="connsiteY0" fmla="*/ 107614 h 714997"/>
                  <a:gd name="connsiteX1" fmla="*/ 238125 w 457200"/>
                  <a:gd name="connsiteY1" fmla="*/ 732 h 714997"/>
                  <a:gd name="connsiteX2" fmla="*/ 457200 w 457200"/>
                  <a:gd name="connsiteY2" fmla="*/ 107614 h 714997"/>
                  <a:gd name="connsiteX3" fmla="*/ 457200 w 457200"/>
                  <a:gd name="connsiteY3" fmla="*/ 714997 h 714997"/>
                  <a:gd name="connsiteX4" fmla="*/ 406563 w 457200"/>
                  <a:gd name="connsiteY4" fmla="*/ 682931 h 714997"/>
                  <a:gd name="connsiteX5" fmla="*/ 228600 w 457200"/>
                  <a:gd name="connsiteY5" fmla="*/ 641014 h 714997"/>
                  <a:gd name="connsiteX6" fmla="*/ 50637 w 457200"/>
                  <a:gd name="connsiteY6" fmla="*/ 682931 h 714997"/>
                  <a:gd name="connsiteX7" fmla="*/ 0 w 457200"/>
                  <a:gd name="connsiteY7" fmla="*/ 714997 h 714997"/>
                  <a:gd name="connsiteX8" fmla="*/ 0 w 457200"/>
                  <a:gd name="connsiteY8" fmla="*/ 107614 h 714997"/>
                  <a:gd name="connsiteX0" fmla="*/ 0 w 457200"/>
                  <a:gd name="connsiteY0" fmla="*/ 107614 h 714997"/>
                  <a:gd name="connsiteX1" fmla="*/ 238125 w 457200"/>
                  <a:gd name="connsiteY1" fmla="*/ 732 h 714997"/>
                  <a:gd name="connsiteX2" fmla="*/ 457200 w 457200"/>
                  <a:gd name="connsiteY2" fmla="*/ 107614 h 714997"/>
                  <a:gd name="connsiteX3" fmla="*/ 457200 w 457200"/>
                  <a:gd name="connsiteY3" fmla="*/ 714997 h 714997"/>
                  <a:gd name="connsiteX4" fmla="*/ 406563 w 457200"/>
                  <a:gd name="connsiteY4" fmla="*/ 682931 h 714997"/>
                  <a:gd name="connsiteX5" fmla="*/ 228600 w 457200"/>
                  <a:gd name="connsiteY5" fmla="*/ 641014 h 714997"/>
                  <a:gd name="connsiteX6" fmla="*/ 50637 w 457200"/>
                  <a:gd name="connsiteY6" fmla="*/ 682931 h 714997"/>
                  <a:gd name="connsiteX7" fmla="*/ 0 w 457200"/>
                  <a:gd name="connsiteY7" fmla="*/ 714997 h 714997"/>
                  <a:gd name="connsiteX8" fmla="*/ 0 w 457200"/>
                  <a:gd name="connsiteY8" fmla="*/ 107614 h 714997"/>
                  <a:gd name="connsiteX0" fmla="*/ 0 w 457200"/>
                  <a:gd name="connsiteY0" fmla="*/ 107614 h 714997"/>
                  <a:gd name="connsiteX1" fmla="*/ 238125 w 457200"/>
                  <a:gd name="connsiteY1" fmla="*/ 732 h 714997"/>
                  <a:gd name="connsiteX2" fmla="*/ 457200 w 457200"/>
                  <a:gd name="connsiteY2" fmla="*/ 107614 h 714997"/>
                  <a:gd name="connsiteX3" fmla="*/ 457200 w 457200"/>
                  <a:gd name="connsiteY3" fmla="*/ 714997 h 714997"/>
                  <a:gd name="connsiteX4" fmla="*/ 406563 w 457200"/>
                  <a:gd name="connsiteY4" fmla="*/ 682931 h 714997"/>
                  <a:gd name="connsiteX5" fmla="*/ 228600 w 457200"/>
                  <a:gd name="connsiteY5" fmla="*/ 641014 h 714997"/>
                  <a:gd name="connsiteX6" fmla="*/ 50637 w 457200"/>
                  <a:gd name="connsiteY6" fmla="*/ 682931 h 714997"/>
                  <a:gd name="connsiteX7" fmla="*/ 0 w 457200"/>
                  <a:gd name="connsiteY7" fmla="*/ 714997 h 714997"/>
                  <a:gd name="connsiteX8" fmla="*/ 0 w 457200"/>
                  <a:gd name="connsiteY8" fmla="*/ 107614 h 714997"/>
                  <a:gd name="connsiteX0" fmla="*/ 0 w 457200"/>
                  <a:gd name="connsiteY0" fmla="*/ 145678 h 753061"/>
                  <a:gd name="connsiteX1" fmla="*/ 238125 w 457200"/>
                  <a:gd name="connsiteY1" fmla="*/ 0 h 753061"/>
                  <a:gd name="connsiteX2" fmla="*/ 457200 w 457200"/>
                  <a:gd name="connsiteY2" fmla="*/ 145678 h 753061"/>
                  <a:gd name="connsiteX3" fmla="*/ 457200 w 457200"/>
                  <a:gd name="connsiteY3" fmla="*/ 753061 h 753061"/>
                  <a:gd name="connsiteX4" fmla="*/ 406563 w 457200"/>
                  <a:gd name="connsiteY4" fmla="*/ 720995 h 753061"/>
                  <a:gd name="connsiteX5" fmla="*/ 228600 w 457200"/>
                  <a:gd name="connsiteY5" fmla="*/ 679078 h 753061"/>
                  <a:gd name="connsiteX6" fmla="*/ 50637 w 457200"/>
                  <a:gd name="connsiteY6" fmla="*/ 720995 h 753061"/>
                  <a:gd name="connsiteX7" fmla="*/ 0 w 457200"/>
                  <a:gd name="connsiteY7" fmla="*/ 753061 h 753061"/>
                  <a:gd name="connsiteX8" fmla="*/ 0 w 457200"/>
                  <a:gd name="connsiteY8" fmla="*/ 145678 h 75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0" h="753061">
                    <a:moveTo>
                      <a:pt x="0" y="145678"/>
                    </a:moveTo>
                    <a:cubicBezTo>
                      <a:pt x="39688" y="26634"/>
                      <a:pt x="161925" y="0"/>
                      <a:pt x="238125" y="0"/>
                    </a:cubicBezTo>
                    <a:cubicBezTo>
                      <a:pt x="314325" y="0"/>
                      <a:pt x="422275" y="22323"/>
                      <a:pt x="457200" y="145678"/>
                    </a:cubicBezTo>
                    <a:lnTo>
                      <a:pt x="457200" y="753061"/>
                    </a:lnTo>
                    <a:lnTo>
                      <a:pt x="406563" y="720995"/>
                    </a:lnTo>
                    <a:cubicBezTo>
                      <a:pt x="351865" y="694004"/>
                      <a:pt x="291726" y="679078"/>
                      <a:pt x="228600" y="679078"/>
                    </a:cubicBezTo>
                    <a:cubicBezTo>
                      <a:pt x="165474" y="679078"/>
                      <a:pt x="105336" y="694004"/>
                      <a:pt x="50637" y="720995"/>
                    </a:cubicBezTo>
                    <a:lnTo>
                      <a:pt x="0" y="753061"/>
                    </a:lnTo>
                    <a:lnTo>
                      <a:pt x="0" y="145678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3BCE8D-06C9-4478-85A7-BFB34297CE87}"/>
                </a:ext>
              </a:extLst>
            </p:cNvPr>
            <p:cNvSpPr/>
            <p:nvPr/>
          </p:nvSpPr>
          <p:spPr>
            <a:xfrm>
              <a:off x="1219200" y="5410200"/>
              <a:ext cx="6324600" cy="400110"/>
            </a:xfrm>
            <a:prstGeom prst="rect">
              <a:avLst/>
            </a:prstGeom>
            <a:noFill/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dirty="0">
                  <a:latin typeface="Kalpurush" panose="02000600000000000000" pitchFamily="2" charset="0"/>
                  <a:cs typeface="Kalpurush" panose="02000600000000000000" pitchFamily="2" charset="0"/>
                </a:rPr>
                <a:t>I agree </a:t>
              </a:r>
              <a:r>
                <a:rPr lang="en-US" sz="2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ক্লিক</a:t>
              </a:r>
              <a:r>
                <a:rPr lang="en-US" sz="20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করি</a:t>
              </a:r>
              <a:endParaRPr lang="en-US" sz="2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D03875-ABC6-43B4-A642-2BAC251D73BC}"/>
              </a:ext>
            </a:extLst>
          </p:cNvPr>
          <p:cNvSpPr txBox="1"/>
          <p:nvPr/>
        </p:nvSpPr>
        <p:spPr>
          <a:xfrm>
            <a:off x="-381000" y="457200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4E7BF-7C63-4C56-91A0-FB375D2EE00A}"/>
              </a:ext>
            </a:extLst>
          </p:cNvPr>
          <p:cNvSpPr/>
          <p:nvPr/>
        </p:nvSpPr>
        <p:spPr>
          <a:xfrm>
            <a:off x="304800" y="304800"/>
            <a:ext cx="8534400" cy="1143000"/>
          </a:xfrm>
          <a:custGeom>
            <a:avLst/>
            <a:gdLst>
              <a:gd name="connsiteX0" fmla="*/ 0 w 8534400"/>
              <a:gd name="connsiteY0" fmla="*/ 0 h 1371600"/>
              <a:gd name="connsiteX1" fmla="*/ 8534400 w 8534400"/>
              <a:gd name="connsiteY1" fmla="*/ 0 h 1371600"/>
              <a:gd name="connsiteX2" fmla="*/ 8534400 w 8534400"/>
              <a:gd name="connsiteY2" fmla="*/ 1371600 h 1371600"/>
              <a:gd name="connsiteX3" fmla="*/ 0 w 8534400"/>
              <a:gd name="connsiteY3" fmla="*/ 1371600 h 1371600"/>
              <a:gd name="connsiteX4" fmla="*/ 0 w 8534400"/>
              <a:gd name="connsiteY4" fmla="*/ 0 h 1371600"/>
              <a:gd name="connsiteX5" fmla="*/ 114300 w 8534400"/>
              <a:gd name="connsiteY5" fmla="*/ 85636 h 1371600"/>
              <a:gd name="connsiteX6" fmla="*/ 114300 w 8534400"/>
              <a:gd name="connsiteY6" fmla="*/ 1285965 h 1371600"/>
              <a:gd name="connsiteX7" fmla="*/ 8420100 w 8534400"/>
              <a:gd name="connsiteY7" fmla="*/ 1285965 h 1371600"/>
              <a:gd name="connsiteX8" fmla="*/ 8420100 w 8534400"/>
              <a:gd name="connsiteY8" fmla="*/ 85636 h 1371600"/>
              <a:gd name="connsiteX9" fmla="*/ 114300 w 8534400"/>
              <a:gd name="connsiteY9" fmla="*/ 856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4400" h="1371600">
                <a:moveTo>
                  <a:pt x="0" y="0"/>
                </a:moveTo>
                <a:lnTo>
                  <a:pt x="8534400" y="0"/>
                </a:lnTo>
                <a:lnTo>
                  <a:pt x="8534400" y="1371600"/>
                </a:lnTo>
                <a:lnTo>
                  <a:pt x="0" y="1371600"/>
                </a:lnTo>
                <a:lnTo>
                  <a:pt x="0" y="0"/>
                </a:lnTo>
                <a:close/>
                <a:moveTo>
                  <a:pt x="114300" y="85636"/>
                </a:moveTo>
                <a:lnTo>
                  <a:pt x="114300" y="1285965"/>
                </a:lnTo>
                <a:lnTo>
                  <a:pt x="8420100" y="1285965"/>
                </a:lnTo>
                <a:lnTo>
                  <a:pt x="8420100" y="85636"/>
                </a:lnTo>
                <a:lnTo>
                  <a:pt x="114300" y="8563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cap="none" spc="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8143" y="3048000"/>
            <a:ext cx="53271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 ইন্সট্রাক্টর(ইলেক)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কদমতলী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-০১৭১৬৫৭৭৯৪২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shamul2006@gmail.com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5400" y="2514600"/>
            <a:ext cx="228600" cy="2503444"/>
            <a:chOff x="4495800" y="1816250"/>
            <a:chExt cx="152400" cy="25034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48200" y="2158925"/>
              <a:ext cx="0" cy="17781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0" y="1816250"/>
              <a:ext cx="0" cy="25034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95800" y="2171700"/>
              <a:ext cx="0" cy="1752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/>
          <a:stretch/>
        </p:blipFill>
        <p:spPr>
          <a:xfrm>
            <a:off x="1981200" y="1600200"/>
            <a:ext cx="1415152" cy="1524000"/>
          </a:xfrm>
          <a:prstGeom prst="rect">
            <a:avLst/>
          </a:prstGeom>
        </p:spPr>
      </p:pic>
      <p:pic>
        <p:nvPicPr>
          <p:cNvPr id="10" name="Picture 2" descr="2020 অষ্টম শ্রেনীর তথ্য ও যোগাযোগ প্রযুক্তি/ ICT বই PDF ডাউনলোড - Goonok -  Islamic Book Download">
            <a:extLst>
              <a:ext uri="{FF2B5EF4-FFF2-40B4-BE49-F238E27FC236}">
                <a16:creationId xmlns:a16="http://schemas.microsoft.com/office/drawing/2014/main" id="{DC58092B-CD4D-4CBF-A0D7-130BC504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96539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F9766-7874-461D-952B-594B9F62F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4419600" cy="2971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64D2FFB-665B-4DC2-A087-13CB3CAC51C2}"/>
              </a:ext>
            </a:extLst>
          </p:cNvPr>
          <p:cNvGrpSpPr/>
          <p:nvPr/>
        </p:nvGrpSpPr>
        <p:grpSpPr>
          <a:xfrm>
            <a:off x="304800" y="1371600"/>
            <a:ext cx="3962400" cy="2667000"/>
            <a:chOff x="685800" y="1066800"/>
            <a:chExt cx="4618706" cy="28384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04322F-A2DD-4985-A724-24765E89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66800"/>
              <a:ext cx="4618706" cy="283845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11B223-F9E1-4AB4-9AD4-577A4BC34E1F}"/>
                </a:ext>
              </a:extLst>
            </p:cNvPr>
            <p:cNvSpPr/>
            <p:nvPr/>
          </p:nvSpPr>
          <p:spPr bwMode="auto">
            <a:xfrm>
              <a:off x="914400" y="1295400"/>
              <a:ext cx="1041400" cy="99511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124" t="-6105" r="-33313" b="-81957"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536" tIns="48768" rIns="97536" bIns="48768" numCol="1" rtlCol="0" anchor="t" anchorCtr="0" compatLnSpc="1">
              <a:prstTxWarp prst="textNoShape">
                <a:avLst/>
              </a:prstTxWarp>
            </a:bodyPr>
            <a:lstStyle/>
            <a:p>
              <a:pPr defTabSz="9753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20">
                <a:latin typeface="Verdana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FDBD8-6EE5-4948-AFD4-DAA810A0D7B8}"/>
              </a:ext>
            </a:extLst>
          </p:cNvPr>
          <p:cNvSpPr/>
          <p:nvPr/>
        </p:nvSpPr>
        <p:spPr>
          <a:xfrm>
            <a:off x="1524000" y="4724400"/>
            <a:ext cx="6253481" cy="6400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1FAB2-3940-4907-BFBC-A0068E20AC49}"/>
              </a:ext>
            </a:extLst>
          </p:cNvPr>
          <p:cNvSpPr txBox="1"/>
          <p:nvPr/>
        </p:nvSpPr>
        <p:spPr>
          <a:xfrm>
            <a:off x="-137886" y="457200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আইডি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26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CD8C57-70CC-4617-97CC-2F7521CC4BEA}"/>
              </a:ext>
            </a:extLst>
          </p:cNvPr>
          <p:cNvSpPr txBox="1"/>
          <p:nvPr/>
        </p:nvSpPr>
        <p:spPr>
          <a:xfrm>
            <a:off x="1" y="1118382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1C9ED-70D3-4120-A7CF-BB2FE9AD1C9C}"/>
              </a:ext>
            </a:extLst>
          </p:cNvPr>
          <p:cNvSpPr txBox="1"/>
          <p:nvPr/>
        </p:nvSpPr>
        <p:spPr>
          <a:xfrm>
            <a:off x="152400" y="4114800"/>
            <a:ext cx="860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সেবা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প্রদানকারী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সাইটসমূহের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যশোর শিক্ষা বোর্ড অনলাইন ক্লাসরুম : কাবুলিওয়ালা ।, শ্রেণি: সপ্তম , বিষয়:  অন্যান্য, অধ্যায়: অন্যান্য SHEBANI SARKER, Deuatala Secondary School,  BATIAGHATA, KHULNA">
            <a:extLst>
              <a:ext uri="{FF2B5EF4-FFF2-40B4-BE49-F238E27FC236}">
                <a16:creationId xmlns:a16="http://schemas.microsoft.com/office/drawing/2014/main" id="{AC4535F1-AFED-404A-A9D6-20961574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750">
                        <a14:foregroundMark x1="11875" y1="49444" x2="11875" y2="49444"/>
                        <a14:foregroundMark x1="87500" y1="47778" x2="87500" y2="47778"/>
                        <a14:foregroundMark x1="51563" y1="13333" x2="51563" y2="13333"/>
                        <a14:foregroundMark x1="53750" y1="85556" x2="53750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290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5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009D4AE-0658-4E5D-8DEB-FEB29EBD014A}"/>
              </a:ext>
            </a:extLst>
          </p:cNvPr>
          <p:cNvGrpSpPr/>
          <p:nvPr/>
        </p:nvGrpSpPr>
        <p:grpSpPr>
          <a:xfrm>
            <a:off x="3200400" y="609601"/>
            <a:ext cx="2514600" cy="380999"/>
            <a:chOff x="3538395" y="804161"/>
            <a:chExt cx="1975202" cy="4780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27068-1EB1-499B-A409-39B50692A10B}"/>
                </a:ext>
              </a:extLst>
            </p:cNvPr>
            <p:cNvSpPr txBox="1"/>
            <p:nvPr/>
          </p:nvSpPr>
          <p:spPr>
            <a:xfrm>
              <a:off x="3538395" y="804161"/>
              <a:ext cx="990711" cy="478069"/>
            </a:xfrm>
            <a:custGeom>
              <a:avLst/>
              <a:gdLst/>
              <a:ahLst/>
              <a:cxnLst/>
              <a:rect l="l" t="t" r="r" b="b"/>
              <a:pathLst>
                <a:path w="990711" h="478069">
                  <a:moveTo>
                    <a:pt x="500923" y="0"/>
                  </a:moveTo>
                  <a:cubicBezTo>
                    <a:pt x="593638" y="0"/>
                    <a:pt x="653367" y="48649"/>
                    <a:pt x="680113" y="145949"/>
                  </a:cubicBezTo>
                  <a:lnTo>
                    <a:pt x="694897" y="145949"/>
                  </a:lnTo>
                  <a:lnTo>
                    <a:pt x="694859" y="145894"/>
                  </a:lnTo>
                  <a:lnTo>
                    <a:pt x="959080" y="145894"/>
                  </a:lnTo>
                  <a:lnTo>
                    <a:pt x="990711" y="183251"/>
                  </a:lnTo>
                  <a:lnTo>
                    <a:pt x="945639" y="183251"/>
                  </a:lnTo>
                  <a:lnTo>
                    <a:pt x="945639" y="478069"/>
                  </a:lnTo>
                  <a:cubicBezTo>
                    <a:pt x="932114" y="471438"/>
                    <a:pt x="918726" y="456390"/>
                    <a:pt x="905474" y="432926"/>
                  </a:cubicBezTo>
                  <a:cubicBezTo>
                    <a:pt x="891954" y="409415"/>
                    <a:pt x="878829" y="392107"/>
                    <a:pt x="866098" y="381000"/>
                  </a:cubicBezTo>
                  <a:cubicBezTo>
                    <a:pt x="846126" y="365388"/>
                    <a:pt x="819065" y="356745"/>
                    <a:pt x="784916" y="355073"/>
                  </a:cubicBezTo>
                  <a:lnTo>
                    <a:pt x="745374" y="301790"/>
                  </a:lnTo>
                  <a:cubicBezTo>
                    <a:pt x="760439" y="286351"/>
                    <a:pt x="775372" y="271992"/>
                    <a:pt x="790173" y="258714"/>
                  </a:cubicBezTo>
                  <a:cubicBezTo>
                    <a:pt x="804973" y="245437"/>
                    <a:pt x="817939" y="235293"/>
                    <a:pt x="829072" y="228283"/>
                  </a:cubicBezTo>
                  <a:cubicBezTo>
                    <a:pt x="826979" y="227668"/>
                    <a:pt x="821333" y="225138"/>
                    <a:pt x="812133" y="220695"/>
                  </a:cubicBezTo>
                  <a:cubicBezTo>
                    <a:pt x="802933" y="216251"/>
                    <a:pt x="790671" y="211156"/>
                    <a:pt x="775347" y="205408"/>
                  </a:cubicBezTo>
                  <a:cubicBezTo>
                    <a:pt x="765689" y="202586"/>
                    <a:pt x="756768" y="199229"/>
                    <a:pt x="748585" y="195338"/>
                  </a:cubicBezTo>
                  <a:lnTo>
                    <a:pt x="728250" y="183251"/>
                  </a:lnTo>
                  <a:lnTo>
                    <a:pt x="681288" y="183251"/>
                  </a:lnTo>
                  <a:lnTo>
                    <a:pt x="681288" y="472965"/>
                  </a:lnTo>
                  <a:lnTo>
                    <a:pt x="643954" y="442289"/>
                  </a:lnTo>
                  <a:lnTo>
                    <a:pt x="643954" y="183251"/>
                  </a:lnTo>
                  <a:lnTo>
                    <a:pt x="614978" y="183251"/>
                  </a:lnTo>
                  <a:lnTo>
                    <a:pt x="606290" y="183251"/>
                  </a:lnTo>
                  <a:lnTo>
                    <a:pt x="563470" y="183251"/>
                  </a:lnTo>
                  <a:lnTo>
                    <a:pt x="563470" y="476050"/>
                  </a:lnTo>
                  <a:lnTo>
                    <a:pt x="524654" y="446462"/>
                  </a:lnTo>
                  <a:lnTo>
                    <a:pt x="524654" y="285557"/>
                  </a:lnTo>
                  <a:cubicBezTo>
                    <a:pt x="524654" y="277070"/>
                    <a:pt x="521566" y="269591"/>
                    <a:pt x="515390" y="263120"/>
                  </a:cubicBezTo>
                  <a:cubicBezTo>
                    <a:pt x="509213" y="256649"/>
                    <a:pt x="501932" y="253414"/>
                    <a:pt x="493544" y="253414"/>
                  </a:cubicBezTo>
                  <a:cubicBezTo>
                    <a:pt x="481065" y="253414"/>
                    <a:pt x="474826" y="261318"/>
                    <a:pt x="474826" y="277125"/>
                  </a:cubicBezTo>
                  <a:cubicBezTo>
                    <a:pt x="474826" y="281221"/>
                    <a:pt x="475652" y="288057"/>
                    <a:pt x="477303" y="297633"/>
                  </a:cubicBezTo>
                  <a:lnTo>
                    <a:pt x="456889" y="303991"/>
                  </a:lnTo>
                  <a:cubicBezTo>
                    <a:pt x="453744" y="287610"/>
                    <a:pt x="446803" y="275205"/>
                    <a:pt x="436065" y="266776"/>
                  </a:cubicBezTo>
                  <a:cubicBezTo>
                    <a:pt x="424606" y="257537"/>
                    <a:pt x="411578" y="252917"/>
                    <a:pt x="396980" y="252917"/>
                  </a:cubicBezTo>
                  <a:cubicBezTo>
                    <a:pt x="390823" y="252917"/>
                    <a:pt x="384890" y="254193"/>
                    <a:pt x="379181" y="256746"/>
                  </a:cubicBezTo>
                  <a:cubicBezTo>
                    <a:pt x="373473" y="259300"/>
                    <a:pt x="368437" y="262685"/>
                    <a:pt x="364072" y="266902"/>
                  </a:cubicBezTo>
                  <a:cubicBezTo>
                    <a:pt x="359708" y="271120"/>
                    <a:pt x="356275" y="276094"/>
                    <a:pt x="353775" y="281826"/>
                  </a:cubicBezTo>
                  <a:cubicBezTo>
                    <a:pt x="351274" y="287558"/>
                    <a:pt x="350024" y="293571"/>
                    <a:pt x="350024" y="299866"/>
                  </a:cubicBezTo>
                  <a:cubicBezTo>
                    <a:pt x="350024" y="319764"/>
                    <a:pt x="360031" y="331288"/>
                    <a:pt x="380045" y="334438"/>
                  </a:cubicBezTo>
                  <a:cubicBezTo>
                    <a:pt x="374103" y="329989"/>
                    <a:pt x="371132" y="323913"/>
                    <a:pt x="371132" y="316209"/>
                  </a:cubicBezTo>
                  <a:cubicBezTo>
                    <a:pt x="371132" y="307054"/>
                    <a:pt x="374825" y="298973"/>
                    <a:pt x="382210" y="291966"/>
                  </a:cubicBezTo>
                  <a:cubicBezTo>
                    <a:pt x="389596" y="284959"/>
                    <a:pt x="397725" y="281455"/>
                    <a:pt x="406596" y="281455"/>
                  </a:cubicBezTo>
                  <a:cubicBezTo>
                    <a:pt x="435902" y="283359"/>
                    <a:pt x="450555" y="297749"/>
                    <a:pt x="450555" y="324626"/>
                  </a:cubicBezTo>
                  <a:cubicBezTo>
                    <a:pt x="450129" y="338777"/>
                    <a:pt x="445661" y="349738"/>
                    <a:pt x="437150" y="357510"/>
                  </a:cubicBezTo>
                  <a:cubicBezTo>
                    <a:pt x="428639" y="365283"/>
                    <a:pt x="416519" y="369705"/>
                    <a:pt x="400790" y="370778"/>
                  </a:cubicBezTo>
                  <a:cubicBezTo>
                    <a:pt x="388012" y="370778"/>
                    <a:pt x="376368" y="368764"/>
                    <a:pt x="365859" y="364736"/>
                  </a:cubicBezTo>
                  <a:cubicBezTo>
                    <a:pt x="355350" y="360708"/>
                    <a:pt x="346281" y="354968"/>
                    <a:pt x="338653" y="347516"/>
                  </a:cubicBezTo>
                  <a:cubicBezTo>
                    <a:pt x="331026" y="340065"/>
                    <a:pt x="325122" y="331203"/>
                    <a:pt x="320941" y="320930"/>
                  </a:cubicBezTo>
                  <a:cubicBezTo>
                    <a:pt x="316761" y="310658"/>
                    <a:pt x="314670" y="299179"/>
                    <a:pt x="314670" y="286496"/>
                  </a:cubicBezTo>
                  <a:cubicBezTo>
                    <a:pt x="314670" y="266492"/>
                    <a:pt x="320216" y="248026"/>
                    <a:pt x="331306" y="231099"/>
                  </a:cubicBezTo>
                  <a:cubicBezTo>
                    <a:pt x="344116" y="211989"/>
                    <a:pt x="360723" y="202434"/>
                    <a:pt x="381126" y="202434"/>
                  </a:cubicBezTo>
                  <a:cubicBezTo>
                    <a:pt x="406619" y="202434"/>
                    <a:pt x="426234" y="214482"/>
                    <a:pt x="439970" y="238577"/>
                  </a:cubicBezTo>
                  <a:cubicBezTo>
                    <a:pt x="439970" y="232140"/>
                    <a:pt x="444179" y="224896"/>
                    <a:pt x="452598" y="216846"/>
                  </a:cubicBezTo>
                  <a:cubicBezTo>
                    <a:pt x="461212" y="208232"/>
                    <a:pt x="470075" y="203925"/>
                    <a:pt x="479188" y="203925"/>
                  </a:cubicBezTo>
                  <a:cubicBezTo>
                    <a:pt x="504713" y="203925"/>
                    <a:pt x="520197" y="219109"/>
                    <a:pt x="525640" y="249478"/>
                  </a:cubicBezTo>
                  <a:lnTo>
                    <a:pt x="525640" y="183251"/>
                  </a:lnTo>
                  <a:lnTo>
                    <a:pt x="311382" y="183251"/>
                  </a:lnTo>
                  <a:lnTo>
                    <a:pt x="301711" y="183251"/>
                  </a:lnTo>
                  <a:lnTo>
                    <a:pt x="97936" y="183251"/>
                  </a:lnTo>
                  <a:lnTo>
                    <a:pt x="97936" y="302413"/>
                  </a:lnTo>
                  <a:cubicBezTo>
                    <a:pt x="102022" y="292790"/>
                    <a:pt x="109843" y="283195"/>
                    <a:pt x="121398" y="273627"/>
                  </a:cubicBezTo>
                  <a:cubicBezTo>
                    <a:pt x="132954" y="264059"/>
                    <a:pt x="144662" y="255394"/>
                    <a:pt x="156523" y="247632"/>
                  </a:cubicBezTo>
                  <a:cubicBezTo>
                    <a:pt x="168384" y="239870"/>
                    <a:pt x="180063" y="233024"/>
                    <a:pt x="191561" y="227092"/>
                  </a:cubicBezTo>
                  <a:cubicBezTo>
                    <a:pt x="203059" y="221160"/>
                    <a:pt x="214398" y="216057"/>
                    <a:pt x="225578" y="211782"/>
                  </a:cubicBezTo>
                  <a:lnTo>
                    <a:pt x="275390" y="250385"/>
                  </a:lnTo>
                  <a:cubicBezTo>
                    <a:pt x="262648" y="276699"/>
                    <a:pt x="253025" y="300912"/>
                    <a:pt x="246520" y="323024"/>
                  </a:cubicBezTo>
                  <a:cubicBezTo>
                    <a:pt x="240015" y="345137"/>
                    <a:pt x="236763" y="366361"/>
                    <a:pt x="236763" y="386696"/>
                  </a:cubicBezTo>
                  <a:cubicBezTo>
                    <a:pt x="236763" y="407435"/>
                    <a:pt x="240465" y="437512"/>
                    <a:pt x="247869" y="476925"/>
                  </a:cubicBezTo>
                  <a:lnTo>
                    <a:pt x="218944" y="465953"/>
                  </a:lnTo>
                  <a:cubicBezTo>
                    <a:pt x="212918" y="438088"/>
                    <a:pt x="208491" y="414072"/>
                    <a:pt x="205665" y="393905"/>
                  </a:cubicBezTo>
                  <a:cubicBezTo>
                    <a:pt x="202838" y="373738"/>
                    <a:pt x="201425" y="356974"/>
                    <a:pt x="201425" y="343612"/>
                  </a:cubicBezTo>
                  <a:cubicBezTo>
                    <a:pt x="201425" y="319007"/>
                    <a:pt x="204562" y="296258"/>
                    <a:pt x="210835" y="275366"/>
                  </a:cubicBezTo>
                  <a:cubicBezTo>
                    <a:pt x="191347" y="284789"/>
                    <a:pt x="171674" y="298961"/>
                    <a:pt x="151818" y="317882"/>
                  </a:cubicBezTo>
                  <a:cubicBezTo>
                    <a:pt x="131962" y="336802"/>
                    <a:pt x="115213" y="359606"/>
                    <a:pt x="101572" y="386293"/>
                  </a:cubicBezTo>
                  <a:lnTo>
                    <a:pt x="57550" y="344282"/>
                  </a:lnTo>
                  <a:lnTo>
                    <a:pt x="57550" y="183251"/>
                  </a:lnTo>
                  <a:lnTo>
                    <a:pt x="31212" y="183251"/>
                  </a:lnTo>
                  <a:lnTo>
                    <a:pt x="0" y="145894"/>
                  </a:lnTo>
                  <a:lnTo>
                    <a:pt x="270104" y="145894"/>
                  </a:lnTo>
                  <a:lnTo>
                    <a:pt x="280801" y="145894"/>
                  </a:lnTo>
                  <a:lnTo>
                    <a:pt x="546470" y="145894"/>
                  </a:lnTo>
                  <a:lnTo>
                    <a:pt x="547379" y="144458"/>
                  </a:lnTo>
                  <a:cubicBezTo>
                    <a:pt x="549359" y="140315"/>
                    <a:pt x="550349" y="136718"/>
                    <a:pt x="550349" y="133668"/>
                  </a:cubicBezTo>
                  <a:cubicBezTo>
                    <a:pt x="550349" y="126153"/>
                    <a:pt x="537639" y="121050"/>
                    <a:pt x="512219" y="118357"/>
                  </a:cubicBezTo>
                  <a:cubicBezTo>
                    <a:pt x="490243" y="115654"/>
                    <a:pt x="473208" y="113502"/>
                    <a:pt x="461113" y="111901"/>
                  </a:cubicBezTo>
                  <a:cubicBezTo>
                    <a:pt x="449018" y="110300"/>
                    <a:pt x="440555" y="109094"/>
                    <a:pt x="435722" y="108285"/>
                  </a:cubicBezTo>
                  <a:cubicBezTo>
                    <a:pt x="422565" y="104125"/>
                    <a:pt x="411969" y="98028"/>
                    <a:pt x="403934" y="89992"/>
                  </a:cubicBezTo>
                  <a:cubicBezTo>
                    <a:pt x="395899" y="81957"/>
                    <a:pt x="391881" y="72095"/>
                    <a:pt x="391881" y="60405"/>
                  </a:cubicBezTo>
                  <a:cubicBezTo>
                    <a:pt x="391881" y="50393"/>
                    <a:pt x="395678" y="41506"/>
                    <a:pt x="403271" y="33744"/>
                  </a:cubicBezTo>
                  <a:cubicBezTo>
                    <a:pt x="410865" y="25982"/>
                    <a:pt x="421350" y="19115"/>
                    <a:pt x="434728" y="13141"/>
                  </a:cubicBezTo>
                  <a:cubicBezTo>
                    <a:pt x="444567" y="9539"/>
                    <a:pt x="455340" y="6448"/>
                    <a:pt x="467049" y="3869"/>
                  </a:cubicBezTo>
                  <a:cubicBezTo>
                    <a:pt x="478757" y="1289"/>
                    <a:pt x="490048" y="0"/>
                    <a:pt x="500923" y="0"/>
                  </a:cubicBezTo>
                  <a:close/>
                  <a:moveTo>
                    <a:pt x="490030" y="38185"/>
                  </a:moveTo>
                  <a:cubicBezTo>
                    <a:pt x="482752" y="38185"/>
                    <a:pt x="475370" y="38591"/>
                    <a:pt x="467885" y="39403"/>
                  </a:cubicBezTo>
                  <a:cubicBezTo>
                    <a:pt x="460399" y="40216"/>
                    <a:pt x="452807" y="41627"/>
                    <a:pt x="445109" y="43635"/>
                  </a:cubicBezTo>
                  <a:cubicBezTo>
                    <a:pt x="425599" y="47942"/>
                    <a:pt x="415844" y="53853"/>
                    <a:pt x="415844" y="61367"/>
                  </a:cubicBezTo>
                  <a:cubicBezTo>
                    <a:pt x="415844" y="66826"/>
                    <a:pt x="428436" y="70289"/>
                    <a:pt x="453620" y="71756"/>
                  </a:cubicBezTo>
                  <a:cubicBezTo>
                    <a:pt x="492081" y="73759"/>
                    <a:pt x="518490" y="76838"/>
                    <a:pt x="532846" y="80992"/>
                  </a:cubicBezTo>
                  <a:cubicBezTo>
                    <a:pt x="547249" y="85473"/>
                    <a:pt x="558422" y="92225"/>
                    <a:pt x="566365" y="101248"/>
                  </a:cubicBezTo>
                  <a:cubicBezTo>
                    <a:pt x="574308" y="110272"/>
                    <a:pt x="578280" y="122070"/>
                    <a:pt x="578280" y="136641"/>
                  </a:cubicBezTo>
                  <a:cubicBezTo>
                    <a:pt x="578280" y="137341"/>
                    <a:pt x="578060" y="139515"/>
                    <a:pt x="577621" y="143163"/>
                  </a:cubicBezTo>
                  <a:lnTo>
                    <a:pt x="577279" y="145894"/>
                  </a:lnTo>
                  <a:lnTo>
                    <a:pt x="583797" y="145894"/>
                  </a:lnTo>
                  <a:lnTo>
                    <a:pt x="643954" y="145894"/>
                  </a:lnTo>
                  <a:cubicBezTo>
                    <a:pt x="630903" y="74088"/>
                    <a:pt x="579594" y="38185"/>
                    <a:pt x="490030" y="38185"/>
                  </a:cubicBezTo>
                  <a:close/>
                  <a:moveTo>
                    <a:pt x="811932" y="183251"/>
                  </a:moveTo>
                  <a:cubicBezTo>
                    <a:pt x="819272" y="182857"/>
                    <a:pt x="829021" y="188567"/>
                    <a:pt x="841176" y="200384"/>
                  </a:cubicBezTo>
                  <a:cubicBezTo>
                    <a:pt x="853331" y="212200"/>
                    <a:pt x="866692" y="227618"/>
                    <a:pt x="881258" y="246638"/>
                  </a:cubicBezTo>
                  <a:cubicBezTo>
                    <a:pt x="868964" y="259253"/>
                    <a:pt x="857435" y="271021"/>
                    <a:pt x="846674" y="281940"/>
                  </a:cubicBezTo>
                  <a:cubicBezTo>
                    <a:pt x="835912" y="292860"/>
                    <a:pt x="824826" y="303226"/>
                    <a:pt x="813414" y="313038"/>
                  </a:cubicBezTo>
                  <a:cubicBezTo>
                    <a:pt x="846835" y="324046"/>
                    <a:pt x="874306" y="342079"/>
                    <a:pt x="895828" y="367137"/>
                  </a:cubicBezTo>
                  <a:lnTo>
                    <a:pt x="908306" y="384636"/>
                  </a:lnTo>
                  <a:lnTo>
                    <a:pt x="908306" y="183251"/>
                  </a:lnTo>
                  <a:lnTo>
                    <a:pt x="811932" y="183251"/>
                  </a:lnTo>
                  <a:close/>
                </a:path>
              </a:pathLst>
            </a:custGeom>
            <a:grpFill/>
            <a:ln w="11430">
              <a:noFill/>
            </a:ln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E5D055-97E3-4F28-BD7C-62A544200C3B}"/>
                </a:ext>
              </a:extLst>
            </p:cNvPr>
            <p:cNvSpPr txBox="1"/>
            <p:nvPr/>
          </p:nvSpPr>
          <p:spPr>
            <a:xfrm>
              <a:off x="4653763" y="898539"/>
              <a:ext cx="859834" cy="378643"/>
            </a:xfrm>
            <a:custGeom>
              <a:avLst/>
              <a:gdLst/>
              <a:ahLst/>
              <a:cxnLst/>
              <a:rect l="l" t="t" r="r" b="b"/>
              <a:pathLst>
                <a:path w="859834" h="378643">
                  <a:moveTo>
                    <a:pt x="422091" y="0"/>
                  </a:moveTo>
                  <a:lnTo>
                    <a:pt x="441787" y="11335"/>
                  </a:lnTo>
                  <a:cubicBezTo>
                    <a:pt x="445110" y="31276"/>
                    <a:pt x="450069" y="44669"/>
                    <a:pt x="456663" y="51516"/>
                  </a:cubicBezTo>
                  <a:lnTo>
                    <a:pt x="467908" y="51516"/>
                  </a:lnTo>
                  <a:lnTo>
                    <a:pt x="481289" y="51516"/>
                  </a:lnTo>
                  <a:lnTo>
                    <a:pt x="829702" y="51516"/>
                  </a:lnTo>
                  <a:lnTo>
                    <a:pt x="859834" y="88873"/>
                  </a:lnTo>
                  <a:lnTo>
                    <a:pt x="696625" y="88873"/>
                  </a:lnTo>
                  <a:cubicBezTo>
                    <a:pt x="693076" y="89125"/>
                    <a:pt x="689362" y="90791"/>
                    <a:pt x="685484" y="93870"/>
                  </a:cubicBezTo>
                  <a:cubicBezTo>
                    <a:pt x="681605" y="96949"/>
                    <a:pt x="679469" y="99669"/>
                    <a:pt x="679075" y="102030"/>
                  </a:cubicBezTo>
                  <a:cubicBezTo>
                    <a:pt x="679075" y="105133"/>
                    <a:pt x="680647" y="108052"/>
                    <a:pt x="683792" y="110790"/>
                  </a:cubicBezTo>
                  <a:cubicBezTo>
                    <a:pt x="686936" y="113527"/>
                    <a:pt x="690895" y="116015"/>
                    <a:pt x="695667" y="118255"/>
                  </a:cubicBezTo>
                  <a:cubicBezTo>
                    <a:pt x="700439" y="120496"/>
                    <a:pt x="705386" y="122236"/>
                    <a:pt x="710508" y="123477"/>
                  </a:cubicBezTo>
                  <a:cubicBezTo>
                    <a:pt x="715630" y="124718"/>
                    <a:pt x="719340" y="125339"/>
                    <a:pt x="721638" y="125339"/>
                  </a:cubicBezTo>
                  <a:cubicBezTo>
                    <a:pt x="736835" y="126659"/>
                    <a:pt x="750112" y="126134"/>
                    <a:pt x="761468" y="123765"/>
                  </a:cubicBezTo>
                  <a:cubicBezTo>
                    <a:pt x="772824" y="121396"/>
                    <a:pt x="783471" y="117790"/>
                    <a:pt x="793410" y="112947"/>
                  </a:cubicBezTo>
                  <a:lnTo>
                    <a:pt x="839530" y="162357"/>
                  </a:lnTo>
                  <a:cubicBezTo>
                    <a:pt x="823886" y="178858"/>
                    <a:pt x="812216" y="197690"/>
                    <a:pt x="804520" y="218854"/>
                  </a:cubicBezTo>
                  <a:cubicBezTo>
                    <a:pt x="796824" y="240017"/>
                    <a:pt x="792976" y="264505"/>
                    <a:pt x="792976" y="292318"/>
                  </a:cubicBezTo>
                  <a:cubicBezTo>
                    <a:pt x="792976" y="313247"/>
                    <a:pt x="800075" y="341343"/>
                    <a:pt x="814273" y="376608"/>
                  </a:cubicBezTo>
                  <a:lnTo>
                    <a:pt x="778036" y="368309"/>
                  </a:lnTo>
                  <a:cubicBezTo>
                    <a:pt x="770821" y="347748"/>
                    <a:pt x="765204" y="328094"/>
                    <a:pt x="761184" y="309347"/>
                  </a:cubicBezTo>
                  <a:cubicBezTo>
                    <a:pt x="757164" y="290601"/>
                    <a:pt x="754985" y="270563"/>
                    <a:pt x="754649" y="249234"/>
                  </a:cubicBezTo>
                  <a:cubicBezTo>
                    <a:pt x="754649" y="221595"/>
                    <a:pt x="760591" y="195049"/>
                    <a:pt x="772475" y="169598"/>
                  </a:cubicBezTo>
                  <a:cubicBezTo>
                    <a:pt x="745725" y="169598"/>
                    <a:pt x="723008" y="165861"/>
                    <a:pt x="704324" y="158389"/>
                  </a:cubicBezTo>
                  <a:cubicBezTo>
                    <a:pt x="684299" y="150449"/>
                    <a:pt x="665700" y="135414"/>
                    <a:pt x="648525" y="113286"/>
                  </a:cubicBezTo>
                  <a:lnTo>
                    <a:pt x="648162" y="113136"/>
                  </a:lnTo>
                  <a:cubicBezTo>
                    <a:pt x="645575" y="113136"/>
                    <a:pt x="642138" y="115136"/>
                    <a:pt x="637853" y="119135"/>
                  </a:cubicBezTo>
                  <a:cubicBezTo>
                    <a:pt x="633567" y="123134"/>
                    <a:pt x="628884" y="129262"/>
                    <a:pt x="623804" y="137518"/>
                  </a:cubicBezTo>
                  <a:cubicBezTo>
                    <a:pt x="613440" y="154172"/>
                    <a:pt x="608257" y="166813"/>
                    <a:pt x="608257" y="175443"/>
                  </a:cubicBezTo>
                  <a:cubicBezTo>
                    <a:pt x="608257" y="185949"/>
                    <a:pt x="613837" y="191203"/>
                    <a:pt x="624995" y="191203"/>
                  </a:cubicBezTo>
                  <a:cubicBezTo>
                    <a:pt x="627698" y="191203"/>
                    <a:pt x="631516" y="190432"/>
                    <a:pt x="636449" y="188891"/>
                  </a:cubicBezTo>
                  <a:cubicBezTo>
                    <a:pt x="641381" y="187351"/>
                    <a:pt x="647620" y="184653"/>
                    <a:pt x="655167" y="180799"/>
                  </a:cubicBezTo>
                  <a:lnTo>
                    <a:pt x="686229" y="164944"/>
                  </a:lnTo>
                  <a:cubicBezTo>
                    <a:pt x="700664" y="171323"/>
                    <a:pt x="712969" y="183423"/>
                    <a:pt x="723144" y="201244"/>
                  </a:cubicBezTo>
                  <a:cubicBezTo>
                    <a:pt x="727488" y="209305"/>
                    <a:pt x="731051" y="217506"/>
                    <a:pt x="733832" y="225846"/>
                  </a:cubicBezTo>
                  <a:cubicBezTo>
                    <a:pt x="736614" y="234186"/>
                    <a:pt x="738005" y="241817"/>
                    <a:pt x="738005" y="248737"/>
                  </a:cubicBezTo>
                  <a:cubicBezTo>
                    <a:pt x="738005" y="270586"/>
                    <a:pt x="729746" y="290119"/>
                    <a:pt x="713229" y="307336"/>
                  </a:cubicBezTo>
                  <a:cubicBezTo>
                    <a:pt x="697096" y="323469"/>
                    <a:pt x="677755" y="331536"/>
                    <a:pt x="655206" y="331536"/>
                  </a:cubicBezTo>
                  <a:cubicBezTo>
                    <a:pt x="605013" y="331536"/>
                    <a:pt x="568933" y="304581"/>
                    <a:pt x="546968" y="250669"/>
                  </a:cubicBezTo>
                  <a:cubicBezTo>
                    <a:pt x="539207" y="231402"/>
                    <a:pt x="533417" y="210228"/>
                    <a:pt x="529599" y="187148"/>
                  </a:cubicBezTo>
                  <a:cubicBezTo>
                    <a:pt x="525781" y="164068"/>
                    <a:pt x="523873" y="136198"/>
                    <a:pt x="523873" y="103537"/>
                  </a:cubicBezTo>
                  <a:lnTo>
                    <a:pt x="548333" y="115345"/>
                  </a:lnTo>
                  <a:cubicBezTo>
                    <a:pt x="547323" y="124868"/>
                    <a:pt x="547279" y="135012"/>
                    <a:pt x="548199" y="145776"/>
                  </a:cubicBezTo>
                  <a:cubicBezTo>
                    <a:pt x="551470" y="178117"/>
                    <a:pt x="559352" y="203986"/>
                    <a:pt x="571847" y="223385"/>
                  </a:cubicBezTo>
                  <a:cubicBezTo>
                    <a:pt x="582422" y="241254"/>
                    <a:pt x="593698" y="254389"/>
                    <a:pt x="605674" y="262789"/>
                  </a:cubicBezTo>
                  <a:cubicBezTo>
                    <a:pt x="617650" y="271190"/>
                    <a:pt x="630859" y="275390"/>
                    <a:pt x="645299" y="275390"/>
                  </a:cubicBezTo>
                  <a:cubicBezTo>
                    <a:pt x="658692" y="275390"/>
                    <a:pt x="671168" y="272713"/>
                    <a:pt x="682727" y="267360"/>
                  </a:cubicBezTo>
                  <a:cubicBezTo>
                    <a:pt x="699970" y="259693"/>
                    <a:pt x="708591" y="250514"/>
                    <a:pt x="708591" y="239824"/>
                  </a:cubicBezTo>
                  <a:cubicBezTo>
                    <a:pt x="708591" y="235732"/>
                    <a:pt x="707511" y="231589"/>
                    <a:pt x="705349" y="227392"/>
                  </a:cubicBezTo>
                  <a:cubicBezTo>
                    <a:pt x="703188" y="223196"/>
                    <a:pt x="700504" y="221098"/>
                    <a:pt x="697296" y="221098"/>
                  </a:cubicBezTo>
                  <a:cubicBezTo>
                    <a:pt x="695981" y="221098"/>
                    <a:pt x="688966" y="223380"/>
                    <a:pt x="676251" y="227944"/>
                  </a:cubicBezTo>
                  <a:cubicBezTo>
                    <a:pt x="664556" y="232625"/>
                    <a:pt x="654238" y="234965"/>
                    <a:pt x="645299" y="234965"/>
                  </a:cubicBezTo>
                  <a:cubicBezTo>
                    <a:pt x="625174" y="234965"/>
                    <a:pt x="608425" y="226832"/>
                    <a:pt x="595053" y="210567"/>
                  </a:cubicBezTo>
                  <a:cubicBezTo>
                    <a:pt x="581933" y="195386"/>
                    <a:pt x="575373" y="177570"/>
                    <a:pt x="575373" y="157119"/>
                  </a:cubicBezTo>
                  <a:cubicBezTo>
                    <a:pt x="575373" y="145103"/>
                    <a:pt x="579666" y="131707"/>
                    <a:pt x="588254" y="116930"/>
                  </a:cubicBezTo>
                  <a:cubicBezTo>
                    <a:pt x="598229" y="100476"/>
                    <a:pt x="607968" y="91124"/>
                    <a:pt x="617470" y="88873"/>
                  </a:cubicBezTo>
                  <a:lnTo>
                    <a:pt x="511445" y="88873"/>
                  </a:lnTo>
                  <a:lnTo>
                    <a:pt x="498481" y="88873"/>
                  </a:lnTo>
                  <a:lnTo>
                    <a:pt x="459448" y="88873"/>
                  </a:lnTo>
                  <a:lnTo>
                    <a:pt x="459448" y="378643"/>
                  </a:lnTo>
                  <a:lnTo>
                    <a:pt x="422595" y="348014"/>
                  </a:lnTo>
                  <a:lnTo>
                    <a:pt x="422595" y="140294"/>
                  </a:lnTo>
                  <a:cubicBezTo>
                    <a:pt x="422595" y="132517"/>
                    <a:pt x="421107" y="125499"/>
                    <a:pt x="418131" y="119241"/>
                  </a:cubicBezTo>
                  <a:cubicBezTo>
                    <a:pt x="415155" y="112984"/>
                    <a:pt x="411011" y="107655"/>
                    <a:pt x="405700" y="103257"/>
                  </a:cubicBezTo>
                  <a:cubicBezTo>
                    <a:pt x="400388" y="98858"/>
                    <a:pt x="394302" y="95361"/>
                    <a:pt x="387439" y="92766"/>
                  </a:cubicBezTo>
                  <a:cubicBezTo>
                    <a:pt x="380577" y="90171"/>
                    <a:pt x="372773" y="88873"/>
                    <a:pt x="364028" y="88873"/>
                  </a:cubicBezTo>
                  <a:lnTo>
                    <a:pt x="244840" y="88873"/>
                  </a:lnTo>
                  <a:lnTo>
                    <a:pt x="244840" y="99585"/>
                  </a:lnTo>
                  <a:cubicBezTo>
                    <a:pt x="275592" y="99585"/>
                    <a:pt x="301456" y="113573"/>
                    <a:pt x="322433" y="141548"/>
                  </a:cubicBezTo>
                  <a:cubicBezTo>
                    <a:pt x="341690" y="165869"/>
                    <a:pt x="351319" y="192686"/>
                    <a:pt x="351319" y="221997"/>
                  </a:cubicBezTo>
                  <a:cubicBezTo>
                    <a:pt x="351319" y="229564"/>
                    <a:pt x="350070" y="236738"/>
                    <a:pt x="347572" y="243519"/>
                  </a:cubicBezTo>
                  <a:cubicBezTo>
                    <a:pt x="345074" y="250300"/>
                    <a:pt x="341619" y="256357"/>
                    <a:pt x="337207" y="261689"/>
                  </a:cubicBezTo>
                  <a:cubicBezTo>
                    <a:pt x="332795" y="267021"/>
                    <a:pt x="327470" y="271246"/>
                    <a:pt x="321230" y="274365"/>
                  </a:cubicBezTo>
                  <a:cubicBezTo>
                    <a:pt x="314991" y="277483"/>
                    <a:pt x="308151" y="279042"/>
                    <a:pt x="300710" y="279042"/>
                  </a:cubicBezTo>
                  <a:cubicBezTo>
                    <a:pt x="295393" y="279042"/>
                    <a:pt x="290295" y="278009"/>
                    <a:pt x="285415" y="275942"/>
                  </a:cubicBezTo>
                  <a:cubicBezTo>
                    <a:pt x="280535" y="273876"/>
                    <a:pt x="276155" y="271179"/>
                    <a:pt x="272274" y="267853"/>
                  </a:cubicBezTo>
                  <a:cubicBezTo>
                    <a:pt x="268393" y="264527"/>
                    <a:pt x="265213" y="260479"/>
                    <a:pt x="262734" y="255710"/>
                  </a:cubicBezTo>
                  <a:cubicBezTo>
                    <a:pt x="260254" y="250940"/>
                    <a:pt x="259014" y="245645"/>
                    <a:pt x="259014" y="239824"/>
                  </a:cubicBezTo>
                  <a:cubicBezTo>
                    <a:pt x="259014" y="229680"/>
                    <a:pt x="262626" y="221187"/>
                    <a:pt x="269849" y="214346"/>
                  </a:cubicBezTo>
                  <a:cubicBezTo>
                    <a:pt x="277071" y="207504"/>
                    <a:pt x="286038" y="204084"/>
                    <a:pt x="296750" y="204084"/>
                  </a:cubicBezTo>
                  <a:cubicBezTo>
                    <a:pt x="303323" y="204084"/>
                    <a:pt x="309184" y="205609"/>
                    <a:pt x="314332" y="208659"/>
                  </a:cubicBezTo>
                  <a:cubicBezTo>
                    <a:pt x="319480" y="211709"/>
                    <a:pt x="322175" y="214966"/>
                    <a:pt x="322417" y="218432"/>
                  </a:cubicBezTo>
                  <a:lnTo>
                    <a:pt x="321416" y="216302"/>
                  </a:lnTo>
                  <a:cubicBezTo>
                    <a:pt x="321416" y="199117"/>
                    <a:pt x="314243" y="183352"/>
                    <a:pt x="299897" y="169006"/>
                  </a:cubicBezTo>
                  <a:cubicBezTo>
                    <a:pt x="286020" y="153882"/>
                    <a:pt x="267499" y="146465"/>
                    <a:pt x="244335" y="146754"/>
                  </a:cubicBezTo>
                  <a:lnTo>
                    <a:pt x="244335" y="378090"/>
                  </a:lnTo>
                  <a:cubicBezTo>
                    <a:pt x="237793" y="377654"/>
                    <a:pt x="233154" y="376638"/>
                    <a:pt x="230417" y="375042"/>
                  </a:cubicBezTo>
                  <a:cubicBezTo>
                    <a:pt x="227680" y="373446"/>
                    <a:pt x="226185" y="372317"/>
                    <a:pt x="225933" y="371654"/>
                  </a:cubicBezTo>
                  <a:cubicBezTo>
                    <a:pt x="218523" y="353528"/>
                    <a:pt x="210417" y="337665"/>
                    <a:pt x="201614" y="324066"/>
                  </a:cubicBezTo>
                  <a:cubicBezTo>
                    <a:pt x="192811" y="310468"/>
                    <a:pt x="183030" y="298289"/>
                    <a:pt x="172271" y="287530"/>
                  </a:cubicBezTo>
                  <a:cubicBezTo>
                    <a:pt x="147992" y="263245"/>
                    <a:pt x="120248" y="249279"/>
                    <a:pt x="89038" y="245629"/>
                  </a:cubicBezTo>
                  <a:lnTo>
                    <a:pt x="47540" y="191755"/>
                  </a:lnTo>
                  <a:cubicBezTo>
                    <a:pt x="96298" y="152205"/>
                    <a:pt x="149949" y="122943"/>
                    <a:pt x="208493" y="103970"/>
                  </a:cubicBezTo>
                  <a:lnTo>
                    <a:pt x="208493" y="88873"/>
                  </a:lnTo>
                  <a:lnTo>
                    <a:pt x="31165" y="88873"/>
                  </a:lnTo>
                  <a:lnTo>
                    <a:pt x="0" y="51516"/>
                  </a:lnTo>
                  <a:lnTo>
                    <a:pt x="333454" y="51516"/>
                  </a:lnTo>
                  <a:lnTo>
                    <a:pt x="358047" y="51516"/>
                  </a:lnTo>
                  <a:lnTo>
                    <a:pt x="370196" y="51516"/>
                  </a:lnTo>
                  <a:cubicBezTo>
                    <a:pt x="388254" y="51516"/>
                    <a:pt x="402330" y="55572"/>
                    <a:pt x="412424" y="63683"/>
                  </a:cubicBezTo>
                  <a:cubicBezTo>
                    <a:pt x="422518" y="71794"/>
                    <a:pt x="427255" y="83583"/>
                    <a:pt x="426634" y="99048"/>
                  </a:cubicBezTo>
                  <a:cubicBezTo>
                    <a:pt x="426634" y="96961"/>
                    <a:pt x="426468" y="91856"/>
                    <a:pt x="426137" y="83734"/>
                  </a:cubicBezTo>
                  <a:cubicBezTo>
                    <a:pt x="425806" y="75612"/>
                    <a:pt x="425141" y="66019"/>
                    <a:pt x="424141" y="54955"/>
                  </a:cubicBezTo>
                  <a:cubicBezTo>
                    <a:pt x="423458" y="43896"/>
                    <a:pt x="422945" y="34249"/>
                    <a:pt x="422603" y="26014"/>
                  </a:cubicBezTo>
                  <a:cubicBezTo>
                    <a:pt x="422261" y="17779"/>
                    <a:pt x="422091" y="9108"/>
                    <a:pt x="422091" y="0"/>
                  </a:cubicBezTo>
                  <a:close/>
                  <a:moveTo>
                    <a:pt x="206978" y="150367"/>
                  </a:moveTo>
                  <a:cubicBezTo>
                    <a:pt x="194967" y="156314"/>
                    <a:pt x="180634" y="163943"/>
                    <a:pt x="163977" y="173254"/>
                  </a:cubicBezTo>
                  <a:cubicBezTo>
                    <a:pt x="147321" y="182564"/>
                    <a:pt x="130355" y="192149"/>
                    <a:pt x="113081" y="202009"/>
                  </a:cubicBezTo>
                  <a:cubicBezTo>
                    <a:pt x="147117" y="215336"/>
                    <a:pt x="174581" y="235322"/>
                    <a:pt x="195472" y="261968"/>
                  </a:cubicBezTo>
                  <a:lnTo>
                    <a:pt x="206978" y="279730"/>
                  </a:lnTo>
                  <a:lnTo>
                    <a:pt x="206978" y="150367"/>
                  </a:lnTo>
                  <a:close/>
                </a:path>
              </a:pathLst>
            </a:custGeom>
            <a:grpFill/>
            <a:ln w="11430">
              <a:noFill/>
            </a:ln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B4C8A4-FEC9-466A-A6FB-6C7024D0A059}"/>
                </a:ext>
              </a:extLst>
            </p:cNvPr>
            <p:cNvSpPr txBox="1"/>
            <p:nvPr/>
          </p:nvSpPr>
          <p:spPr>
            <a:xfrm>
              <a:off x="4330820" y="1194815"/>
              <a:ext cx="67047" cy="66550"/>
            </a:xfrm>
            <a:custGeom>
              <a:avLst/>
              <a:gdLst/>
              <a:ahLst/>
              <a:cxnLst/>
              <a:rect l="l" t="t" r="r" b="b"/>
              <a:pathLst>
                <a:path w="67047" h="66550">
                  <a:moveTo>
                    <a:pt x="33271" y="0"/>
                  </a:moveTo>
                  <a:cubicBezTo>
                    <a:pt x="42663" y="0"/>
                    <a:pt x="50640" y="3282"/>
                    <a:pt x="57203" y="9844"/>
                  </a:cubicBezTo>
                  <a:cubicBezTo>
                    <a:pt x="63766" y="16407"/>
                    <a:pt x="67047" y="24216"/>
                    <a:pt x="67047" y="33271"/>
                  </a:cubicBezTo>
                  <a:cubicBezTo>
                    <a:pt x="67047" y="42285"/>
                    <a:pt x="63754" y="50084"/>
                    <a:pt x="57167" y="56671"/>
                  </a:cubicBezTo>
                  <a:cubicBezTo>
                    <a:pt x="50581" y="63257"/>
                    <a:pt x="42615" y="66550"/>
                    <a:pt x="33271" y="66550"/>
                  </a:cubicBezTo>
                  <a:cubicBezTo>
                    <a:pt x="24205" y="66550"/>
                    <a:pt x="16393" y="63270"/>
                    <a:pt x="9836" y="56710"/>
                  </a:cubicBezTo>
                  <a:cubicBezTo>
                    <a:pt x="3279" y="50150"/>
                    <a:pt x="0" y="42337"/>
                    <a:pt x="0" y="33271"/>
                  </a:cubicBezTo>
                  <a:cubicBezTo>
                    <a:pt x="0" y="24163"/>
                    <a:pt x="3267" y="16341"/>
                    <a:pt x="9800" y="9805"/>
                  </a:cubicBezTo>
                  <a:cubicBezTo>
                    <a:pt x="16334" y="3268"/>
                    <a:pt x="24158" y="0"/>
                    <a:pt x="33271" y="0"/>
                  </a:cubicBezTo>
                  <a:close/>
                </a:path>
              </a:pathLst>
            </a:custGeom>
            <a:grpFill/>
            <a:ln w="11430">
              <a:noFill/>
            </a:ln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2050" name="Picture 2" descr="OLCreate: TI-AS TESS-India Video Resources: দলীয় কাৰ্যৰ ব্যৱহাৰ">
            <a:extLst>
              <a:ext uri="{FF2B5EF4-FFF2-40B4-BE49-F238E27FC236}">
                <a16:creationId xmlns:a16="http://schemas.microsoft.com/office/drawing/2014/main" id="{8533CC53-E2B9-4285-86BD-827ED1A8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57F243-CA80-425A-801A-4FCE9E0E75D2}"/>
              </a:ext>
            </a:extLst>
          </p:cNvPr>
          <p:cNvSpPr/>
          <p:nvPr/>
        </p:nvSpPr>
        <p:spPr>
          <a:xfrm>
            <a:off x="685800" y="4572000"/>
            <a:ext cx="7848600" cy="633779"/>
          </a:xfrm>
          <a:custGeom>
            <a:avLst/>
            <a:gdLst/>
            <a:ahLst/>
            <a:cxnLst/>
            <a:rect l="l" t="t" r="r" b="b"/>
            <a:pathLst>
              <a:path w="7078002" h="405179">
                <a:moveTo>
                  <a:pt x="3905019" y="299029"/>
                </a:moveTo>
                <a:cubicBezTo>
                  <a:pt x="3912570" y="299029"/>
                  <a:pt x="3919024" y="301628"/>
                  <a:pt x="3924381" y="306826"/>
                </a:cubicBezTo>
                <a:cubicBezTo>
                  <a:pt x="3929737" y="312025"/>
                  <a:pt x="3932416" y="318422"/>
                  <a:pt x="3932416" y="326016"/>
                </a:cubicBezTo>
                <a:cubicBezTo>
                  <a:pt x="3932416" y="333260"/>
                  <a:pt x="3929739" y="339638"/>
                  <a:pt x="3924384" y="345151"/>
                </a:cubicBezTo>
                <a:cubicBezTo>
                  <a:pt x="3919030" y="350663"/>
                  <a:pt x="3912574" y="353419"/>
                  <a:pt x="3905019" y="353419"/>
                </a:cubicBezTo>
                <a:cubicBezTo>
                  <a:pt x="3897416" y="353419"/>
                  <a:pt x="3890948" y="350675"/>
                  <a:pt x="3885615" y="345186"/>
                </a:cubicBezTo>
                <a:cubicBezTo>
                  <a:pt x="3880282" y="339697"/>
                  <a:pt x="3877616" y="333307"/>
                  <a:pt x="3877616" y="326016"/>
                </a:cubicBezTo>
                <a:cubicBezTo>
                  <a:pt x="3877616" y="318379"/>
                  <a:pt x="3880283" y="311972"/>
                  <a:pt x="3885619" y="306795"/>
                </a:cubicBezTo>
                <a:cubicBezTo>
                  <a:pt x="3890954" y="301617"/>
                  <a:pt x="3897420" y="299029"/>
                  <a:pt x="3905019" y="299029"/>
                </a:cubicBezTo>
                <a:close/>
                <a:moveTo>
                  <a:pt x="3257319" y="299029"/>
                </a:moveTo>
                <a:cubicBezTo>
                  <a:pt x="3264870" y="299029"/>
                  <a:pt x="3271324" y="301628"/>
                  <a:pt x="3276681" y="306826"/>
                </a:cubicBezTo>
                <a:cubicBezTo>
                  <a:pt x="3282037" y="312025"/>
                  <a:pt x="3284715" y="318422"/>
                  <a:pt x="3284715" y="326016"/>
                </a:cubicBezTo>
                <a:cubicBezTo>
                  <a:pt x="3284715" y="333260"/>
                  <a:pt x="3282038" y="339638"/>
                  <a:pt x="3276684" y="345151"/>
                </a:cubicBezTo>
                <a:cubicBezTo>
                  <a:pt x="3271330" y="350663"/>
                  <a:pt x="3264874" y="353419"/>
                  <a:pt x="3257319" y="353419"/>
                </a:cubicBezTo>
                <a:cubicBezTo>
                  <a:pt x="3249716" y="353419"/>
                  <a:pt x="3243248" y="350675"/>
                  <a:pt x="3237915" y="345186"/>
                </a:cubicBezTo>
                <a:cubicBezTo>
                  <a:pt x="3232582" y="339697"/>
                  <a:pt x="3229916" y="333307"/>
                  <a:pt x="3229916" y="326016"/>
                </a:cubicBezTo>
                <a:cubicBezTo>
                  <a:pt x="3229916" y="318379"/>
                  <a:pt x="3232583" y="311972"/>
                  <a:pt x="3237918" y="306795"/>
                </a:cubicBezTo>
                <a:cubicBezTo>
                  <a:pt x="3243253" y="301617"/>
                  <a:pt x="3249720" y="299029"/>
                  <a:pt x="3257319" y="299029"/>
                </a:cubicBezTo>
                <a:close/>
                <a:moveTo>
                  <a:pt x="271401" y="253911"/>
                </a:moveTo>
                <a:lnTo>
                  <a:pt x="376309" y="253911"/>
                </a:lnTo>
                <a:lnTo>
                  <a:pt x="382837" y="261130"/>
                </a:lnTo>
                <a:lnTo>
                  <a:pt x="383445" y="262423"/>
                </a:lnTo>
                <a:cubicBezTo>
                  <a:pt x="382528" y="266045"/>
                  <a:pt x="381490" y="269667"/>
                  <a:pt x="380332" y="273289"/>
                </a:cubicBezTo>
                <a:cubicBezTo>
                  <a:pt x="379173" y="276912"/>
                  <a:pt x="377679" y="280555"/>
                  <a:pt x="375848" y="284220"/>
                </a:cubicBezTo>
                <a:lnTo>
                  <a:pt x="271081" y="284220"/>
                </a:lnTo>
                <a:lnTo>
                  <a:pt x="263958" y="276771"/>
                </a:lnTo>
                <a:cubicBezTo>
                  <a:pt x="264585" y="272133"/>
                  <a:pt x="265447" y="268237"/>
                  <a:pt x="266544" y="265082"/>
                </a:cubicBezTo>
                <a:cubicBezTo>
                  <a:pt x="267640" y="261927"/>
                  <a:pt x="269259" y="258203"/>
                  <a:pt x="271401" y="253911"/>
                </a:cubicBezTo>
                <a:close/>
                <a:moveTo>
                  <a:pt x="3972861" y="190286"/>
                </a:moveTo>
                <a:cubicBezTo>
                  <a:pt x="3962067" y="195517"/>
                  <a:pt x="3949344" y="201829"/>
                  <a:pt x="3934691" y="209223"/>
                </a:cubicBezTo>
                <a:cubicBezTo>
                  <a:pt x="3920037" y="216617"/>
                  <a:pt x="3905224" y="224413"/>
                  <a:pt x="3890249" y="232613"/>
                </a:cubicBezTo>
                <a:cubicBezTo>
                  <a:pt x="3929934" y="248011"/>
                  <a:pt x="3957472" y="272558"/>
                  <a:pt x="3972861" y="306254"/>
                </a:cubicBezTo>
                <a:close/>
                <a:moveTo>
                  <a:pt x="3325161" y="190286"/>
                </a:moveTo>
                <a:cubicBezTo>
                  <a:pt x="3314367" y="195517"/>
                  <a:pt x="3301643" y="201829"/>
                  <a:pt x="3286991" y="209223"/>
                </a:cubicBezTo>
                <a:cubicBezTo>
                  <a:pt x="3272338" y="216617"/>
                  <a:pt x="3257523" y="224413"/>
                  <a:pt x="3242549" y="232613"/>
                </a:cubicBezTo>
                <a:cubicBezTo>
                  <a:pt x="3282234" y="248011"/>
                  <a:pt x="3309772" y="272558"/>
                  <a:pt x="3325161" y="306254"/>
                </a:cubicBezTo>
                <a:close/>
                <a:moveTo>
                  <a:pt x="4277661" y="190197"/>
                </a:moveTo>
                <a:cubicBezTo>
                  <a:pt x="4266846" y="195427"/>
                  <a:pt x="4254102" y="201740"/>
                  <a:pt x="4239430" y="209133"/>
                </a:cubicBezTo>
                <a:cubicBezTo>
                  <a:pt x="4224758" y="216527"/>
                  <a:pt x="4209923" y="224334"/>
                  <a:pt x="4194927" y="232556"/>
                </a:cubicBezTo>
                <a:cubicBezTo>
                  <a:pt x="4234673" y="247983"/>
                  <a:pt x="4262251" y="272577"/>
                  <a:pt x="4277661" y="306337"/>
                </a:cubicBezTo>
                <a:close/>
                <a:moveTo>
                  <a:pt x="5252001" y="187074"/>
                </a:moveTo>
                <a:cubicBezTo>
                  <a:pt x="5242436" y="191831"/>
                  <a:pt x="5230647" y="198614"/>
                  <a:pt x="5216634" y="207425"/>
                </a:cubicBezTo>
                <a:cubicBezTo>
                  <a:pt x="5202621" y="216235"/>
                  <a:pt x="5189016" y="225649"/>
                  <a:pt x="5175820" y="235666"/>
                </a:cubicBezTo>
                <a:cubicBezTo>
                  <a:pt x="5211773" y="252058"/>
                  <a:pt x="5237167" y="275853"/>
                  <a:pt x="5252001" y="307054"/>
                </a:cubicBezTo>
                <a:close/>
                <a:moveTo>
                  <a:pt x="4848037" y="187074"/>
                </a:moveTo>
                <a:cubicBezTo>
                  <a:pt x="4838292" y="191899"/>
                  <a:pt x="4826663" y="198089"/>
                  <a:pt x="4813150" y="205642"/>
                </a:cubicBezTo>
                <a:cubicBezTo>
                  <a:pt x="4799636" y="213196"/>
                  <a:pt x="4785871" y="220973"/>
                  <a:pt x="4771856" y="228972"/>
                </a:cubicBezTo>
                <a:cubicBezTo>
                  <a:pt x="4799470" y="239784"/>
                  <a:pt x="4821752" y="256000"/>
                  <a:pt x="4838702" y="277618"/>
                </a:cubicBezTo>
                <a:lnTo>
                  <a:pt x="4848037" y="292029"/>
                </a:lnTo>
                <a:close/>
                <a:moveTo>
                  <a:pt x="3661326" y="187074"/>
                </a:moveTo>
                <a:cubicBezTo>
                  <a:pt x="3651761" y="191831"/>
                  <a:pt x="3639972" y="198614"/>
                  <a:pt x="3625959" y="207425"/>
                </a:cubicBezTo>
                <a:cubicBezTo>
                  <a:pt x="3611946" y="216235"/>
                  <a:pt x="3598341" y="225649"/>
                  <a:pt x="3585145" y="235666"/>
                </a:cubicBezTo>
                <a:cubicBezTo>
                  <a:pt x="3621098" y="252058"/>
                  <a:pt x="3646492" y="275853"/>
                  <a:pt x="3661326" y="307054"/>
                </a:cubicBezTo>
                <a:close/>
                <a:moveTo>
                  <a:pt x="5529842" y="142917"/>
                </a:moveTo>
                <a:cubicBezTo>
                  <a:pt x="5506616" y="142917"/>
                  <a:pt x="5490436" y="150502"/>
                  <a:pt x="5481301" y="165674"/>
                </a:cubicBezTo>
                <a:cubicBezTo>
                  <a:pt x="5492112" y="165674"/>
                  <a:pt x="5500575" y="170168"/>
                  <a:pt x="5506688" y="179158"/>
                </a:cubicBezTo>
                <a:cubicBezTo>
                  <a:pt x="5512802" y="188147"/>
                  <a:pt x="5515189" y="197578"/>
                  <a:pt x="5513849" y="207450"/>
                </a:cubicBezTo>
                <a:lnTo>
                  <a:pt x="5561104" y="156119"/>
                </a:lnTo>
                <a:cubicBezTo>
                  <a:pt x="5552153" y="147317"/>
                  <a:pt x="5541733" y="142917"/>
                  <a:pt x="5529842" y="142917"/>
                </a:cubicBezTo>
                <a:close/>
                <a:moveTo>
                  <a:pt x="586945" y="137182"/>
                </a:moveTo>
                <a:cubicBezTo>
                  <a:pt x="609663" y="151948"/>
                  <a:pt x="625624" y="165746"/>
                  <a:pt x="634827" y="178575"/>
                </a:cubicBezTo>
                <a:cubicBezTo>
                  <a:pt x="649243" y="197070"/>
                  <a:pt x="656451" y="217131"/>
                  <a:pt x="656451" y="238757"/>
                </a:cubicBezTo>
                <a:cubicBezTo>
                  <a:pt x="656451" y="240634"/>
                  <a:pt x="656451" y="242375"/>
                  <a:pt x="656451" y="243979"/>
                </a:cubicBezTo>
                <a:cubicBezTo>
                  <a:pt x="656451" y="245583"/>
                  <a:pt x="656319" y="246998"/>
                  <a:pt x="656054" y="248222"/>
                </a:cubicBezTo>
                <a:cubicBezTo>
                  <a:pt x="664015" y="254848"/>
                  <a:pt x="671318" y="261956"/>
                  <a:pt x="677960" y="269546"/>
                </a:cubicBezTo>
                <a:lnTo>
                  <a:pt x="688039" y="283627"/>
                </a:lnTo>
                <a:lnTo>
                  <a:pt x="688039" y="137182"/>
                </a:lnTo>
                <a:close/>
                <a:moveTo>
                  <a:pt x="5853887" y="107002"/>
                </a:moveTo>
                <a:cubicBezTo>
                  <a:pt x="5891324" y="169198"/>
                  <a:pt x="5910043" y="209120"/>
                  <a:pt x="5910043" y="226771"/>
                </a:cubicBezTo>
                <a:cubicBezTo>
                  <a:pt x="5910043" y="238960"/>
                  <a:pt x="5901607" y="250306"/>
                  <a:pt x="5884733" y="260810"/>
                </a:cubicBezTo>
                <a:cubicBezTo>
                  <a:pt x="5892233" y="269253"/>
                  <a:pt x="5895983" y="280265"/>
                  <a:pt x="5895983" y="293845"/>
                </a:cubicBezTo>
                <a:cubicBezTo>
                  <a:pt x="5895983" y="312003"/>
                  <a:pt x="5890189" y="325860"/>
                  <a:pt x="5878599" y="335417"/>
                </a:cubicBezTo>
                <a:cubicBezTo>
                  <a:pt x="5867009" y="344974"/>
                  <a:pt x="5852018" y="349752"/>
                  <a:pt x="5833625" y="349752"/>
                </a:cubicBezTo>
                <a:cubicBezTo>
                  <a:pt x="5811764" y="349752"/>
                  <a:pt x="5791503" y="342865"/>
                  <a:pt x="5772842" y="329091"/>
                </a:cubicBezTo>
                <a:cubicBezTo>
                  <a:pt x="5754181" y="315317"/>
                  <a:pt x="5738003" y="295965"/>
                  <a:pt x="5724308" y="271037"/>
                </a:cubicBezTo>
                <a:cubicBezTo>
                  <a:pt x="5713970" y="251723"/>
                  <a:pt x="5705230" y="230746"/>
                  <a:pt x="5698088" y="208106"/>
                </a:cubicBezTo>
                <a:cubicBezTo>
                  <a:pt x="5690946" y="185466"/>
                  <a:pt x="5685741" y="159549"/>
                  <a:pt x="5682473" y="130354"/>
                </a:cubicBezTo>
                <a:lnTo>
                  <a:pt x="5706331" y="142827"/>
                </a:lnTo>
                <a:cubicBezTo>
                  <a:pt x="5710764" y="164453"/>
                  <a:pt x="5716553" y="184531"/>
                  <a:pt x="5723699" y="203060"/>
                </a:cubicBezTo>
                <a:cubicBezTo>
                  <a:pt x="5730845" y="221589"/>
                  <a:pt x="5738638" y="237577"/>
                  <a:pt x="5747077" y="251025"/>
                </a:cubicBezTo>
                <a:cubicBezTo>
                  <a:pt x="5770726" y="288446"/>
                  <a:pt x="5800772" y="307156"/>
                  <a:pt x="5837216" y="307156"/>
                </a:cubicBezTo>
                <a:cubicBezTo>
                  <a:pt x="5841000" y="306947"/>
                  <a:pt x="5845166" y="306334"/>
                  <a:pt x="5849714" y="305316"/>
                </a:cubicBezTo>
                <a:cubicBezTo>
                  <a:pt x="5854262" y="304299"/>
                  <a:pt x="5858242" y="302845"/>
                  <a:pt x="5861653" y="300955"/>
                </a:cubicBezTo>
                <a:cubicBezTo>
                  <a:pt x="5865063" y="299065"/>
                  <a:pt x="5867728" y="296646"/>
                  <a:pt x="5869646" y="293698"/>
                </a:cubicBezTo>
                <a:cubicBezTo>
                  <a:pt x="5871564" y="290750"/>
                  <a:pt x="5872522" y="287176"/>
                  <a:pt x="5872522" y="282978"/>
                </a:cubicBezTo>
                <a:lnTo>
                  <a:pt x="5872522" y="280504"/>
                </a:lnTo>
                <a:lnTo>
                  <a:pt x="5867009" y="284561"/>
                </a:lnTo>
                <a:cubicBezTo>
                  <a:pt x="5864370" y="285699"/>
                  <a:pt x="5861413" y="286268"/>
                  <a:pt x="5858136" y="286268"/>
                </a:cubicBezTo>
                <a:cubicBezTo>
                  <a:pt x="5848088" y="286268"/>
                  <a:pt x="5839947" y="282931"/>
                  <a:pt x="5833712" y="276259"/>
                </a:cubicBezTo>
                <a:cubicBezTo>
                  <a:pt x="5827476" y="269586"/>
                  <a:pt x="5824207" y="261870"/>
                  <a:pt x="5823904" y="253111"/>
                </a:cubicBezTo>
                <a:cubicBezTo>
                  <a:pt x="5823636" y="245560"/>
                  <a:pt x="5825887" y="238705"/>
                  <a:pt x="5830659" y="232546"/>
                </a:cubicBezTo>
                <a:cubicBezTo>
                  <a:pt x="5835431" y="226388"/>
                  <a:pt x="5843400" y="223133"/>
                  <a:pt x="5854565" y="222784"/>
                </a:cubicBezTo>
                <a:cubicBezTo>
                  <a:pt x="5858946" y="222784"/>
                  <a:pt x="5863177" y="223464"/>
                  <a:pt x="5867255" y="224825"/>
                </a:cubicBezTo>
                <a:cubicBezTo>
                  <a:pt x="5871334" y="226186"/>
                  <a:pt x="5874002" y="227324"/>
                  <a:pt x="5875258" y="228239"/>
                </a:cubicBezTo>
                <a:cubicBezTo>
                  <a:pt x="5876514" y="229154"/>
                  <a:pt x="5876388" y="229612"/>
                  <a:pt x="5874877" y="229612"/>
                </a:cubicBezTo>
                <a:cubicBezTo>
                  <a:pt x="5880808" y="225730"/>
                  <a:pt x="5883773" y="221873"/>
                  <a:pt x="5883773" y="218042"/>
                </a:cubicBezTo>
                <a:cubicBezTo>
                  <a:pt x="5883773" y="210844"/>
                  <a:pt x="5881565" y="202023"/>
                  <a:pt x="5877149" y="191579"/>
                </a:cubicBezTo>
                <a:cubicBezTo>
                  <a:pt x="5871449" y="179100"/>
                  <a:pt x="5866919" y="171491"/>
                  <a:pt x="5863557" y="168752"/>
                </a:cubicBezTo>
                <a:lnTo>
                  <a:pt x="5837088" y="204878"/>
                </a:lnTo>
                <a:cubicBezTo>
                  <a:pt x="5833022" y="187035"/>
                  <a:pt x="5827581" y="173720"/>
                  <a:pt x="5820766" y="164931"/>
                </a:cubicBezTo>
                <a:cubicBezTo>
                  <a:pt x="5813950" y="156142"/>
                  <a:pt x="5804580" y="151262"/>
                  <a:pt x="5792655" y="150289"/>
                </a:cubicBezTo>
                <a:cubicBezTo>
                  <a:pt x="5778218" y="150289"/>
                  <a:pt x="5768061" y="154118"/>
                  <a:pt x="5762187" y="161776"/>
                </a:cubicBezTo>
                <a:cubicBezTo>
                  <a:pt x="5766423" y="159105"/>
                  <a:pt x="5771219" y="157770"/>
                  <a:pt x="5776573" y="157770"/>
                </a:cubicBezTo>
                <a:cubicBezTo>
                  <a:pt x="5786612" y="157770"/>
                  <a:pt x="5795422" y="160475"/>
                  <a:pt x="5803003" y="165885"/>
                </a:cubicBezTo>
                <a:cubicBezTo>
                  <a:pt x="5812756" y="173684"/>
                  <a:pt x="5817633" y="182383"/>
                  <a:pt x="5817633" y="191982"/>
                </a:cubicBezTo>
                <a:cubicBezTo>
                  <a:pt x="5817633" y="209564"/>
                  <a:pt x="5803272" y="230207"/>
                  <a:pt x="5774551" y="253911"/>
                </a:cubicBezTo>
                <a:lnTo>
                  <a:pt x="5742341" y="225919"/>
                </a:lnTo>
                <a:cubicBezTo>
                  <a:pt x="5748916" y="220407"/>
                  <a:pt x="5754242" y="216139"/>
                  <a:pt x="5758321" y="213114"/>
                </a:cubicBezTo>
                <a:cubicBezTo>
                  <a:pt x="5762400" y="210089"/>
                  <a:pt x="5765109" y="208071"/>
                  <a:pt x="5766449" y="207060"/>
                </a:cubicBezTo>
                <a:cubicBezTo>
                  <a:pt x="5776948" y="198053"/>
                  <a:pt x="5783243" y="190527"/>
                  <a:pt x="5785334" y="184482"/>
                </a:cubicBezTo>
                <a:cubicBezTo>
                  <a:pt x="5785334" y="183586"/>
                  <a:pt x="5784556" y="183138"/>
                  <a:pt x="5782998" y="183138"/>
                </a:cubicBezTo>
                <a:cubicBezTo>
                  <a:pt x="5780997" y="183138"/>
                  <a:pt x="5778670" y="183564"/>
                  <a:pt x="5776016" y="184415"/>
                </a:cubicBezTo>
                <a:cubicBezTo>
                  <a:pt x="5773363" y="185266"/>
                  <a:pt x="5769886" y="186406"/>
                  <a:pt x="5765585" y="187835"/>
                </a:cubicBezTo>
                <a:cubicBezTo>
                  <a:pt x="5761284" y="189265"/>
                  <a:pt x="5757337" y="190515"/>
                  <a:pt x="5753742" y="191586"/>
                </a:cubicBezTo>
                <a:cubicBezTo>
                  <a:pt x="5750148" y="192656"/>
                  <a:pt x="5746774" y="193192"/>
                  <a:pt x="5743621" y="193192"/>
                </a:cubicBezTo>
                <a:cubicBezTo>
                  <a:pt x="5729376" y="193192"/>
                  <a:pt x="5722253" y="185911"/>
                  <a:pt x="5722253" y="171350"/>
                </a:cubicBezTo>
                <a:cubicBezTo>
                  <a:pt x="5722253" y="156789"/>
                  <a:pt x="5728265" y="143563"/>
                  <a:pt x="5740290" y="131672"/>
                </a:cubicBezTo>
                <a:cubicBezTo>
                  <a:pt x="5752315" y="119782"/>
                  <a:pt x="5765211" y="113837"/>
                  <a:pt x="5778979" y="113837"/>
                </a:cubicBezTo>
                <a:cubicBezTo>
                  <a:pt x="5785861" y="113837"/>
                  <a:pt x="5792616" y="114989"/>
                  <a:pt x="5799244" y="117292"/>
                </a:cubicBezTo>
                <a:cubicBezTo>
                  <a:pt x="5805871" y="119596"/>
                  <a:pt x="5812025" y="122876"/>
                  <a:pt x="5817703" y="127132"/>
                </a:cubicBezTo>
                <a:cubicBezTo>
                  <a:pt x="5823382" y="131388"/>
                  <a:pt x="5828274" y="136419"/>
                  <a:pt x="5832381" y="142225"/>
                </a:cubicBezTo>
                <a:cubicBezTo>
                  <a:pt x="5836487" y="148032"/>
                  <a:pt x="5838359" y="153292"/>
                  <a:pt x="5837996" y="158007"/>
                </a:cubicBezTo>
                <a:close/>
                <a:moveTo>
                  <a:pt x="2501737" y="106464"/>
                </a:moveTo>
                <a:lnTo>
                  <a:pt x="2526286" y="135493"/>
                </a:lnTo>
                <a:cubicBezTo>
                  <a:pt x="2507765" y="140480"/>
                  <a:pt x="2492568" y="147103"/>
                  <a:pt x="2480695" y="155361"/>
                </a:cubicBezTo>
                <a:cubicBezTo>
                  <a:pt x="2468821" y="163618"/>
                  <a:pt x="2458298" y="174567"/>
                  <a:pt x="2449126" y="188207"/>
                </a:cubicBezTo>
                <a:cubicBezTo>
                  <a:pt x="2442466" y="198668"/>
                  <a:pt x="2437187" y="211041"/>
                  <a:pt x="2433290" y="225327"/>
                </a:cubicBezTo>
                <a:cubicBezTo>
                  <a:pt x="2429392" y="239614"/>
                  <a:pt x="2427445" y="255737"/>
                  <a:pt x="2427445" y="273699"/>
                </a:cubicBezTo>
                <a:cubicBezTo>
                  <a:pt x="2427445" y="288870"/>
                  <a:pt x="2431269" y="302501"/>
                  <a:pt x="2438918" y="314592"/>
                </a:cubicBezTo>
                <a:cubicBezTo>
                  <a:pt x="2446012" y="327052"/>
                  <a:pt x="2453982" y="334840"/>
                  <a:pt x="2462828" y="337955"/>
                </a:cubicBezTo>
                <a:lnTo>
                  <a:pt x="2469203" y="339041"/>
                </a:lnTo>
                <a:lnTo>
                  <a:pt x="2468195" y="338285"/>
                </a:lnTo>
                <a:cubicBezTo>
                  <a:pt x="2466498" y="336525"/>
                  <a:pt x="2465003" y="334433"/>
                  <a:pt x="2463710" y="332009"/>
                </a:cubicBezTo>
                <a:cubicBezTo>
                  <a:pt x="2461125" y="327160"/>
                  <a:pt x="2459832" y="322091"/>
                  <a:pt x="2459832" y="316800"/>
                </a:cubicBezTo>
                <a:cubicBezTo>
                  <a:pt x="2459832" y="312726"/>
                  <a:pt x="2460743" y="309026"/>
                  <a:pt x="2462565" y="305700"/>
                </a:cubicBezTo>
                <a:cubicBezTo>
                  <a:pt x="2464387" y="302375"/>
                  <a:pt x="2466757" y="299413"/>
                  <a:pt x="2469675" y="296814"/>
                </a:cubicBezTo>
                <a:cubicBezTo>
                  <a:pt x="2472593" y="294216"/>
                  <a:pt x="2475979" y="292150"/>
                  <a:pt x="2479832" y="290616"/>
                </a:cubicBezTo>
                <a:cubicBezTo>
                  <a:pt x="2483684" y="289083"/>
                  <a:pt x="2487624" y="288316"/>
                  <a:pt x="2491651" y="288316"/>
                </a:cubicBezTo>
                <a:cubicBezTo>
                  <a:pt x="2500401" y="288316"/>
                  <a:pt x="2507825" y="291731"/>
                  <a:pt x="2513922" y="298561"/>
                </a:cubicBezTo>
                <a:cubicBezTo>
                  <a:pt x="2520019" y="305392"/>
                  <a:pt x="2523067" y="313876"/>
                  <a:pt x="2523067" y="324013"/>
                </a:cubicBezTo>
                <a:cubicBezTo>
                  <a:pt x="2523067" y="329909"/>
                  <a:pt x="2521864" y="335404"/>
                  <a:pt x="2519461" y="340498"/>
                </a:cubicBezTo>
                <a:cubicBezTo>
                  <a:pt x="2517057" y="345592"/>
                  <a:pt x="2513783" y="349980"/>
                  <a:pt x="2509640" y="353662"/>
                </a:cubicBezTo>
                <a:cubicBezTo>
                  <a:pt x="2505498" y="357344"/>
                  <a:pt x="2500715" y="360207"/>
                  <a:pt x="2495293" y="362250"/>
                </a:cubicBezTo>
                <a:cubicBezTo>
                  <a:pt x="2489870" y="364294"/>
                  <a:pt x="2484102" y="365316"/>
                  <a:pt x="2477988" y="365316"/>
                </a:cubicBezTo>
                <a:cubicBezTo>
                  <a:pt x="2450342" y="365316"/>
                  <a:pt x="2429473" y="352037"/>
                  <a:pt x="2415381" y="325478"/>
                </a:cubicBezTo>
                <a:cubicBezTo>
                  <a:pt x="2402693" y="302423"/>
                  <a:pt x="2396348" y="276404"/>
                  <a:pt x="2396348" y="247422"/>
                </a:cubicBezTo>
                <a:cubicBezTo>
                  <a:pt x="2397167" y="224247"/>
                  <a:pt x="2401682" y="203015"/>
                  <a:pt x="2409893" y="183727"/>
                </a:cubicBezTo>
                <a:cubicBezTo>
                  <a:pt x="2418104" y="164438"/>
                  <a:pt x="2429617" y="146976"/>
                  <a:pt x="2444435" y="131340"/>
                </a:cubicBezTo>
                <a:cubicBezTo>
                  <a:pt x="2452081" y="125388"/>
                  <a:pt x="2460568" y="120045"/>
                  <a:pt x="2469899" y="115312"/>
                </a:cubicBezTo>
                <a:cubicBezTo>
                  <a:pt x="2479230" y="110578"/>
                  <a:pt x="2489842" y="107629"/>
                  <a:pt x="2501737" y="106464"/>
                </a:cubicBezTo>
                <a:close/>
                <a:moveTo>
                  <a:pt x="511012" y="106464"/>
                </a:moveTo>
                <a:lnTo>
                  <a:pt x="511359" y="106874"/>
                </a:lnTo>
                <a:lnTo>
                  <a:pt x="733298" y="106874"/>
                </a:lnTo>
                <a:lnTo>
                  <a:pt x="758109" y="137182"/>
                </a:lnTo>
                <a:lnTo>
                  <a:pt x="717529" y="137182"/>
                </a:lnTo>
                <a:lnTo>
                  <a:pt x="717529" y="373437"/>
                </a:lnTo>
                <a:lnTo>
                  <a:pt x="700922" y="362724"/>
                </a:lnTo>
                <a:cubicBezTo>
                  <a:pt x="689040" y="317846"/>
                  <a:pt x="669856" y="290880"/>
                  <a:pt x="643370" y="281826"/>
                </a:cubicBezTo>
                <a:cubicBezTo>
                  <a:pt x="637435" y="289881"/>
                  <a:pt x="630684" y="295512"/>
                  <a:pt x="623116" y="298718"/>
                </a:cubicBezTo>
                <a:cubicBezTo>
                  <a:pt x="615547" y="301924"/>
                  <a:pt x="608552" y="303528"/>
                  <a:pt x="602131" y="303528"/>
                </a:cubicBezTo>
                <a:cubicBezTo>
                  <a:pt x="590249" y="303528"/>
                  <a:pt x="580235" y="299601"/>
                  <a:pt x="572088" y="291749"/>
                </a:cubicBezTo>
                <a:cubicBezTo>
                  <a:pt x="563942" y="283897"/>
                  <a:pt x="559868" y="273867"/>
                  <a:pt x="559868" y="261661"/>
                </a:cubicBezTo>
                <a:cubicBezTo>
                  <a:pt x="559868" y="248009"/>
                  <a:pt x="565067" y="237023"/>
                  <a:pt x="575464" y="228703"/>
                </a:cubicBezTo>
                <a:cubicBezTo>
                  <a:pt x="584223" y="221698"/>
                  <a:pt x="595925" y="218195"/>
                  <a:pt x="610572" y="218195"/>
                </a:cubicBezTo>
                <a:cubicBezTo>
                  <a:pt x="618602" y="218195"/>
                  <a:pt x="623128" y="219533"/>
                  <a:pt x="624152" y="222208"/>
                </a:cubicBezTo>
                <a:cubicBezTo>
                  <a:pt x="624152" y="207113"/>
                  <a:pt x="620406" y="195820"/>
                  <a:pt x="612914" y="188328"/>
                </a:cubicBezTo>
                <a:cubicBezTo>
                  <a:pt x="608034" y="183691"/>
                  <a:pt x="597942" y="179221"/>
                  <a:pt x="582638" y="174921"/>
                </a:cubicBezTo>
                <a:cubicBezTo>
                  <a:pt x="575244" y="172702"/>
                  <a:pt x="568556" y="170273"/>
                  <a:pt x="562572" y="167632"/>
                </a:cubicBezTo>
                <a:cubicBezTo>
                  <a:pt x="556588" y="164991"/>
                  <a:pt x="551013" y="162007"/>
                  <a:pt x="545846" y="158679"/>
                </a:cubicBezTo>
                <a:cubicBezTo>
                  <a:pt x="543408" y="157055"/>
                  <a:pt x="540511" y="154389"/>
                  <a:pt x="537154" y="150679"/>
                </a:cubicBezTo>
                <a:lnTo>
                  <a:pt x="527257" y="138352"/>
                </a:lnTo>
                <a:lnTo>
                  <a:pt x="510273" y="144200"/>
                </a:lnTo>
                <a:cubicBezTo>
                  <a:pt x="502675" y="147512"/>
                  <a:pt x="495907" y="151232"/>
                  <a:pt x="489970" y="155361"/>
                </a:cubicBezTo>
                <a:cubicBezTo>
                  <a:pt x="478097" y="163618"/>
                  <a:pt x="467574" y="174567"/>
                  <a:pt x="458401" y="188207"/>
                </a:cubicBezTo>
                <a:cubicBezTo>
                  <a:pt x="451741" y="198668"/>
                  <a:pt x="446463" y="211041"/>
                  <a:pt x="442565" y="225327"/>
                </a:cubicBezTo>
                <a:cubicBezTo>
                  <a:pt x="438668" y="239614"/>
                  <a:pt x="436719" y="255737"/>
                  <a:pt x="436719" y="273699"/>
                </a:cubicBezTo>
                <a:cubicBezTo>
                  <a:pt x="436719" y="288870"/>
                  <a:pt x="440544" y="302501"/>
                  <a:pt x="448194" y="314592"/>
                </a:cubicBezTo>
                <a:cubicBezTo>
                  <a:pt x="455288" y="327052"/>
                  <a:pt x="463257" y="334840"/>
                  <a:pt x="472103" y="337955"/>
                </a:cubicBezTo>
                <a:lnTo>
                  <a:pt x="478477" y="339041"/>
                </a:lnTo>
                <a:lnTo>
                  <a:pt x="477470" y="338285"/>
                </a:lnTo>
                <a:cubicBezTo>
                  <a:pt x="475773" y="336525"/>
                  <a:pt x="474278" y="334433"/>
                  <a:pt x="472986" y="332009"/>
                </a:cubicBezTo>
                <a:cubicBezTo>
                  <a:pt x="470400" y="327160"/>
                  <a:pt x="469108" y="322091"/>
                  <a:pt x="469108" y="316800"/>
                </a:cubicBezTo>
                <a:cubicBezTo>
                  <a:pt x="469108" y="312726"/>
                  <a:pt x="470018" y="309026"/>
                  <a:pt x="471840" y="305700"/>
                </a:cubicBezTo>
                <a:cubicBezTo>
                  <a:pt x="473662" y="302375"/>
                  <a:pt x="476032" y="299413"/>
                  <a:pt x="478950" y="296814"/>
                </a:cubicBezTo>
                <a:cubicBezTo>
                  <a:pt x="481868" y="294216"/>
                  <a:pt x="485254" y="292150"/>
                  <a:pt x="489106" y="290616"/>
                </a:cubicBezTo>
                <a:cubicBezTo>
                  <a:pt x="492959" y="289083"/>
                  <a:pt x="496899" y="288316"/>
                  <a:pt x="500926" y="288316"/>
                </a:cubicBezTo>
                <a:cubicBezTo>
                  <a:pt x="509677" y="288316"/>
                  <a:pt x="517100" y="291731"/>
                  <a:pt x="523197" y="298561"/>
                </a:cubicBezTo>
                <a:cubicBezTo>
                  <a:pt x="529294" y="305392"/>
                  <a:pt x="532342" y="313876"/>
                  <a:pt x="532342" y="324013"/>
                </a:cubicBezTo>
                <a:cubicBezTo>
                  <a:pt x="532342" y="329909"/>
                  <a:pt x="531140" y="335404"/>
                  <a:pt x="528736" y="340498"/>
                </a:cubicBezTo>
                <a:cubicBezTo>
                  <a:pt x="526332" y="345592"/>
                  <a:pt x="523058" y="349980"/>
                  <a:pt x="518916" y="353662"/>
                </a:cubicBezTo>
                <a:cubicBezTo>
                  <a:pt x="514773" y="357344"/>
                  <a:pt x="509990" y="360207"/>
                  <a:pt x="504568" y="362250"/>
                </a:cubicBezTo>
                <a:cubicBezTo>
                  <a:pt x="499145" y="364294"/>
                  <a:pt x="493377" y="365316"/>
                  <a:pt x="487263" y="365316"/>
                </a:cubicBezTo>
                <a:cubicBezTo>
                  <a:pt x="459617" y="365316"/>
                  <a:pt x="438748" y="352037"/>
                  <a:pt x="424656" y="325478"/>
                </a:cubicBezTo>
                <a:cubicBezTo>
                  <a:pt x="411967" y="302423"/>
                  <a:pt x="405623" y="276404"/>
                  <a:pt x="405623" y="247422"/>
                </a:cubicBezTo>
                <a:cubicBezTo>
                  <a:pt x="406443" y="224247"/>
                  <a:pt x="410957" y="203015"/>
                  <a:pt x="419168" y="183727"/>
                </a:cubicBezTo>
                <a:cubicBezTo>
                  <a:pt x="427379" y="164438"/>
                  <a:pt x="438893" y="146976"/>
                  <a:pt x="453710" y="131340"/>
                </a:cubicBezTo>
                <a:cubicBezTo>
                  <a:pt x="461356" y="125388"/>
                  <a:pt x="469844" y="120045"/>
                  <a:pt x="479174" y="115312"/>
                </a:cubicBezTo>
                <a:cubicBezTo>
                  <a:pt x="483839" y="112945"/>
                  <a:pt x="488825" y="111024"/>
                  <a:pt x="494132" y="109550"/>
                </a:cubicBezTo>
                <a:lnTo>
                  <a:pt x="502199" y="108075"/>
                </a:lnTo>
                <a:lnTo>
                  <a:pt x="501203" y="106874"/>
                </a:lnTo>
                <a:lnTo>
                  <a:pt x="508771" y="106874"/>
                </a:lnTo>
                <a:close/>
                <a:moveTo>
                  <a:pt x="6327308" y="65078"/>
                </a:moveTo>
                <a:lnTo>
                  <a:pt x="6343288" y="74274"/>
                </a:lnTo>
                <a:cubicBezTo>
                  <a:pt x="6345984" y="90453"/>
                  <a:pt x="6350007" y="101319"/>
                  <a:pt x="6355357" y="106874"/>
                </a:cubicBezTo>
                <a:lnTo>
                  <a:pt x="6375337" y="106874"/>
                </a:lnTo>
                <a:lnTo>
                  <a:pt x="6399802" y="137182"/>
                </a:lnTo>
                <a:lnTo>
                  <a:pt x="6357617" y="137182"/>
                </a:lnTo>
                <a:lnTo>
                  <a:pt x="6357617" y="372279"/>
                </a:lnTo>
                <a:lnTo>
                  <a:pt x="6327717" y="347429"/>
                </a:lnTo>
                <a:lnTo>
                  <a:pt x="6327717" y="178902"/>
                </a:lnTo>
                <a:cubicBezTo>
                  <a:pt x="6327717" y="172592"/>
                  <a:pt x="6326510" y="166898"/>
                  <a:pt x="6324095" y="161821"/>
                </a:cubicBezTo>
                <a:cubicBezTo>
                  <a:pt x="6321680" y="156744"/>
                  <a:pt x="6318318" y="152421"/>
                  <a:pt x="6314009" y="148852"/>
                </a:cubicBezTo>
                <a:cubicBezTo>
                  <a:pt x="6309700" y="145283"/>
                  <a:pt x="6304762" y="142446"/>
                  <a:pt x="6299195" y="140341"/>
                </a:cubicBezTo>
                <a:cubicBezTo>
                  <a:pt x="6293627" y="138235"/>
                  <a:pt x="6287295" y="137182"/>
                  <a:pt x="6280200" y="137182"/>
                </a:cubicBezTo>
                <a:lnTo>
                  <a:pt x="6272672" y="137182"/>
                </a:lnTo>
                <a:lnTo>
                  <a:pt x="6272672" y="374736"/>
                </a:lnTo>
                <a:lnTo>
                  <a:pt x="6241180" y="350731"/>
                </a:lnTo>
                <a:lnTo>
                  <a:pt x="6241180" y="220185"/>
                </a:lnTo>
                <a:cubicBezTo>
                  <a:pt x="6241180" y="213299"/>
                  <a:pt x="6238674" y="207232"/>
                  <a:pt x="6233664" y="201982"/>
                </a:cubicBezTo>
                <a:cubicBezTo>
                  <a:pt x="6228652" y="196732"/>
                  <a:pt x="6222745" y="194107"/>
                  <a:pt x="6215940" y="194107"/>
                </a:cubicBezTo>
                <a:cubicBezTo>
                  <a:pt x="6205815" y="194107"/>
                  <a:pt x="6200753" y="200519"/>
                  <a:pt x="6200753" y="213344"/>
                </a:cubicBezTo>
                <a:cubicBezTo>
                  <a:pt x="6200753" y="216668"/>
                  <a:pt x="6201423" y="222214"/>
                  <a:pt x="6202763" y="229983"/>
                </a:cubicBezTo>
                <a:lnTo>
                  <a:pt x="6186201" y="235141"/>
                </a:lnTo>
                <a:cubicBezTo>
                  <a:pt x="6183649" y="221851"/>
                  <a:pt x="6178018" y="211787"/>
                  <a:pt x="6169306" y="204948"/>
                </a:cubicBezTo>
                <a:cubicBezTo>
                  <a:pt x="6160009" y="197452"/>
                  <a:pt x="6149439" y="193704"/>
                  <a:pt x="6137596" y="193704"/>
                </a:cubicBezTo>
                <a:cubicBezTo>
                  <a:pt x="6132600" y="193704"/>
                  <a:pt x="6127786" y="194739"/>
                  <a:pt x="6123155" y="196811"/>
                </a:cubicBezTo>
                <a:cubicBezTo>
                  <a:pt x="6118524" y="198882"/>
                  <a:pt x="6114438" y="201629"/>
                  <a:pt x="6110897" y="205050"/>
                </a:cubicBezTo>
                <a:cubicBezTo>
                  <a:pt x="6107356" y="208472"/>
                  <a:pt x="6104570" y="212508"/>
                  <a:pt x="6102542" y="217158"/>
                </a:cubicBezTo>
                <a:cubicBezTo>
                  <a:pt x="6100513" y="221809"/>
                  <a:pt x="6099499" y="226687"/>
                  <a:pt x="6099499" y="231794"/>
                </a:cubicBezTo>
                <a:cubicBezTo>
                  <a:pt x="6099499" y="247938"/>
                  <a:pt x="6107618" y="257288"/>
                  <a:pt x="6123856" y="259844"/>
                </a:cubicBezTo>
                <a:cubicBezTo>
                  <a:pt x="6119035" y="256234"/>
                  <a:pt x="6116624" y="251305"/>
                  <a:pt x="6116624" y="245054"/>
                </a:cubicBezTo>
                <a:cubicBezTo>
                  <a:pt x="6116624" y="237626"/>
                  <a:pt x="6119621" y="231070"/>
                  <a:pt x="6125613" y="225385"/>
                </a:cubicBezTo>
                <a:cubicBezTo>
                  <a:pt x="6131605" y="219700"/>
                  <a:pt x="6138200" y="216858"/>
                  <a:pt x="6145397" y="216858"/>
                </a:cubicBezTo>
                <a:cubicBezTo>
                  <a:pt x="6169173" y="218402"/>
                  <a:pt x="6181062" y="230077"/>
                  <a:pt x="6181062" y="251883"/>
                </a:cubicBezTo>
                <a:cubicBezTo>
                  <a:pt x="6180716" y="263364"/>
                  <a:pt x="6177091" y="272257"/>
                  <a:pt x="6170186" y="278563"/>
                </a:cubicBezTo>
                <a:cubicBezTo>
                  <a:pt x="6163281" y="284868"/>
                  <a:pt x="6153448" y="288456"/>
                  <a:pt x="6140687" y="289327"/>
                </a:cubicBezTo>
                <a:cubicBezTo>
                  <a:pt x="6130319" y="289327"/>
                  <a:pt x="6120872" y="287693"/>
                  <a:pt x="6112346" y="284425"/>
                </a:cubicBezTo>
                <a:cubicBezTo>
                  <a:pt x="6103820" y="281157"/>
                  <a:pt x="6096462" y="276500"/>
                  <a:pt x="6090274" y="270454"/>
                </a:cubicBezTo>
                <a:cubicBezTo>
                  <a:pt x="6084086" y="264409"/>
                  <a:pt x="6079295" y="257219"/>
                  <a:pt x="6075903" y="248884"/>
                </a:cubicBezTo>
                <a:cubicBezTo>
                  <a:pt x="6072512" y="240550"/>
                  <a:pt x="6070816" y="231238"/>
                  <a:pt x="6070816" y="220947"/>
                </a:cubicBezTo>
                <a:cubicBezTo>
                  <a:pt x="6070816" y="204718"/>
                  <a:pt x="6075315" y="189736"/>
                  <a:pt x="6084312" y="176002"/>
                </a:cubicBezTo>
                <a:cubicBezTo>
                  <a:pt x="6094705" y="160498"/>
                  <a:pt x="6108179" y="152746"/>
                  <a:pt x="6124732" y="152746"/>
                </a:cubicBezTo>
                <a:cubicBezTo>
                  <a:pt x="6145416" y="152746"/>
                  <a:pt x="6161330" y="162521"/>
                  <a:pt x="6172474" y="182069"/>
                </a:cubicBezTo>
                <a:cubicBezTo>
                  <a:pt x="6172474" y="176847"/>
                  <a:pt x="6175889" y="170970"/>
                  <a:pt x="6182719" y="164438"/>
                </a:cubicBezTo>
                <a:cubicBezTo>
                  <a:pt x="6189708" y="157450"/>
                  <a:pt x="6196899" y="153956"/>
                  <a:pt x="6204292" y="153956"/>
                </a:cubicBezTo>
                <a:cubicBezTo>
                  <a:pt x="6225001" y="153956"/>
                  <a:pt x="6237564" y="166275"/>
                  <a:pt x="6241980" y="190914"/>
                </a:cubicBezTo>
                <a:lnTo>
                  <a:pt x="6241980" y="137182"/>
                </a:lnTo>
                <a:lnTo>
                  <a:pt x="6073938" y="137182"/>
                </a:lnTo>
                <a:lnTo>
                  <a:pt x="6053551" y="144210"/>
                </a:lnTo>
                <a:cubicBezTo>
                  <a:pt x="6045953" y="147526"/>
                  <a:pt x="6039185" y="151251"/>
                  <a:pt x="6033249" y="155386"/>
                </a:cubicBezTo>
                <a:cubicBezTo>
                  <a:pt x="6021375" y="163657"/>
                  <a:pt x="6010852" y="174620"/>
                  <a:pt x="6001680" y="188277"/>
                </a:cubicBezTo>
                <a:cubicBezTo>
                  <a:pt x="5995019" y="198755"/>
                  <a:pt x="5989741" y="211148"/>
                  <a:pt x="5985844" y="225455"/>
                </a:cubicBezTo>
                <a:cubicBezTo>
                  <a:pt x="5981946" y="239763"/>
                  <a:pt x="5979998" y="257167"/>
                  <a:pt x="5979998" y="277667"/>
                </a:cubicBezTo>
                <a:cubicBezTo>
                  <a:pt x="5980215" y="290577"/>
                  <a:pt x="5984285" y="303167"/>
                  <a:pt x="5992208" y="315437"/>
                </a:cubicBezTo>
                <a:cubicBezTo>
                  <a:pt x="6005481" y="334047"/>
                  <a:pt x="6017028" y="342350"/>
                  <a:pt x="6026849" y="340344"/>
                </a:cubicBezTo>
                <a:cubicBezTo>
                  <a:pt x="6022403" y="339820"/>
                  <a:pt x="6018881" y="337113"/>
                  <a:pt x="6016283" y="332223"/>
                </a:cubicBezTo>
                <a:cubicBezTo>
                  <a:pt x="6013685" y="327334"/>
                  <a:pt x="6012386" y="322229"/>
                  <a:pt x="6012386" y="316909"/>
                </a:cubicBezTo>
                <a:cubicBezTo>
                  <a:pt x="6012386" y="308850"/>
                  <a:pt x="6015672" y="302069"/>
                  <a:pt x="6022245" y="296568"/>
                </a:cubicBezTo>
                <a:cubicBezTo>
                  <a:pt x="6028817" y="291066"/>
                  <a:pt x="6036137" y="288316"/>
                  <a:pt x="6044205" y="288316"/>
                </a:cubicBezTo>
                <a:cubicBezTo>
                  <a:pt x="6052955" y="288316"/>
                  <a:pt x="6060379" y="291731"/>
                  <a:pt x="6066476" y="298561"/>
                </a:cubicBezTo>
                <a:cubicBezTo>
                  <a:pt x="6072572" y="305392"/>
                  <a:pt x="6075620" y="313876"/>
                  <a:pt x="6075620" y="324013"/>
                </a:cubicBezTo>
                <a:cubicBezTo>
                  <a:pt x="6075620" y="329909"/>
                  <a:pt x="6074419" y="335404"/>
                  <a:pt x="6072014" y="340498"/>
                </a:cubicBezTo>
                <a:cubicBezTo>
                  <a:pt x="6069610" y="345592"/>
                  <a:pt x="6066337" y="349980"/>
                  <a:pt x="6062194" y="353662"/>
                </a:cubicBezTo>
                <a:cubicBezTo>
                  <a:pt x="6058052" y="357344"/>
                  <a:pt x="6053269" y="360207"/>
                  <a:pt x="6047846" y="362250"/>
                </a:cubicBezTo>
                <a:cubicBezTo>
                  <a:pt x="6042424" y="364294"/>
                  <a:pt x="6036790" y="365316"/>
                  <a:pt x="6030945" y="365316"/>
                </a:cubicBezTo>
                <a:cubicBezTo>
                  <a:pt x="6003009" y="365316"/>
                  <a:pt x="5981702" y="351490"/>
                  <a:pt x="5967026" y="323840"/>
                </a:cubicBezTo>
                <a:cubicBezTo>
                  <a:pt x="5954922" y="301881"/>
                  <a:pt x="5948870" y="276453"/>
                  <a:pt x="5948870" y="247557"/>
                </a:cubicBezTo>
                <a:cubicBezTo>
                  <a:pt x="5948870" y="207636"/>
                  <a:pt x="5964818" y="170844"/>
                  <a:pt x="5996714" y="137182"/>
                </a:cubicBezTo>
                <a:lnTo>
                  <a:pt x="5924257" y="137182"/>
                </a:lnTo>
                <a:lnTo>
                  <a:pt x="5899452" y="106874"/>
                </a:lnTo>
                <a:lnTo>
                  <a:pt x="6034658" y="106874"/>
                </a:lnTo>
                <a:lnTo>
                  <a:pt x="6054393" y="106874"/>
                </a:lnTo>
                <a:lnTo>
                  <a:pt x="6255395" y="106874"/>
                </a:lnTo>
                <a:lnTo>
                  <a:pt x="6285205" y="106874"/>
                </a:lnTo>
                <a:lnTo>
                  <a:pt x="6289164" y="106874"/>
                </a:lnTo>
                <a:lnTo>
                  <a:pt x="6289631" y="107432"/>
                </a:lnTo>
                <a:lnTo>
                  <a:pt x="6304758" y="109342"/>
                </a:lnTo>
                <a:cubicBezTo>
                  <a:pt x="6310468" y="110987"/>
                  <a:pt x="6315370" y="113455"/>
                  <a:pt x="6319465" y="116745"/>
                </a:cubicBezTo>
                <a:cubicBezTo>
                  <a:pt x="6327654" y="123326"/>
                  <a:pt x="6331497" y="132890"/>
                  <a:pt x="6330994" y="145438"/>
                </a:cubicBezTo>
                <a:cubicBezTo>
                  <a:pt x="6330994" y="143744"/>
                  <a:pt x="6330859" y="139603"/>
                  <a:pt x="6330591" y="133013"/>
                </a:cubicBezTo>
                <a:cubicBezTo>
                  <a:pt x="6330322" y="126424"/>
                  <a:pt x="6329782" y="118641"/>
                  <a:pt x="6328972" y="109664"/>
                </a:cubicBezTo>
                <a:cubicBezTo>
                  <a:pt x="6328417" y="100692"/>
                  <a:pt x="6328001" y="92865"/>
                  <a:pt x="6327724" y="86184"/>
                </a:cubicBezTo>
                <a:cubicBezTo>
                  <a:pt x="6327446" y="79503"/>
                  <a:pt x="6327308" y="72468"/>
                  <a:pt x="6327308" y="65078"/>
                </a:cubicBezTo>
                <a:close/>
                <a:moveTo>
                  <a:pt x="5346233" y="65078"/>
                </a:moveTo>
                <a:lnTo>
                  <a:pt x="5362213" y="74274"/>
                </a:lnTo>
                <a:cubicBezTo>
                  <a:pt x="5364909" y="90453"/>
                  <a:pt x="5368932" y="101319"/>
                  <a:pt x="5374282" y="106874"/>
                </a:cubicBezTo>
                <a:lnTo>
                  <a:pt x="5394262" y="106874"/>
                </a:lnTo>
                <a:lnTo>
                  <a:pt x="5418727" y="137182"/>
                </a:lnTo>
                <a:lnTo>
                  <a:pt x="5376542" y="137182"/>
                </a:lnTo>
                <a:lnTo>
                  <a:pt x="5376542" y="372279"/>
                </a:lnTo>
                <a:lnTo>
                  <a:pt x="5346642" y="347429"/>
                </a:lnTo>
                <a:lnTo>
                  <a:pt x="5346642" y="178902"/>
                </a:lnTo>
                <a:cubicBezTo>
                  <a:pt x="5346642" y="172592"/>
                  <a:pt x="5345435" y="166898"/>
                  <a:pt x="5343020" y="161821"/>
                </a:cubicBezTo>
                <a:cubicBezTo>
                  <a:pt x="5340605" y="156744"/>
                  <a:pt x="5337243" y="152421"/>
                  <a:pt x="5332934" y="148852"/>
                </a:cubicBezTo>
                <a:cubicBezTo>
                  <a:pt x="5328625" y="145283"/>
                  <a:pt x="5323687" y="142446"/>
                  <a:pt x="5318120" y="140341"/>
                </a:cubicBezTo>
                <a:cubicBezTo>
                  <a:pt x="5312552" y="138235"/>
                  <a:pt x="5306220" y="137182"/>
                  <a:pt x="5299125" y="137182"/>
                </a:cubicBezTo>
                <a:lnTo>
                  <a:pt x="5282694" y="137182"/>
                </a:lnTo>
                <a:lnTo>
                  <a:pt x="5282694" y="379062"/>
                </a:lnTo>
                <a:lnTo>
                  <a:pt x="5269837" y="360983"/>
                </a:lnTo>
                <a:lnTo>
                  <a:pt x="5269837" y="361380"/>
                </a:lnTo>
                <a:cubicBezTo>
                  <a:pt x="5261893" y="355185"/>
                  <a:pt x="5256414" y="349349"/>
                  <a:pt x="5253400" y="343871"/>
                </a:cubicBezTo>
                <a:cubicBezTo>
                  <a:pt x="5250385" y="338393"/>
                  <a:pt x="5247074" y="333074"/>
                  <a:pt x="5243464" y="327916"/>
                </a:cubicBezTo>
                <a:cubicBezTo>
                  <a:pt x="5231642" y="310578"/>
                  <a:pt x="5220076" y="297759"/>
                  <a:pt x="5208766" y="289461"/>
                </a:cubicBezTo>
                <a:cubicBezTo>
                  <a:pt x="5201124" y="284188"/>
                  <a:pt x="5192322" y="279978"/>
                  <a:pt x="5182357" y="276832"/>
                </a:cubicBezTo>
                <a:cubicBezTo>
                  <a:pt x="5172394" y="273685"/>
                  <a:pt x="5160866" y="271401"/>
                  <a:pt x="5147777" y="269981"/>
                </a:cubicBezTo>
                <a:lnTo>
                  <a:pt x="5119011" y="228876"/>
                </a:lnTo>
                <a:lnTo>
                  <a:pt x="5178476" y="189416"/>
                </a:lnTo>
                <a:cubicBezTo>
                  <a:pt x="5166082" y="189416"/>
                  <a:pt x="5154872" y="185728"/>
                  <a:pt x="5144846" y="178351"/>
                </a:cubicBezTo>
                <a:cubicBezTo>
                  <a:pt x="5139974" y="174341"/>
                  <a:pt x="5136057" y="169522"/>
                  <a:pt x="5133096" y="163894"/>
                </a:cubicBezTo>
                <a:cubicBezTo>
                  <a:pt x="5130136" y="158267"/>
                  <a:pt x="5128655" y="151882"/>
                  <a:pt x="5128655" y="144740"/>
                </a:cubicBezTo>
                <a:cubicBezTo>
                  <a:pt x="5128655" y="133063"/>
                  <a:pt x="5132735" y="123365"/>
                  <a:pt x="5140894" y="115645"/>
                </a:cubicBezTo>
                <a:cubicBezTo>
                  <a:pt x="5149054" y="107925"/>
                  <a:pt x="5159062" y="104065"/>
                  <a:pt x="5170918" y="104065"/>
                </a:cubicBezTo>
                <a:cubicBezTo>
                  <a:pt x="5191717" y="104065"/>
                  <a:pt x="5202436" y="111420"/>
                  <a:pt x="5203077" y="126130"/>
                </a:cubicBezTo>
                <a:cubicBezTo>
                  <a:pt x="5203388" y="133515"/>
                  <a:pt x="5201407" y="139347"/>
                  <a:pt x="5197134" y="143624"/>
                </a:cubicBezTo>
                <a:cubicBezTo>
                  <a:pt x="5192861" y="147901"/>
                  <a:pt x="5187337" y="150039"/>
                  <a:pt x="5180562" y="150039"/>
                </a:cubicBezTo>
                <a:cubicBezTo>
                  <a:pt x="5177350" y="150039"/>
                  <a:pt x="5174107" y="149415"/>
                  <a:pt x="5170835" y="148167"/>
                </a:cubicBezTo>
                <a:cubicBezTo>
                  <a:pt x="5167563" y="146919"/>
                  <a:pt x="5165254" y="145133"/>
                  <a:pt x="5163911" y="142808"/>
                </a:cubicBezTo>
                <a:cubicBezTo>
                  <a:pt x="5163544" y="144489"/>
                  <a:pt x="5163360" y="147409"/>
                  <a:pt x="5163360" y="151569"/>
                </a:cubicBezTo>
                <a:cubicBezTo>
                  <a:pt x="5163360" y="157648"/>
                  <a:pt x="5166114" y="162639"/>
                  <a:pt x="5171622" y="166541"/>
                </a:cubicBezTo>
                <a:cubicBezTo>
                  <a:pt x="5177130" y="170442"/>
                  <a:pt x="5184530" y="172393"/>
                  <a:pt x="5193822" y="172393"/>
                </a:cubicBezTo>
                <a:cubicBezTo>
                  <a:pt x="5196003" y="172393"/>
                  <a:pt x="5215396" y="161460"/>
                  <a:pt x="5252001" y="139595"/>
                </a:cubicBezTo>
                <a:lnTo>
                  <a:pt x="5252001" y="106874"/>
                </a:lnTo>
                <a:lnTo>
                  <a:pt x="5274320" y="106874"/>
                </a:lnTo>
                <a:lnTo>
                  <a:pt x="5299672" y="106874"/>
                </a:lnTo>
                <a:lnTo>
                  <a:pt x="5304130" y="106874"/>
                </a:lnTo>
                <a:cubicBezTo>
                  <a:pt x="5318781" y="106874"/>
                  <a:pt x="5330201" y="110164"/>
                  <a:pt x="5338390" y="116745"/>
                </a:cubicBezTo>
                <a:cubicBezTo>
                  <a:pt x="5346579" y="123326"/>
                  <a:pt x="5350422" y="132890"/>
                  <a:pt x="5349919" y="145438"/>
                </a:cubicBezTo>
                <a:cubicBezTo>
                  <a:pt x="5349919" y="143744"/>
                  <a:pt x="5349784" y="139603"/>
                  <a:pt x="5349516" y="133013"/>
                </a:cubicBezTo>
                <a:cubicBezTo>
                  <a:pt x="5349247" y="126424"/>
                  <a:pt x="5348707" y="118641"/>
                  <a:pt x="5347897" y="109664"/>
                </a:cubicBezTo>
                <a:cubicBezTo>
                  <a:pt x="5347342" y="100692"/>
                  <a:pt x="5346926" y="92865"/>
                  <a:pt x="5346649" y="86184"/>
                </a:cubicBezTo>
                <a:cubicBezTo>
                  <a:pt x="5346371" y="79503"/>
                  <a:pt x="5346233" y="72468"/>
                  <a:pt x="5346233" y="65078"/>
                </a:cubicBezTo>
                <a:close/>
                <a:moveTo>
                  <a:pt x="1625167" y="65078"/>
                </a:moveTo>
                <a:lnTo>
                  <a:pt x="1641148" y="74274"/>
                </a:lnTo>
                <a:cubicBezTo>
                  <a:pt x="1643844" y="90453"/>
                  <a:pt x="1647867" y="101319"/>
                  <a:pt x="1653217" y="106874"/>
                </a:cubicBezTo>
                <a:lnTo>
                  <a:pt x="1673197" y="106874"/>
                </a:lnTo>
                <a:lnTo>
                  <a:pt x="1697663" y="137182"/>
                </a:lnTo>
                <a:lnTo>
                  <a:pt x="1655476" y="137182"/>
                </a:lnTo>
                <a:lnTo>
                  <a:pt x="1655476" y="372279"/>
                </a:lnTo>
                <a:lnTo>
                  <a:pt x="1625577" y="347429"/>
                </a:lnTo>
                <a:lnTo>
                  <a:pt x="1625577" y="178902"/>
                </a:lnTo>
                <a:cubicBezTo>
                  <a:pt x="1625577" y="172592"/>
                  <a:pt x="1624370" y="166898"/>
                  <a:pt x="1621955" y="161821"/>
                </a:cubicBezTo>
                <a:cubicBezTo>
                  <a:pt x="1619540" y="156744"/>
                  <a:pt x="1616178" y="152421"/>
                  <a:pt x="1611869" y="148852"/>
                </a:cubicBezTo>
                <a:cubicBezTo>
                  <a:pt x="1607561" y="145283"/>
                  <a:pt x="1602622" y="142446"/>
                  <a:pt x="1597054" y="140341"/>
                </a:cubicBezTo>
                <a:cubicBezTo>
                  <a:pt x="1591487" y="138235"/>
                  <a:pt x="1585155" y="137182"/>
                  <a:pt x="1578060" y="137182"/>
                </a:cubicBezTo>
                <a:lnTo>
                  <a:pt x="1574790" y="137182"/>
                </a:lnTo>
                <a:lnTo>
                  <a:pt x="1574790" y="374326"/>
                </a:lnTo>
                <a:lnTo>
                  <a:pt x="1567155" y="369501"/>
                </a:lnTo>
                <a:lnTo>
                  <a:pt x="1567155" y="369904"/>
                </a:lnTo>
                <a:cubicBezTo>
                  <a:pt x="1551860" y="329800"/>
                  <a:pt x="1532553" y="301531"/>
                  <a:pt x="1509232" y="285097"/>
                </a:cubicBezTo>
                <a:cubicBezTo>
                  <a:pt x="1504424" y="294090"/>
                  <a:pt x="1496549" y="301430"/>
                  <a:pt x="1485606" y="307114"/>
                </a:cubicBezTo>
                <a:cubicBezTo>
                  <a:pt x="1474662" y="312799"/>
                  <a:pt x="1462022" y="315642"/>
                  <a:pt x="1447688" y="315642"/>
                </a:cubicBezTo>
                <a:cubicBezTo>
                  <a:pt x="1439534" y="315642"/>
                  <a:pt x="1431391" y="313960"/>
                  <a:pt x="1423257" y="310596"/>
                </a:cubicBezTo>
                <a:cubicBezTo>
                  <a:pt x="1415123" y="307232"/>
                  <a:pt x="1407081" y="302481"/>
                  <a:pt x="1399130" y="296344"/>
                </a:cubicBezTo>
                <a:cubicBezTo>
                  <a:pt x="1391180" y="290207"/>
                  <a:pt x="1383687" y="282943"/>
                  <a:pt x="1376652" y="274553"/>
                </a:cubicBezTo>
                <a:cubicBezTo>
                  <a:pt x="1369617" y="266163"/>
                  <a:pt x="1362746" y="256576"/>
                  <a:pt x="1356039" y="245790"/>
                </a:cubicBezTo>
                <a:cubicBezTo>
                  <a:pt x="1348961" y="233733"/>
                  <a:pt x="1343095" y="219081"/>
                  <a:pt x="1338443" y="201835"/>
                </a:cubicBezTo>
                <a:cubicBezTo>
                  <a:pt x="1333790" y="184588"/>
                  <a:pt x="1330385" y="164729"/>
                  <a:pt x="1328226" y="142257"/>
                </a:cubicBezTo>
                <a:lnTo>
                  <a:pt x="1349575" y="149425"/>
                </a:lnTo>
                <a:cubicBezTo>
                  <a:pt x="1353539" y="168961"/>
                  <a:pt x="1358678" y="186098"/>
                  <a:pt x="1364995" y="200836"/>
                </a:cubicBezTo>
                <a:cubicBezTo>
                  <a:pt x="1371311" y="215574"/>
                  <a:pt x="1378637" y="228217"/>
                  <a:pt x="1386971" y="238763"/>
                </a:cubicBezTo>
                <a:cubicBezTo>
                  <a:pt x="1395306" y="249310"/>
                  <a:pt x="1404286" y="257434"/>
                  <a:pt x="1413913" y="263136"/>
                </a:cubicBezTo>
                <a:cubicBezTo>
                  <a:pt x="1423540" y="268838"/>
                  <a:pt x="1433322" y="271689"/>
                  <a:pt x="1443259" y="271689"/>
                </a:cubicBezTo>
                <a:cubicBezTo>
                  <a:pt x="1467851" y="271689"/>
                  <a:pt x="1484035" y="264902"/>
                  <a:pt x="1491813" y="251326"/>
                </a:cubicBezTo>
                <a:cubicBezTo>
                  <a:pt x="1497709" y="240233"/>
                  <a:pt x="1500657" y="229625"/>
                  <a:pt x="1500657" y="219501"/>
                </a:cubicBezTo>
                <a:cubicBezTo>
                  <a:pt x="1500657" y="216036"/>
                  <a:pt x="1500305" y="212425"/>
                  <a:pt x="1499601" y="208666"/>
                </a:cubicBezTo>
                <a:cubicBezTo>
                  <a:pt x="1497835" y="202365"/>
                  <a:pt x="1495252" y="196696"/>
                  <a:pt x="1491854" y="191659"/>
                </a:cubicBezTo>
                <a:cubicBezTo>
                  <a:pt x="1488456" y="186623"/>
                  <a:pt x="1485368" y="182842"/>
                  <a:pt x="1482591" y="180316"/>
                </a:cubicBezTo>
                <a:cubicBezTo>
                  <a:pt x="1478192" y="176843"/>
                  <a:pt x="1474238" y="174748"/>
                  <a:pt x="1470729" y="174031"/>
                </a:cubicBezTo>
                <a:cubicBezTo>
                  <a:pt x="1467220" y="173315"/>
                  <a:pt x="1464390" y="173153"/>
                  <a:pt x="1462240" y="173545"/>
                </a:cubicBezTo>
                <a:cubicBezTo>
                  <a:pt x="1467066" y="178008"/>
                  <a:pt x="1469478" y="183413"/>
                  <a:pt x="1469478" y="189762"/>
                </a:cubicBezTo>
                <a:cubicBezTo>
                  <a:pt x="1469478" y="195342"/>
                  <a:pt x="1467881" y="200717"/>
                  <a:pt x="1464688" y="205885"/>
                </a:cubicBezTo>
                <a:cubicBezTo>
                  <a:pt x="1461495" y="211054"/>
                  <a:pt x="1457280" y="215384"/>
                  <a:pt x="1452045" y="218873"/>
                </a:cubicBezTo>
                <a:cubicBezTo>
                  <a:pt x="1443718" y="225239"/>
                  <a:pt x="1434137" y="227617"/>
                  <a:pt x="1423305" y="226009"/>
                </a:cubicBezTo>
                <a:cubicBezTo>
                  <a:pt x="1411414" y="223884"/>
                  <a:pt x="1402316" y="218312"/>
                  <a:pt x="1396011" y="209293"/>
                </a:cubicBezTo>
                <a:cubicBezTo>
                  <a:pt x="1392917" y="203414"/>
                  <a:pt x="1391371" y="197170"/>
                  <a:pt x="1391371" y="190562"/>
                </a:cubicBezTo>
                <a:cubicBezTo>
                  <a:pt x="1391371" y="183552"/>
                  <a:pt x="1393111" y="176926"/>
                  <a:pt x="1396593" y="170684"/>
                </a:cubicBezTo>
                <a:cubicBezTo>
                  <a:pt x="1400074" y="164443"/>
                  <a:pt x="1404418" y="159300"/>
                  <a:pt x="1409622" y="155255"/>
                </a:cubicBezTo>
                <a:cubicBezTo>
                  <a:pt x="1423390" y="145788"/>
                  <a:pt x="1436887" y="141054"/>
                  <a:pt x="1450112" y="141054"/>
                </a:cubicBezTo>
                <a:cubicBezTo>
                  <a:pt x="1456393" y="141054"/>
                  <a:pt x="1462683" y="142014"/>
                  <a:pt x="1468985" y="143934"/>
                </a:cubicBezTo>
                <a:cubicBezTo>
                  <a:pt x="1478448" y="147189"/>
                  <a:pt x="1487299" y="151889"/>
                  <a:pt x="1495537" y="158032"/>
                </a:cubicBezTo>
                <a:cubicBezTo>
                  <a:pt x="1503776" y="164176"/>
                  <a:pt x="1510903" y="172133"/>
                  <a:pt x="1516919" y="181903"/>
                </a:cubicBezTo>
                <a:cubicBezTo>
                  <a:pt x="1524099" y="194915"/>
                  <a:pt x="1527689" y="209592"/>
                  <a:pt x="1527689" y="225932"/>
                </a:cubicBezTo>
                <a:cubicBezTo>
                  <a:pt x="1527689" y="237430"/>
                  <a:pt x="1526082" y="248726"/>
                  <a:pt x="1522870" y="259818"/>
                </a:cubicBezTo>
                <a:lnTo>
                  <a:pt x="1544072" y="283337"/>
                </a:lnTo>
                <a:lnTo>
                  <a:pt x="1544072" y="137182"/>
                </a:lnTo>
                <a:lnTo>
                  <a:pt x="1324585" y="137182"/>
                </a:lnTo>
                <a:lnTo>
                  <a:pt x="1299780" y="106874"/>
                </a:lnTo>
                <a:lnTo>
                  <a:pt x="1553255" y="106874"/>
                </a:lnTo>
                <a:lnTo>
                  <a:pt x="1583065" y="106874"/>
                </a:lnTo>
                <a:lnTo>
                  <a:pt x="1591768" y="106874"/>
                </a:lnTo>
                <a:lnTo>
                  <a:pt x="1592771" y="108099"/>
                </a:lnTo>
                <a:lnTo>
                  <a:pt x="1602618" y="109342"/>
                </a:lnTo>
                <a:cubicBezTo>
                  <a:pt x="1608328" y="110987"/>
                  <a:pt x="1613230" y="113455"/>
                  <a:pt x="1617325" y="116745"/>
                </a:cubicBezTo>
                <a:cubicBezTo>
                  <a:pt x="1625515" y="123326"/>
                  <a:pt x="1629357" y="132890"/>
                  <a:pt x="1628854" y="145438"/>
                </a:cubicBezTo>
                <a:cubicBezTo>
                  <a:pt x="1628854" y="143744"/>
                  <a:pt x="1628720" y="139603"/>
                  <a:pt x="1628451" y="133013"/>
                </a:cubicBezTo>
                <a:cubicBezTo>
                  <a:pt x="1628182" y="126424"/>
                  <a:pt x="1627642" y="118641"/>
                  <a:pt x="1626832" y="109664"/>
                </a:cubicBezTo>
                <a:cubicBezTo>
                  <a:pt x="1626277" y="100692"/>
                  <a:pt x="1625861" y="92865"/>
                  <a:pt x="1625584" y="86184"/>
                </a:cubicBezTo>
                <a:cubicBezTo>
                  <a:pt x="1625307" y="79503"/>
                  <a:pt x="1625167" y="72468"/>
                  <a:pt x="1625167" y="65078"/>
                </a:cubicBezTo>
                <a:close/>
                <a:moveTo>
                  <a:pt x="7013161" y="64777"/>
                </a:moveTo>
                <a:lnTo>
                  <a:pt x="7033807" y="75087"/>
                </a:lnTo>
                <a:cubicBezTo>
                  <a:pt x="7033807" y="80949"/>
                  <a:pt x="7034058" y="86020"/>
                  <a:pt x="7034562" y="90299"/>
                </a:cubicBezTo>
                <a:cubicBezTo>
                  <a:pt x="7035065" y="94578"/>
                  <a:pt x="7035505" y="97283"/>
                  <a:pt x="7035880" y="98414"/>
                </a:cubicBezTo>
                <a:cubicBezTo>
                  <a:pt x="7038210" y="103495"/>
                  <a:pt x="7043880" y="106409"/>
                  <a:pt x="7052890" y="107155"/>
                </a:cubicBezTo>
                <a:lnTo>
                  <a:pt x="7078002" y="137253"/>
                </a:lnTo>
                <a:lnTo>
                  <a:pt x="7043048" y="137253"/>
                </a:lnTo>
                <a:lnTo>
                  <a:pt x="7043048" y="371095"/>
                </a:lnTo>
                <a:cubicBezTo>
                  <a:pt x="7035275" y="367536"/>
                  <a:pt x="7030106" y="363834"/>
                  <a:pt x="7027541" y="359988"/>
                </a:cubicBezTo>
                <a:cubicBezTo>
                  <a:pt x="7024978" y="356142"/>
                  <a:pt x="7023172" y="352858"/>
                  <a:pt x="7022128" y="350136"/>
                </a:cubicBezTo>
                <a:cubicBezTo>
                  <a:pt x="7019534" y="343672"/>
                  <a:pt x="7017377" y="338328"/>
                  <a:pt x="7015657" y="334102"/>
                </a:cubicBezTo>
                <a:cubicBezTo>
                  <a:pt x="7013938" y="329876"/>
                  <a:pt x="7012818" y="327334"/>
                  <a:pt x="7012297" y="326477"/>
                </a:cubicBezTo>
                <a:cubicBezTo>
                  <a:pt x="7007029" y="317244"/>
                  <a:pt x="7000754" y="309118"/>
                  <a:pt x="6993473" y="302097"/>
                </a:cubicBezTo>
                <a:cubicBezTo>
                  <a:pt x="6986193" y="295077"/>
                  <a:pt x="6977085" y="286285"/>
                  <a:pt x="6966150" y="275721"/>
                </a:cubicBezTo>
                <a:lnTo>
                  <a:pt x="6966553" y="275721"/>
                </a:lnTo>
                <a:cubicBezTo>
                  <a:pt x="6950481" y="270141"/>
                  <a:pt x="6931317" y="266254"/>
                  <a:pt x="6909059" y="264061"/>
                </a:cubicBezTo>
                <a:lnTo>
                  <a:pt x="6868914" y="209421"/>
                </a:lnTo>
                <a:cubicBezTo>
                  <a:pt x="6874593" y="209955"/>
                  <a:pt x="6878981" y="210491"/>
                  <a:pt x="6882078" y="211031"/>
                </a:cubicBezTo>
                <a:cubicBezTo>
                  <a:pt x="6885176" y="211570"/>
                  <a:pt x="6888314" y="211840"/>
                  <a:pt x="6891492" y="211840"/>
                </a:cubicBezTo>
                <a:cubicBezTo>
                  <a:pt x="6898677" y="211840"/>
                  <a:pt x="6906343" y="210870"/>
                  <a:pt x="6914492" y="208928"/>
                </a:cubicBezTo>
                <a:cubicBezTo>
                  <a:pt x="6922641" y="206987"/>
                  <a:pt x="6930895" y="204189"/>
                  <a:pt x="6939253" y="200532"/>
                </a:cubicBezTo>
                <a:cubicBezTo>
                  <a:pt x="6949091" y="196244"/>
                  <a:pt x="6956636" y="191597"/>
                  <a:pt x="6961888" y="186591"/>
                </a:cubicBezTo>
                <a:cubicBezTo>
                  <a:pt x="6967140" y="181584"/>
                  <a:pt x="6969766" y="176495"/>
                  <a:pt x="6969766" y="171324"/>
                </a:cubicBezTo>
                <a:cubicBezTo>
                  <a:pt x="6969766" y="162962"/>
                  <a:pt x="6967312" y="156159"/>
                  <a:pt x="6962406" y="150916"/>
                </a:cubicBezTo>
                <a:cubicBezTo>
                  <a:pt x="6938783" y="175559"/>
                  <a:pt x="6914074" y="187880"/>
                  <a:pt x="6888279" y="187880"/>
                </a:cubicBezTo>
                <a:cubicBezTo>
                  <a:pt x="6878062" y="187880"/>
                  <a:pt x="6869199" y="184576"/>
                  <a:pt x="6861692" y="177967"/>
                </a:cubicBezTo>
                <a:cubicBezTo>
                  <a:pt x="6854186" y="171359"/>
                  <a:pt x="6850432" y="162984"/>
                  <a:pt x="6850432" y="152842"/>
                </a:cubicBezTo>
                <a:cubicBezTo>
                  <a:pt x="6850432" y="145508"/>
                  <a:pt x="6853133" y="138909"/>
                  <a:pt x="6858534" y="133045"/>
                </a:cubicBezTo>
                <a:cubicBezTo>
                  <a:pt x="6863936" y="127181"/>
                  <a:pt x="6870636" y="124249"/>
                  <a:pt x="6878635" y="124249"/>
                </a:cubicBezTo>
                <a:cubicBezTo>
                  <a:pt x="6894848" y="124249"/>
                  <a:pt x="6903342" y="131077"/>
                  <a:pt x="6904119" y="144734"/>
                </a:cubicBezTo>
                <a:cubicBezTo>
                  <a:pt x="6905164" y="144324"/>
                  <a:pt x="6907872" y="142933"/>
                  <a:pt x="6912243" y="140558"/>
                </a:cubicBezTo>
                <a:cubicBezTo>
                  <a:pt x="6916614" y="138184"/>
                  <a:pt x="6921227" y="135109"/>
                  <a:pt x="6926082" y="131333"/>
                </a:cubicBezTo>
                <a:cubicBezTo>
                  <a:pt x="6926441" y="131158"/>
                  <a:pt x="6928770" y="128921"/>
                  <a:pt x="6933070" y="124620"/>
                </a:cubicBezTo>
                <a:cubicBezTo>
                  <a:pt x="6937371" y="120320"/>
                  <a:pt x="6942992" y="115238"/>
                  <a:pt x="6949933" y="109376"/>
                </a:cubicBezTo>
                <a:cubicBezTo>
                  <a:pt x="6960369" y="117465"/>
                  <a:pt x="6968414" y="124054"/>
                  <a:pt x="6974066" y="129141"/>
                </a:cubicBezTo>
                <a:cubicBezTo>
                  <a:pt x="6979719" y="134229"/>
                  <a:pt x="6982817" y="137044"/>
                  <a:pt x="6983359" y="137586"/>
                </a:cubicBezTo>
                <a:cubicBezTo>
                  <a:pt x="6995292" y="150415"/>
                  <a:pt x="7001258" y="163404"/>
                  <a:pt x="7001258" y="176553"/>
                </a:cubicBezTo>
                <a:cubicBezTo>
                  <a:pt x="7001258" y="190679"/>
                  <a:pt x="6995721" y="204131"/>
                  <a:pt x="6984645" y="216909"/>
                </a:cubicBezTo>
                <a:cubicBezTo>
                  <a:pt x="6973565" y="229132"/>
                  <a:pt x="6961826" y="236323"/>
                  <a:pt x="6949428" y="238482"/>
                </a:cubicBezTo>
                <a:cubicBezTo>
                  <a:pt x="6973401" y="248772"/>
                  <a:pt x="6992419" y="262321"/>
                  <a:pt x="7006483" y="279127"/>
                </a:cubicBezTo>
                <a:lnTo>
                  <a:pt x="7013161" y="288754"/>
                </a:lnTo>
                <a:close/>
                <a:moveTo>
                  <a:pt x="2688812" y="64777"/>
                </a:moveTo>
                <a:lnTo>
                  <a:pt x="2709457" y="75087"/>
                </a:lnTo>
                <a:cubicBezTo>
                  <a:pt x="2709457" y="80949"/>
                  <a:pt x="2709708" y="86020"/>
                  <a:pt x="2710212" y="90299"/>
                </a:cubicBezTo>
                <a:cubicBezTo>
                  <a:pt x="2710716" y="94578"/>
                  <a:pt x="2711155" y="97283"/>
                  <a:pt x="2711530" y="98414"/>
                </a:cubicBezTo>
                <a:cubicBezTo>
                  <a:pt x="2712695" y="100954"/>
                  <a:pt x="2714695" y="102953"/>
                  <a:pt x="2717530" y="104410"/>
                </a:cubicBezTo>
                <a:lnTo>
                  <a:pt x="2727411" y="106874"/>
                </a:lnTo>
                <a:lnTo>
                  <a:pt x="2741905" y="106874"/>
                </a:lnTo>
                <a:cubicBezTo>
                  <a:pt x="2756556" y="106874"/>
                  <a:pt x="2767976" y="110164"/>
                  <a:pt x="2776165" y="116745"/>
                </a:cubicBezTo>
                <a:cubicBezTo>
                  <a:pt x="2784354" y="123326"/>
                  <a:pt x="2788197" y="132890"/>
                  <a:pt x="2787694" y="145438"/>
                </a:cubicBezTo>
                <a:cubicBezTo>
                  <a:pt x="2787694" y="143744"/>
                  <a:pt x="2787560" y="139603"/>
                  <a:pt x="2787291" y="133013"/>
                </a:cubicBezTo>
                <a:cubicBezTo>
                  <a:pt x="2787022" y="126424"/>
                  <a:pt x="2786482" y="118641"/>
                  <a:pt x="2785672" y="109664"/>
                </a:cubicBezTo>
                <a:cubicBezTo>
                  <a:pt x="2785117" y="100692"/>
                  <a:pt x="2784701" y="92865"/>
                  <a:pt x="2784424" y="86184"/>
                </a:cubicBezTo>
                <a:cubicBezTo>
                  <a:pt x="2784147" y="79503"/>
                  <a:pt x="2784008" y="72468"/>
                  <a:pt x="2784008" y="65078"/>
                </a:cubicBezTo>
                <a:lnTo>
                  <a:pt x="2799988" y="74274"/>
                </a:lnTo>
                <a:cubicBezTo>
                  <a:pt x="2802684" y="90453"/>
                  <a:pt x="2806707" y="101319"/>
                  <a:pt x="2812057" y="106874"/>
                </a:cubicBezTo>
                <a:lnTo>
                  <a:pt x="2824733" y="106874"/>
                </a:lnTo>
                <a:lnTo>
                  <a:pt x="2832037" y="106874"/>
                </a:lnTo>
                <a:lnTo>
                  <a:pt x="3045470" y="106874"/>
                </a:lnTo>
                <a:lnTo>
                  <a:pt x="3075280" y="106874"/>
                </a:lnTo>
                <a:lnTo>
                  <a:pt x="3079239" y="106874"/>
                </a:lnTo>
                <a:lnTo>
                  <a:pt x="3079705" y="107432"/>
                </a:lnTo>
                <a:lnTo>
                  <a:pt x="3094833" y="109342"/>
                </a:lnTo>
                <a:cubicBezTo>
                  <a:pt x="3100543" y="110987"/>
                  <a:pt x="3105445" y="113455"/>
                  <a:pt x="3109540" y="116745"/>
                </a:cubicBezTo>
                <a:cubicBezTo>
                  <a:pt x="3117729" y="123326"/>
                  <a:pt x="3121572" y="132890"/>
                  <a:pt x="3121069" y="145438"/>
                </a:cubicBezTo>
                <a:cubicBezTo>
                  <a:pt x="3121069" y="143744"/>
                  <a:pt x="3120934" y="139603"/>
                  <a:pt x="3120666" y="133013"/>
                </a:cubicBezTo>
                <a:cubicBezTo>
                  <a:pt x="3120397" y="126424"/>
                  <a:pt x="3119857" y="118641"/>
                  <a:pt x="3119046" y="109664"/>
                </a:cubicBezTo>
                <a:cubicBezTo>
                  <a:pt x="3118492" y="100692"/>
                  <a:pt x="3118076" y="92865"/>
                  <a:pt x="3117799" y="86184"/>
                </a:cubicBezTo>
                <a:cubicBezTo>
                  <a:pt x="3117521" y="79503"/>
                  <a:pt x="3117383" y="72468"/>
                  <a:pt x="3117383" y="65078"/>
                </a:cubicBezTo>
                <a:lnTo>
                  <a:pt x="3133362" y="74274"/>
                </a:lnTo>
                <a:cubicBezTo>
                  <a:pt x="3136059" y="90453"/>
                  <a:pt x="3140082" y="101319"/>
                  <a:pt x="3145432" y="106874"/>
                </a:cubicBezTo>
                <a:lnTo>
                  <a:pt x="3149184" y="106874"/>
                </a:lnTo>
                <a:lnTo>
                  <a:pt x="3165412" y="106874"/>
                </a:lnTo>
                <a:lnTo>
                  <a:pt x="3376454" y="106874"/>
                </a:lnTo>
                <a:lnTo>
                  <a:pt x="3401265" y="137182"/>
                </a:lnTo>
                <a:lnTo>
                  <a:pt x="3355060" y="137182"/>
                </a:lnTo>
                <a:lnTo>
                  <a:pt x="3355060" y="373437"/>
                </a:lnTo>
                <a:lnTo>
                  <a:pt x="3342606" y="358571"/>
                </a:lnTo>
                <a:lnTo>
                  <a:pt x="3342606" y="358974"/>
                </a:lnTo>
                <a:cubicBezTo>
                  <a:pt x="3333084" y="346686"/>
                  <a:pt x="3326977" y="338172"/>
                  <a:pt x="3324287" y="333430"/>
                </a:cubicBezTo>
                <a:cubicBezTo>
                  <a:pt x="3321597" y="328688"/>
                  <a:pt x="3317248" y="322596"/>
                  <a:pt x="3311239" y="315156"/>
                </a:cubicBezTo>
                <a:cubicBezTo>
                  <a:pt x="3305230" y="307715"/>
                  <a:pt x="3299650" y="301548"/>
                  <a:pt x="3294501" y="296654"/>
                </a:cubicBezTo>
                <a:cubicBezTo>
                  <a:pt x="3275733" y="279444"/>
                  <a:pt x="3250951" y="267982"/>
                  <a:pt x="3220156" y="262269"/>
                </a:cubicBezTo>
                <a:lnTo>
                  <a:pt x="3216688" y="258378"/>
                </a:lnTo>
                <a:lnTo>
                  <a:pt x="3186955" y="219552"/>
                </a:lnTo>
                <a:cubicBezTo>
                  <a:pt x="3233331" y="186543"/>
                  <a:pt x="3279404" y="162367"/>
                  <a:pt x="3325174" y="147025"/>
                </a:cubicBezTo>
                <a:lnTo>
                  <a:pt x="3325174" y="137182"/>
                </a:lnTo>
                <a:lnTo>
                  <a:pt x="3189877" y="137182"/>
                </a:lnTo>
                <a:lnTo>
                  <a:pt x="3173631" y="137182"/>
                </a:lnTo>
                <a:lnTo>
                  <a:pt x="3147691" y="137182"/>
                </a:lnTo>
                <a:lnTo>
                  <a:pt x="3147691" y="372279"/>
                </a:lnTo>
                <a:lnTo>
                  <a:pt x="3117792" y="347429"/>
                </a:lnTo>
                <a:lnTo>
                  <a:pt x="3117792" y="178902"/>
                </a:lnTo>
                <a:cubicBezTo>
                  <a:pt x="3117792" y="172592"/>
                  <a:pt x="3116585" y="166898"/>
                  <a:pt x="3114170" y="161821"/>
                </a:cubicBezTo>
                <a:cubicBezTo>
                  <a:pt x="3111755" y="156744"/>
                  <a:pt x="3108393" y="152421"/>
                  <a:pt x="3104084" y="148852"/>
                </a:cubicBezTo>
                <a:cubicBezTo>
                  <a:pt x="3099775" y="145283"/>
                  <a:pt x="3094837" y="142446"/>
                  <a:pt x="3089269" y="140341"/>
                </a:cubicBezTo>
                <a:cubicBezTo>
                  <a:pt x="3083702" y="138235"/>
                  <a:pt x="3077370" y="137182"/>
                  <a:pt x="3070275" y="137182"/>
                </a:cubicBezTo>
                <a:lnTo>
                  <a:pt x="3062747" y="137182"/>
                </a:lnTo>
                <a:lnTo>
                  <a:pt x="3062747" y="374736"/>
                </a:lnTo>
                <a:lnTo>
                  <a:pt x="3031255" y="350731"/>
                </a:lnTo>
                <a:lnTo>
                  <a:pt x="3031255" y="220185"/>
                </a:lnTo>
                <a:cubicBezTo>
                  <a:pt x="3031255" y="213299"/>
                  <a:pt x="3028749" y="207232"/>
                  <a:pt x="3023738" y="201982"/>
                </a:cubicBezTo>
                <a:cubicBezTo>
                  <a:pt x="3018728" y="196732"/>
                  <a:pt x="3012820" y="194107"/>
                  <a:pt x="3006015" y="194107"/>
                </a:cubicBezTo>
                <a:cubicBezTo>
                  <a:pt x="2995891" y="194107"/>
                  <a:pt x="2990829" y="200519"/>
                  <a:pt x="2990829" y="213344"/>
                </a:cubicBezTo>
                <a:cubicBezTo>
                  <a:pt x="2990829" y="216668"/>
                  <a:pt x="2991498" y="222214"/>
                  <a:pt x="2992838" y="229983"/>
                </a:cubicBezTo>
                <a:lnTo>
                  <a:pt x="2976276" y="235141"/>
                </a:lnTo>
                <a:cubicBezTo>
                  <a:pt x="2973725" y="221851"/>
                  <a:pt x="2968093" y="211787"/>
                  <a:pt x="2959381" y="204948"/>
                </a:cubicBezTo>
                <a:cubicBezTo>
                  <a:pt x="2950085" y="197452"/>
                  <a:pt x="2939515" y="193704"/>
                  <a:pt x="2927671" y="193704"/>
                </a:cubicBezTo>
                <a:cubicBezTo>
                  <a:pt x="2922675" y="193704"/>
                  <a:pt x="2917861" y="194739"/>
                  <a:pt x="2913230" y="196811"/>
                </a:cubicBezTo>
                <a:cubicBezTo>
                  <a:pt x="2908599" y="198882"/>
                  <a:pt x="2904513" y="201629"/>
                  <a:pt x="2900972" y="205050"/>
                </a:cubicBezTo>
                <a:cubicBezTo>
                  <a:pt x="2897430" y="208472"/>
                  <a:pt x="2894646" y="212508"/>
                  <a:pt x="2892618" y="217158"/>
                </a:cubicBezTo>
                <a:cubicBezTo>
                  <a:pt x="2890588" y="221809"/>
                  <a:pt x="2889574" y="226687"/>
                  <a:pt x="2889574" y="231794"/>
                </a:cubicBezTo>
                <a:cubicBezTo>
                  <a:pt x="2889574" y="247938"/>
                  <a:pt x="2897693" y="257288"/>
                  <a:pt x="2913931" y="259844"/>
                </a:cubicBezTo>
                <a:cubicBezTo>
                  <a:pt x="2909110" y="256234"/>
                  <a:pt x="2906700" y="251305"/>
                  <a:pt x="2906700" y="245054"/>
                </a:cubicBezTo>
                <a:cubicBezTo>
                  <a:pt x="2906700" y="237626"/>
                  <a:pt x="2909695" y="231070"/>
                  <a:pt x="2915687" y="225385"/>
                </a:cubicBezTo>
                <a:cubicBezTo>
                  <a:pt x="2921680" y="219700"/>
                  <a:pt x="2928275" y="216858"/>
                  <a:pt x="2935472" y="216858"/>
                </a:cubicBezTo>
                <a:cubicBezTo>
                  <a:pt x="2959249" y="218402"/>
                  <a:pt x="2971137" y="230077"/>
                  <a:pt x="2971137" y="251883"/>
                </a:cubicBezTo>
                <a:cubicBezTo>
                  <a:pt x="2970791" y="263364"/>
                  <a:pt x="2967166" y="272257"/>
                  <a:pt x="2960261" y="278563"/>
                </a:cubicBezTo>
                <a:cubicBezTo>
                  <a:pt x="2953356" y="284868"/>
                  <a:pt x="2943522" y="288456"/>
                  <a:pt x="2930762" y="289327"/>
                </a:cubicBezTo>
                <a:cubicBezTo>
                  <a:pt x="2920395" y="289327"/>
                  <a:pt x="2910947" y="287693"/>
                  <a:pt x="2902421" y="284425"/>
                </a:cubicBezTo>
                <a:cubicBezTo>
                  <a:pt x="2893895" y="281157"/>
                  <a:pt x="2886538" y="276500"/>
                  <a:pt x="2880349" y="270454"/>
                </a:cubicBezTo>
                <a:cubicBezTo>
                  <a:pt x="2874161" y="264409"/>
                  <a:pt x="2869371" y="257219"/>
                  <a:pt x="2865979" y="248884"/>
                </a:cubicBezTo>
                <a:cubicBezTo>
                  <a:pt x="2862587" y="240550"/>
                  <a:pt x="2860891" y="231238"/>
                  <a:pt x="2860891" y="220947"/>
                </a:cubicBezTo>
                <a:cubicBezTo>
                  <a:pt x="2860891" y="204718"/>
                  <a:pt x="2865390" y="189736"/>
                  <a:pt x="2874388" y="176002"/>
                </a:cubicBezTo>
                <a:cubicBezTo>
                  <a:pt x="2884781" y="160498"/>
                  <a:pt x="2898254" y="152746"/>
                  <a:pt x="2914808" y="152746"/>
                </a:cubicBezTo>
                <a:cubicBezTo>
                  <a:pt x="2935491" y="152746"/>
                  <a:pt x="2951405" y="162521"/>
                  <a:pt x="2962549" y="182069"/>
                </a:cubicBezTo>
                <a:cubicBezTo>
                  <a:pt x="2962549" y="176847"/>
                  <a:pt x="2965964" y="170970"/>
                  <a:pt x="2972794" y="164438"/>
                </a:cubicBezTo>
                <a:cubicBezTo>
                  <a:pt x="2979783" y="157450"/>
                  <a:pt x="2986974" y="153956"/>
                  <a:pt x="2994368" y="153956"/>
                </a:cubicBezTo>
                <a:cubicBezTo>
                  <a:pt x="3015077" y="153956"/>
                  <a:pt x="3027639" y="166275"/>
                  <a:pt x="3032055" y="190914"/>
                </a:cubicBezTo>
                <a:lnTo>
                  <a:pt x="3032055" y="137182"/>
                </a:lnTo>
                <a:lnTo>
                  <a:pt x="2856503" y="137182"/>
                </a:lnTo>
                <a:lnTo>
                  <a:pt x="2850377" y="137182"/>
                </a:lnTo>
                <a:lnTo>
                  <a:pt x="2814316" y="137182"/>
                </a:lnTo>
                <a:lnTo>
                  <a:pt x="2814316" y="372279"/>
                </a:lnTo>
                <a:lnTo>
                  <a:pt x="2784417" y="347429"/>
                </a:lnTo>
                <a:lnTo>
                  <a:pt x="2784417" y="178902"/>
                </a:lnTo>
                <a:cubicBezTo>
                  <a:pt x="2784417" y="172592"/>
                  <a:pt x="2783210" y="166898"/>
                  <a:pt x="2780795" y="161821"/>
                </a:cubicBezTo>
                <a:cubicBezTo>
                  <a:pt x="2778381" y="156744"/>
                  <a:pt x="2775018" y="152421"/>
                  <a:pt x="2770709" y="148852"/>
                </a:cubicBezTo>
                <a:cubicBezTo>
                  <a:pt x="2766400" y="145283"/>
                  <a:pt x="2761462" y="142446"/>
                  <a:pt x="2755894" y="140341"/>
                </a:cubicBezTo>
                <a:lnTo>
                  <a:pt x="2737324" y="137253"/>
                </a:lnTo>
                <a:lnTo>
                  <a:pt x="2718698" y="137253"/>
                </a:lnTo>
                <a:lnTo>
                  <a:pt x="2718698" y="371095"/>
                </a:lnTo>
                <a:cubicBezTo>
                  <a:pt x="2710924" y="367536"/>
                  <a:pt x="2705756" y="363834"/>
                  <a:pt x="2703192" y="359988"/>
                </a:cubicBezTo>
                <a:cubicBezTo>
                  <a:pt x="2700627" y="356142"/>
                  <a:pt x="2698823" y="352858"/>
                  <a:pt x="2697777" y="350136"/>
                </a:cubicBezTo>
                <a:cubicBezTo>
                  <a:pt x="2695184" y="343672"/>
                  <a:pt x="2693027" y="338328"/>
                  <a:pt x="2691308" y="334102"/>
                </a:cubicBezTo>
                <a:cubicBezTo>
                  <a:pt x="2689588" y="329876"/>
                  <a:pt x="2688468" y="327334"/>
                  <a:pt x="2687948" y="326477"/>
                </a:cubicBezTo>
                <a:cubicBezTo>
                  <a:pt x="2682679" y="317244"/>
                  <a:pt x="2676404" y="309118"/>
                  <a:pt x="2669123" y="302097"/>
                </a:cubicBezTo>
                <a:cubicBezTo>
                  <a:pt x="2661843" y="295077"/>
                  <a:pt x="2652735" y="286285"/>
                  <a:pt x="2641800" y="275721"/>
                </a:cubicBezTo>
                <a:lnTo>
                  <a:pt x="2642203" y="275721"/>
                </a:lnTo>
                <a:cubicBezTo>
                  <a:pt x="2626132" y="270141"/>
                  <a:pt x="2606967" y="266254"/>
                  <a:pt x="2584710" y="264061"/>
                </a:cubicBezTo>
                <a:lnTo>
                  <a:pt x="2544564" y="209421"/>
                </a:lnTo>
                <a:cubicBezTo>
                  <a:pt x="2550243" y="209955"/>
                  <a:pt x="2554631" y="210491"/>
                  <a:pt x="2557729" y="211031"/>
                </a:cubicBezTo>
                <a:cubicBezTo>
                  <a:pt x="2560826" y="211570"/>
                  <a:pt x="2563964" y="211840"/>
                  <a:pt x="2567142" y="211840"/>
                </a:cubicBezTo>
                <a:cubicBezTo>
                  <a:pt x="2574327" y="211840"/>
                  <a:pt x="2581994" y="210870"/>
                  <a:pt x="2590143" y="208928"/>
                </a:cubicBezTo>
                <a:cubicBezTo>
                  <a:pt x="2598291" y="206987"/>
                  <a:pt x="2606545" y="204189"/>
                  <a:pt x="2614903" y="200532"/>
                </a:cubicBezTo>
                <a:cubicBezTo>
                  <a:pt x="2624741" y="196244"/>
                  <a:pt x="2632286" y="191597"/>
                  <a:pt x="2637538" y="186591"/>
                </a:cubicBezTo>
                <a:cubicBezTo>
                  <a:pt x="2642790" y="181584"/>
                  <a:pt x="2645416" y="176495"/>
                  <a:pt x="2645416" y="171324"/>
                </a:cubicBezTo>
                <a:cubicBezTo>
                  <a:pt x="2645416" y="162962"/>
                  <a:pt x="2642963" y="156159"/>
                  <a:pt x="2638056" y="150916"/>
                </a:cubicBezTo>
                <a:cubicBezTo>
                  <a:pt x="2614433" y="175559"/>
                  <a:pt x="2589724" y="187880"/>
                  <a:pt x="2563930" y="187880"/>
                </a:cubicBezTo>
                <a:cubicBezTo>
                  <a:pt x="2553712" y="187880"/>
                  <a:pt x="2544849" y="184576"/>
                  <a:pt x="2537343" y="177967"/>
                </a:cubicBezTo>
                <a:cubicBezTo>
                  <a:pt x="2529836" y="171359"/>
                  <a:pt x="2526082" y="162984"/>
                  <a:pt x="2526082" y="152842"/>
                </a:cubicBezTo>
                <a:cubicBezTo>
                  <a:pt x="2526082" y="145508"/>
                  <a:pt x="2528783" y="138909"/>
                  <a:pt x="2534185" y="133045"/>
                </a:cubicBezTo>
                <a:cubicBezTo>
                  <a:pt x="2539586" y="127181"/>
                  <a:pt x="2546286" y="124249"/>
                  <a:pt x="2554285" y="124249"/>
                </a:cubicBezTo>
                <a:cubicBezTo>
                  <a:pt x="2570498" y="124249"/>
                  <a:pt x="2578992" y="131077"/>
                  <a:pt x="2579769" y="144734"/>
                </a:cubicBezTo>
                <a:cubicBezTo>
                  <a:pt x="2580814" y="144324"/>
                  <a:pt x="2583522" y="142933"/>
                  <a:pt x="2587893" y="140558"/>
                </a:cubicBezTo>
                <a:cubicBezTo>
                  <a:pt x="2592264" y="138184"/>
                  <a:pt x="2596877" y="135109"/>
                  <a:pt x="2601732" y="131333"/>
                </a:cubicBezTo>
                <a:cubicBezTo>
                  <a:pt x="2602091" y="131158"/>
                  <a:pt x="2604420" y="128921"/>
                  <a:pt x="2608721" y="124620"/>
                </a:cubicBezTo>
                <a:cubicBezTo>
                  <a:pt x="2613021" y="120320"/>
                  <a:pt x="2618642" y="115238"/>
                  <a:pt x="2625584" y="109376"/>
                </a:cubicBezTo>
                <a:cubicBezTo>
                  <a:pt x="2636019" y="117465"/>
                  <a:pt x="2644064" y="124054"/>
                  <a:pt x="2649717" y="129141"/>
                </a:cubicBezTo>
                <a:cubicBezTo>
                  <a:pt x="2655369" y="134229"/>
                  <a:pt x="2658467" y="137044"/>
                  <a:pt x="2659009" y="137586"/>
                </a:cubicBezTo>
                <a:cubicBezTo>
                  <a:pt x="2670942" y="150415"/>
                  <a:pt x="2676909" y="163404"/>
                  <a:pt x="2676909" y="176553"/>
                </a:cubicBezTo>
                <a:cubicBezTo>
                  <a:pt x="2676909" y="190679"/>
                  <a:pt x="2671371" y="204131"/>
                  <a:pt x="2660295" y="216909"/>
                </a:cubicBezTo>
                <a:cubicBezTo>
                  <a:pt x="2649215" y="229132"/>
                  <a:pt x="2637476" y="236323"/>
                  <a:pt x="2625078" y="238482"/>
                </a:cubicBezTo>
                <a:cubicBezTo>
                  <a:pt x="2649051" y="248772"/>
                  <a:pt x="2668069" y="262321"/>
                  <a:pt x="2682134" y="279127"/>
                </a:cubicBezTo>
                <a:lnTo>
                  <a:pt x="2688812" y="288754"/>
                </a:lnTo>
                <a:close/>
                <a:moveTo>
                  <a:pt x="5605332" y="64278"/>
                </a:moveTo>
                <a:lnTo>
                  <a:pt x="5623353" y="75042"/>
                </a:lnTo>
                <a:cubicBezTo>
                  <a:pt x="5624769" y="87782"/>
                  <a:pt x="5626007" y="95858"/>
                  <a:pt x="5627065" y="99271"/>
                </a:cubicBezTo>
                <a:cubicBezTo>
                  <a:pt x="5629467" y="104886"/>
                  <a:pt x="5633904" y="107693"/>
                  <a:pt x="5640376" y="107693"/>
                </a:cubicBezTo>
                <a:cubicBezTo>
                  <a:pt x="5642339" y="107693"/>
                  <a:pt x="5645229" y="107283"/>
                  <a:pt x="5649048" y="106464"/>
                </a:cubicBezTo>
                <a:lnTo>
                  <a:pt x="5674205" y="137182"/>
                </a:lnTo>
                <a:lnTo>
                  <a:pt x="5636031" y="137182"/>
                </a:lnTo>
                <a:lnTo>
                  <a:pt x="5636031" y="371831"/>
                </a:lnTo>
                <a:lnTo>
                  <a:pt x="5603674" y="346213"/>
                </a:lnTo>
                <a:lnTo>
                  <a:pt x="5606951" y="224294"/>
                </a:lnTo>
                <a:cubicBezTo>
                  <a:pt x="5606951" y="221397"/>
                  <a:pt x="5606209" y="218036"/>
                  <a:pt x="5604727" y="214211"/>
                </a:cubicBezTo>
                <a:cubicBezTo>
                  <a:pt x="5603245" y="210387"/>
                  <a:pt x="5600965" y="205957"/>
                  <a:pt x="5597889" y="200923"/>
                </a:cubicBezTo>
                <a:cubicBezTo>
                  <a:pt x="5595470" y="197189"/>
                  <a:pt x="5592781" y="193707"/>
                  <a:pt x="5589823" y="190475"/>
                </a:cubicBezTo>
                <a:cubicBezTo>
                  <a:pt x="5586864" y="187243"/>
                  <a:pt x="5585207" y="185015"/>
                  <a:pt x="5584853" y="183791"/>
                </a:cubicBezTo>
                <a:lnTo>
                  <a:pt x="5506407" y="263344"/>
                </a:lnTo>
                <a:lnTo>
                  <a:pt x="5469129" y="249304"/>
                </a:lnTo>
                <a:cubicBezTo>
                  <a:pt x="5484663" y="232434"/>
                  <a:pt x="5492430" y="220213"/>
                  <a:pt x="5492430" y="212640"/>
                </a:cubicBezTo>
                <a:cubicBezTo>
                  <a:pt x="5492430" y="199837"/>
                  <a:pt x="5489241" y="193435"/>
                  <a:pt x="5482862" y="193435"/>
                </a:cubicBezTo>
                <a:cubicBezTo>
                  <a:pt x="5481190" y="193435"/>
                  <a:pt x="5479384" y="193758"/>
                  <a:pt x="5477442" y="194405"/>
                </a:cubicBezTo>
                <a:cubicBezTo>
                  <a:pt x="5475501" y="195051"/>
                  <a:pt x="5472331" y="196161"/>
                  <a:pt x="5467932" y="197736"/>
                </a:cubicBezTo>
                <a:cubicBezTo>
                  <a:pt x="5461055" y="200760"/>
                  <a:pt x="5455319" y="202273"/>
                  <a:pt x="5450724" y="202273"/>
                </a:cubicBezTo>
                <a:cubicBezTo>
                  <a:pt x="5444943" y="202273"/>
                  <a:pt x="5439868" y="200007"/>
                  <a:pt x="5435499" y="195476"/>
                </a:cubicBezTo>
                <a:cubicBezTo>
                  <a:pt x="5431130" y="190946"/>
                  <a:pt x="5428946" y="185819"/>
                  <a:pt x="5428946" y="180098"/>
                </a:cubicBezTo>
                <a:cubicBezTo>
                  <a:pt x="5428946" y="171292"/>
                  <a:pt x="5431988" y="162645"/>
                  <a:pt x="5438071" y="154157"/>
                </a:cubicBezTo>
                <a:cubicBezTo>
                  <a:pt x="5444155" y="145669"/>
                  <a:pt x="5452204" y="138089"/>
                  <a:pt x="5462218" y="131416"/>
                </a:cubicBezTo>
                <a:cubicBezTo>
                  <a:pt x="5473118" y="124471"/>
                  <a:pt x="5483595" y="119326"/>
                  <a:pt x="5493649" y="115984"/>
                </a:cubicBezTo>
                <a:cubicBezTo>
                  <a:pt x="5503703" y="112641"/>
                  <a:pt x="5513233" y="110970"/>
                  <a:pt x="5522240" y="110970"/>
                </a:cubicBezTo>
                <a:cubicBezTo>
                  <a:pt x="5552492" y="110970"/>
                  <a:pt x="5580177" y="129425"/>
                  <a:pt x="5605292" y="166336"/>
                </a:cubicBezTo>
                <a:lnTo>
                  <a:pt x="5610454" y="174586"/>
                </a:lnTo>
                <a:lnTo>
                  <a:pt x="5608161" y="128341"/>
                </a:lnTo>
                <a:cubicBezTo>
                  <a:pt x="5607094" y="108633"/>
                  <a:pt x="5606151" y="87278"/>
                  <a:pt x="5605332" y="64278"/>
                </a:cubicBezTo>
                <a:close/>
                <a:moveTo>
                  <a:pt x="765941" y="3655"/>
                </a:moveTo>
                <a:cubicBezTo>
                  <a:pt x="766539" y="3655"/>
                  <a:pt x="767375" y="3722"/>
                  <a:pt x="768450" y="3856"/>
                </a:cubicBezTo>
                <a:cubicBezTo>
                  <a:pt x="769525" y="3991"/>
                  <a:pt x="771964" y="4058"/>
                  <a:pt x="775765" y="4058"/>
                </a:cubicBezTo>
                <a:cubicBezTo>
                  <a:pt x="769335" y="12484"/>
                  <a:pt x="766121" y="20006"/>
                  <a:pt x="766121" y="26623"/>
                </a:cubicBezTo>
                <a:cubicBezTo>
                  <a:pt x="766121" y="32869"/>
                  <a:pt x="770046" y="38349"/>
                  <a:pt x="777896" y="43063"/>
                </a:cubicBezTo>
                <a:cubicBezTo>
                  <a:pt x="782576" y="45977"/>
                  <a:pt x="788671" y="47434"/>
                  <a:pt x="796180" y="47434"/>
                </a:cubicBezTo>
                <a:cubicBezTo>
                  <a:pt x="799742" y="47434"/>
                  <a:pt x="806192" y="47116"/>
                  <a:pt x="815529" y="46481"/>
                </a:cubicBezTo>
                <a:cubicBezTo>
                  <a:pt x="824866" y="45845"/>
                  <a:pt x="837732" y="44845"/>
                  <a:pt x="854128" y="43479"/>
                </a:cubicBezTo>
                <a:cubicBezTo>
                  <a:pt x="883430" y="44038"/>
                  <a:pt x="905754" y="49899"/>
                  <a:pt x="921100" y="61062"/>
                </a:cubicBezTo>
                <a:cubicBezTo>
                  <a:pt x="936446" y="72225"/>
                  <a:pt x="943449" y="87496"/>
                  <a:pt x="942110" y="106874"/>
                </a:cubicBezTo>
                <a:lnTo>
                  <a:pt x="948308" y="106874"/>
                </a:lnTo>
                <a:lnTo>
                  <a:pt x="958685" y="106874"/>
                </a:lnTo>
                <a:lnTo>
                  <a:pt x="1202814" y="106874"/>
                </a:lnTo>
                <a:lnTo>
                  <a:pt x="1228112" y="137182"/>
                </a:lnTo>
                <a:lnTo>
                  <a:pt x="1186322" y="137182"/>
                </a:lnTo>
                <a:lnTo>
                  <a:pt x="1186322" y="374736"/>
                </a:lnTo>
                <a:lnTo>
                  <a:pt x="1154830" y="350731"/>
                </a:lnTo>
                <a:lnTo>
                  <a:pt x="1154830" y="220185"/>
                </a:lnTo>
                <a:cubicBezTo>
                  <a:pt x="1154830" y="213299"/>
                  <a:pt x="1152324" y="207232"/>
                  <a:pt x="1147314" y="201982"/>
                </a:cubicBezTo>
                <a:cubicBezTo>
                  <a:pt x="1142303" y="196732"/>
                  <a:pt x="1136395" y="194107"/>
                  <a:pt x="1129590" y="194107"/>
                </a:cubicBezTo>
                <a:cubicBezTo>
                  <a:pt x="1119465" y="194107"/>
                  <a:pt x="1114404" y="200519"/>
                  <a:pt x="1114404" y="213344"/>
                </a:cubicBezTo>
                <a:cubicBezTo>
                  <a:pt x="1114404" y="216668"/>
                  <a:pt x="1115074" y="222214"/>
                  <a:pt x="1116413" y="229983"/>
                </a:cubicBezTo>
                <a:lnTo>
                  <a:pt x="1099851" y="235141"/>
                </a:lnTo>
                <a:cubicBezTo>
                  <a:pt x="1097300" y="221851"/>
                  <a:pt x="1091668" y="211787"/>
                  <a:pt x="1082956" y="204948"/>
                </a:cubicBezTo>
                <a:cubicBezTo>
                  <a:pt x="1073659" y="197452"/>
                  <a:pt x="1063090" y="193704"/>
                  <a:pt x="1051246" y="193704"/>
                </a:cubicBezTo>
                <a:cubicBezTo>
                  <a:pt x="1046250" y="193704"/>
                  <a:pt x="1041436" y="194739"/>
                  <a:pt x="1036805" y="196811"/>
                </a:cubicBezTo>
                <a:cubicBezTo>
                  <a:pt x="1032174" y="198882"/>
                  <a:pt x="1028088" y="201629"/>
                  <a:pt x="1024547" y="205050"/>
                </a:cubicBezTo>
                <a:cubicBezTo>
                  <a:pt x="1021006" y="208472"/>
                  <a:pt x="1018221" y="212508"/>
                  <a:pt x="1016192" y="217158"/>
                </a:cubicBezTo>
                <a:cubicBezTo>
                  <a:pt x="1014163" y="221809"/>
                  <a:pt x="1013149" y="226687"/>
                  <a:pt x="1013149" y="231794"/>
                </a:cubicBezTo>
                <a:cubicBezTo>
                  <a:pt x="1013149" y="247938"/>
                  <a:pt x="1021268" y="257288"/>
                  <a:pt x="1037506" y="259844"/>
                </a:cubicBezTo>
                <a:cubicBezTo>
                  <a:pt x="1032685" y="256234"/>
                  <a:pt x="1030275" y="251305"/>
                  <a:pt x="1030275" y="245054"/>
                </a:cubicBezTo>
                <a:cubicBezTo>
                  <a:pt x="1030275" y="237626"/>
                  <a:pt x="1033271" y="231070"/>
                  <a:pt x="1039262" y="225385"/>
                </a:cubicBezTo>
                <a:cubicBezTo>
                  <a:pt x="1045254" y="219700"/>
                  <a:pt x="1051850" y="216858"/>
                  <a:pt x="1059047" y="216858"/>
                </a:cubicBezTo>
                <a:cubicBezTo>
                  <a:pt x="1082823" y="218402"/>
                  <a:pt x="1094712" y="230077"/>
                  <a:pt x="1094712" y="251883"/>
                </a:cubicBezTo>
                <a:cubicBezTo>
                  <a:pt x="1094366" y="263364"/>
                  <a:pt x="1090741" y="272257"/>
                  <a:pt x="1083836" y="278563"/>
                </a:cubicBezTo>
                <a:cubicBezTo>
                  <a:pt x="1076931" y="284868"/>
                  <a:pt x="1067097" y="288456"/>
                  <a:pt x="1054337" y="289327"/>
                </a:cubicBezTo>
                <a:cubicBezTo>
                  <a:pt x="1043970" y="289327"/>
                  <a:pt x="1034523" y="287693"/>
                  <a:pt x="1025996" y="284425"/>
                </a:cubicBezTo>
                <a:cubicBezTo>
                  <a:pt x="1017470" y="281157"/>
                  <a:pt x="1010112" y="276500"/>
                  <a:pt x="1003924" y="270454"/>
                </a:cubicBezTo>
                <a:cubicBezTo>
                  <a:pt x="997736" y="264409"/>
                  <a:pt x="992945" y="257219"/>
                  <a:pt x="989553" y="248884"/>
                </a:cubicBezTo>
                <a:cubicBezTo>
                  <a:pt x="986162" y="240550"/>
                  <a:pt x="984466" y="231238"/>
                  <a:pt x="984466" y="220947"/>
                </a:cubicBezTo>
                <a:cubicBezTo>
                  <a:pt x="984466" y="204718"/>
                  <a:pt x="988965" y="189736"/>
                  <a:pt x="997962" y="176002"/>
                </a:cubicBezTo>
                <a:cubicBezTo>
                  <a:pt x="1008356" y="160498"/>
                  <a:pt x="1021829" y="152746"/>
                  <a:pt x="1038383" y="152746"/>
                </a:cubicBezTo>
                <a:cubicBezTo>
                  <a:pt x="1059066" y="152746"/>
                  <a:pt x="1074980" y="162521"/>
                  <a:pt x="1086124" y="182069"/>
                </a:cubicBezTo>
                <a:cubicBezTo>
                  <a:pt x="1086124" y="176847"/>
                  <a:pt x="1089539" y="170970"/>
                  <a:pt x="1096369" y="164438"/>
                </a:cubicBezTo>
                <a:cubicBezTo>
                  <a:pt x="1103358" y="157450"/>
                  <a:pt x="1110549" y="153956"/>
                  <a:pt x="1117942" y="153956"/>
                </a:cubicBezTo>
                <a:cubicBezTo>
                  <a:pt x="1138651" y="153956"/>
                  <a:pt x="1151214" y="166275"/>
                  <a:pt x="1155630" y="190914"/>
                </a:cubicBezTo>
                <a:lnTo>
                  <a:pt x="1155630" y="137182"/>
                </a:lnTo>
                <a:lnTo>
                  <a:pt x="983490" y="137182"/>
                </a:lnTo>
                <a:lnTo>
                  <a:pt x="973951" y="137182"/>
                </a:lnTo>
                <a:lnTo>
                  <a:pt x="867107" y="137182"/>
                </a:lnTo>
                <a:lnTo>
                  <a:pt x="869801" y="139675"/>
                </a:lnTo>
                <a:cubicBezTo>
                  <a:pt x="871831" y="142339"/>
                  <a:pt x="873681" y="144610"/>
                  <a:pt x="875349" y="146487"/>
                </a:cubicBezTo>
                <a:cubicBezTo>
                  <a:pt x="898149" y="154534"/>
                  <a:pt x="913661" y="163378"/>
                  <a:pt x="921887" y="173020"/>
                </a:cubicBezTo>
                <a:cubicBezTo>
                  <a:pt x="934563" y="185418"/>
                  <a:pt x="940900" y="201406"/>
                  <a:pt x="940900" y="220982"/>
                </a:cubicBezTo>
                <a:cubicBezTo>
                  <a:pt x="940900" y="240559"/>
                  <a:pt x="932924" y="256872"/>
                  <a:pt x="916972" y="269923"/>
                </a:cubicBezTo>
                <a:cubicBezTo>
                  <a:pt x="905760" y="279493"/>
                  <a:pt x="889629" y="286519"/>
                  <a:pt x="868578" y="291003"/>
                </a:cubicBezTo>
                <a:cubicBezTo>
                  <a:pt x="882867" y="297190"/>
                  <a:pt x="898679" y="307673"/>
                  <a:pt x="916016" y="322454"/>
                </a:cubicBezTo>
                <a:cubicBezTo>
                  <a:pt x="933352" y="337235"/>
                  <a:pt x="952388" y="355132"/>
                  <a:pt x="973122" y="376144"/>
                </a:cubicBezTo>
                <a:lnTo>
                  <a:pt x="978671" y="405179"/>
                </a:lnTo>
                <a:cubicBezTo>
                  <a:pt x="963350" y="392422"/>
                  <a:pt x="949351" y="380828"/>
                  <a:pt x="936673" y="370397"/>
                </a:cubicBezTo>
                <a:cubicBezTo>
                  <a:pt x="923996" y="359966"/>
                  <a:pt x="909116" y="349767"/>
                  <a:pt x="892033" y="339800"/>
                </a:cubicBezTo>
                <a:cubicBezTo>
                  <a:pt x="878141" y="332002"/>
                  <a:pt x="863136" y="324931"/>
                  <a:pt x="847015" y="318589"/>
                </a:cubicBezTo>
                <a:cubicBezTo>
                  <a:pt x="830894" y="312247"/>
                  <a:pt x="814069" y="306921"/>
                  <a:pt x="796538" y="302612"/>
                </a:cubicBezTo>
                <a:lnTo>
                  <a:pt x="768380" y="238680"/>
                </a:lnTo>
                <a:cubicBezTo>
                  <a:pt x="791013" y="249496"/>
                  <a:pt x="813975" y="255848"/>
                  <a:pt x="837265" y="257738"/>
                </a:cubicBezTo>
                <a:cubicBezTo>
                  <a:pt x="852893" y="258694"/>
                  <a:pt x="867422" y="255690"/>
                  <a:pt x="880853" y="248728"/>
                </a:cubicBezTo>
                <a:cubicBezTo>
                  <a:pt x="897210" y="240937"/>
                  <a:pt x="904988" y="230194"/>
                  <a:pt x="904186" y="216499"/>
                </a:cubicBezTo>
                <a:cubicBezTo>
                  <a:pt x="904186" y="211973"/>
                  <a:pt x="903523" y="207663"/>
                  <a:pt x="902199" y="203572"/>
                </a:cubicBezTo>
                <a:cubicBezTo>
                  <a:pt x="900874" y="199481"/>
                  <a:pt x="898956" y="195880"/>
                  <a:pt x="896445" y="192769"/>
                </a:cubicBezTo>
                <a:cubicBezTo>
                  <a:pt x="893935" y="189659"/>
                  <a:pt x="891070" y="187185"/>
                  <a:pt x="887851" y="185346"/>
                </a:cubicBezTo>
                <a:cubicBezTo>
                  <a:pt x="884632" y="183507"/>
                  <a:pt x="880996" y="182588"/>
                  <a:pt x="876943" y="182588"/>
                </a:cubicBezTo>
                <a:cubicBezTo>
                  <a:pt x="875287" y="182588"/>
                  <a:pt x="873608" y="182849"/>
                  <a:pt x="871906" y="183372"/>
                </a:cubicBezTo>
                <a:cubicBezTo>
                  <a:pt x="870204" y="183894"/>
                  <a:pt x="869364" y="184153"/>
                  <a:pt x="869385" y="184149"/>
                </a:cubicBezTo>
                <a:cubicBezTo>
                  <a:pt x="869385" y="193834"/>
                  <a:pt x="864382" y="203531"/>
                  <a:pt x="854378" y="213242"/>
                </a:cubicBezTo>
                <a:cubicBezTo>
                  <a:pt x="844232" y="222803"/>
                  <a:pt x="833404" y="227583"/>
                  <a:pt x="821893" y="227583"/>
                </a:cubicBezTo>
                <a:cubicBezTo>
                  <a:pt x="814231" y="227583"/>
                  <a:pt x="807146" y="225183"/>
                  <a:pt x="800640" y="220384"/>
                </a:cubicBezTo>
                <a:cubicBezTo>
                  <a:pt x="794134" y="215584"/>
                  <a:pt x="790881" y="209120"/>
                  <a:pt x="790881" y="200993"/>
                </a:cubicBezTo>
                <a:cubicBezTo>
                  <a:pt x="790881" y="187426"/>
                  <a:pt x="796664" y="175284"/>
                  <a:pt x="808230" y="164566"/>
                </a:cubicBezTo>
                <a:cubicBezTo>
                  <a:pt x="818973" y="154647"/>
                  <a:pt x="830733" y="149086"/>
                  <a:pt x="843511" y="147883"/>
                </a:cubicBezTo>
                <a:cubicBezTo>
                  <a:pt x="843511" y="147149"/>
                  <a:pt x="839319" y="143582"/>
                  <a:pt x="830936" y="137182"/>
                </a:cubicBezTo>
                <a:lnTo>
                  <a:pt x="758223" y="137182"/>
                </a:lnTo>
                <a:lnTo>
                  <a:pt x="733425" y="106874"/>
                </a:lnTo>
                <a:lnTo>
                  <a:pt x="890196" y="106874"/>
                </a:lnTo>
                <a:cubicBezTo>
                  <a:pt x="893034" y="106874"/>
                  <a:pt x="895979" y="106583"/>
                  <a:pt x="899034" y="106000"/>
                </a:cubicBezTo>
                <a:cubicBezTo>
                  <a:pt x="902089" y="105418"/>
                  <a:pt x="905103" y="104591"/>
                  <a:pt x="908077" y="103521"/>
                </a:cubicBezTo>
                <a:cubicBezTo>
                  <a:pt x="914587" y="101229"/>
                  <a:pt x="917843" y="97998"/>
                  <a:pt x="917843" y="93825"/>
                </a:cubicBezTo>
                <a:cubicBezTo>
                  <a:pt x="917843" y="90335"/>
                  <a:pt x="914024" y="87507"/>
                  <a:pt x="906387" y="85339"/>
                </a:cubicBezTo>
                <a:cubicBezTo>
                  <a:pt x="903730" y="84379"/>
                  <a:pt x="900752" y="83708"/>
                  <a:pt x="897457" y="83327"/>
                </a:cubicBezTo>
                <a:cubicBezTo>
                  <a:pt x="894161" y="82945"/>
                  <a:pt x="890804" y="82754"/>
                  <a:pt x="887387" y="82754"/>
                </a:cubicBezTo>
                <a:cubicBezTo>
                  <a:pt x="883765" y="82754"/>
                  <a:pt x="879219" y="82888"/>
                  <a:pt x="873750" y="83157"/>
                </a:cubicBezTo>
                <a:cubicBezTo>
                  <a:pt x="868280" y="83426"/>
                  <a:pt x="861795" y="83829"/>
                  <a:pt x="854294" y="84367"/>
                </a:cubicBezTo>
                <a:cubicBezTo>
                  <a:pt x="846943" y="84891"/>
                  <a:pt x="840464" y="85290"/>
                  <a:pt x="834855" y="85563"/>
                </a:cubicBezTo>
                <a:cubicBezTo>
                  <a:pt x="829247" y="85836"/>
                  <a:pt x="824526" y="85973"/>
                  <a:pt x="820690" y="85973"/>
                </a:cubicBezTo>
                <a:cubicBezTo>
                  <a:pt x="802989" y="85973"/>
                  <a:pt x="786748" y="81672"/>
                  <a:pt x="771970" y="73071"/>
                </a:cubicBezTo>
                <a:cubicBezTo>
                  <a:pt x="754307" y="62712"/>
                  <a:pt x="745476" y="48972"/>
                  <a:pt x="745476" y="31851"/>
                </a:cubicBezTo>
                <a:cubicBezTo>
                  <a:pt x="745476" y="28037"/>
                  <a:pt x="747351" y="22860"/>
                  <a:pt x="751101" y="16319"/>
                </a:cubicBezTo>
                <a:cubicBezTo>
                  <a:pt x="756063" y="7066"/>
                  <a:pt x="761010" y="2844"/>
                  <a:pt x="765941" y="3655"/>
                </a:cubicBezTo>
                <a:close/>
                <a:moveTo>
                  <a:pt x="32516" y="3655"/>
                </a:moveTo>
                <a:cubicBezTo>
                  <a:pt x="33114" y="3655"/>
                  <a:pt x="33950" y="3722"/>
                  <a:pt x="35025" y="3856"/>
                </a:cubicBezTo>
                <a:cubicBezTo>
                  <a:pt x="36100" y="3991"/>
                  <a:pt x="38539" y="4058"/>
                  <a:pt x="42340" y="4058"/>
                </a:cubicBezTo>
                <a:cubicBezTo>
                  <a:pt x="35910" y="12484"/>
                  <a:pt x="32696" y="20006"/>
                  <a:pt x="32696" y="26623"/>
                </a:cubicBezTo>
                <a:cubicBezTo>
                  <a:pt x="32696" y="32869"/>
                  <a:pt x="36621" y="38349"/>
                  <a:pt x="44471" y="43063"/>
                </a:cubicBezTo>
                <a:cubicBezTo>
                  <a:pt x="49151" y="45977"/>
                  <a:pt x="55246" y="47434"/>
                  <a:pt x="62755" y="47434"/>
                </a:cubicBezTo>
                <a:cubicBezTo>
                  <a:pt x="66317" y="47434"/>
                  <a:pt x="72767" y="47116"/>
                  <a:pt x="82104" y="46481"/>
                </a:cubicBezTo>
                <a:cubicBezTo>
                  <a:pt x="91441" y="45845"/>
                  <a:pt x="104307" y="44845"/>
                  <a:pt x="120703" y="43479"/>
                </a:cubicBezTo>
                <a:cubicBezTo>
                  <a:pt x="150005" y="44038"/>
                  <a:pt x="172329" y="49899"/>
                  <a:pt x="187675" y="61062"/>
                </a:cubicBezTo>
                <a:cubicBezTo>
                  <a:pt x="203021" y="72225"/>
                  <a:pt x="210025" y="87496"/>
                  <a:pt x="208685" y="106874"/>
                </a:cubicBezTo>
                <a:lnTo>
                  <a:pt x="225260" y="106874"/>
                </a:lnTo>
                <a:lnTo>
                  <a:pt x="250065" y="137182"/>
                </a:lnTo>
                <a:lnTo>
                  <a:pt x="131135" y="137182"/>
                </a:lnTo>
                <a:cubicBezTo>
                  <a:pt x="132598" y="136180"/>
                  <a:pt x="134345" y="137011"/>
                  <a:pt x="136376" y="139675"/>
                </a:cubicBezTo>
                <a:cubicBezTo>
                  <a:pt x="138406" y="142339"/>
                  <a:pt x="140256" y="144610"/>
                  <a:pt x="141924" y="146487"/>
                </a:cubicBezTo>
                <a:cubicBezTo>
                  <a:pt x="164724" y="154534"/>
                  <a:pt x="180236" y="163378"/>
                  <a:pt x="188462" y="173020"/>
                </a:cubicBezTo>
                <a:cubicBezTo>
                  <a:pt x="201138" y="185418"/>
                  <a:pt x="207475" y="201406"/>
                  <a:pt x="207475" y="220982"/>
                </a:cubicBezTo>
                <a:cubicBezTo>
                  <a:pt x="207475" y="240559"/>
                  <a:pt x="199499" y="256872"/>
                  <a:pt x="183547" y="269923"/>
                </a:cubicBezTo>
                <a:cubicBezTo>
                  <a:pt x="172335" y="279493"/>
                  <a:pt x="156204" y="286519"/>
                  <a:pt x="135153" y="291003"/>
                </a:cubicBezTo>
                <a:cubicBezTo>
                  <a:pt x="149442" y="297190"/>
                  <a:pt x="165254" y="307673"/>
                  <a:pt x="182591" y="322454"/>
                </a:cubicBezTo>
                <a:cubicBezTo>
                  <a:pt x="199927" y="337235"/>
                  <a:pt x="218963" y="355132"/>
                  <a:pt x="239697" y="376144"/>
                </a:cubicBezTo>
                <a:lnTo>
                  <a:pt x="245246" y="405179"/>
                </a:lnTo>
                <a:cubicBezTo>
                  <a:pt x="229925" y="392422"/>
                  <a:pt x="215926" y="380828"/>
                  <a:pt x="203248" y="370397"/>
                </a:cubicBezTo>
                <a:cubicBezTo>
                  <a:pt x="190571" y="359966"/>
                  <a:pt x="175691" y="349767"/>
                  <a:pt x="158608" y="339800"/>
                </a:cubicBezTo>
                <a:cubicBezTo>
                  <a:pt x="144716" y="332002"/>
                  <a:pt x="129710" y="324931"/>
                  <a:pt x="113590" y="318589"/>
                </a:cubicBezTo>
                <a:cubicBezTo>
                  <a:pt x="97469" y="312247"/>
                  <a:pt x="80644" y="306921"/>
                  <a:pt x="63113" y="302612"/>
                </a:cubicBezTo>
                <a:lnTo>
                  <a:pt x="34955" y="238680"/>
                </a:lnTo>
                <a:cubicBezTo>
                  <a:pt x="57588" y="249496"/>
                  <a:pt x="80550" y="255848"/>
                  <a:pt x="103840" y="257738"/>
                </a:cubicBezTo>
                <a:cubicBezTo>
                  <a:pt x="119468" y="258694"/>
                  <a:pt x="133997" y="255690"/>
                  <a:pt x="147428" y="248728"/>
                </a:cubicBezTo>
                <a:cubicBezTo>
                  <a:pt x="163785" y="240937"/>
                  <a:pt x="171563" y="230194"/>
                  <a:pt x="170761" y="216499"/>
                </a:cubicBezTo>
                <a:cubicBezTo>
                  <a:pt x="170761" y="211973"/>
                  <a:pt x="170098" y="207663"/>
                  <a:pt x="168774" y="203572"/>
                </a:cubicBezTo>
                <a:cubicBezTo>
                  <a:pt x="167449" y="199481"/>
                  <a:pt x="165531" y="195880"/>
                  <a:pt x="163020" y="192769"/>
                </a:cubicBezTo>
                <a:cubicBezTo>
                  <a:pt x="160510" y="189659"/>
                  <a:pt x="157645" y="187185"/>
                  <a:pt x="154426" y="185346"/>
                </a:cubicBezTo>
                <a:cubicBezTo>
                  <a:pt x="151207" y="183507"/>
                  <a:pt x="147570" y="182588"/>
                  <a:pt x="143518" y="182588"/>
                </a:cubicBezTo>
                <a:cubicBezTo>
                  <a:pt x="141862" y="182588"/>
                  <a:pt x="140183" y="182849"/>
                  <a:pt x="138481" y="183372"/>
                </a:cubicBezTo>
                <a:cubicBezTo>
                  <a:pt x="136779" y="183894"/>
                  <a:pt x="135939" y="184153"/>
                  <a:pt x="135960" y="184149"/>
                </a:cubicBezTo>
                <a:cubicBezTo>
                  <a:pt x="135960" y="193834"/>
                  <a:pt x="130957" y="203531"/>
                  <a:pt x="120953" y="213242"/>
                </a:cubicBezTo>
                <a:cubicBezTo>
                  <a:pt x="110807" y="222803"/>
                  <a:pt x="99979" y="227583"/>
                  <a:pt x="88468" y="227583"/>
                </a:cubicBezTo>
                <a:cubicBezTo>
                  <a:pt x="80806" y="227583"/>
                  <a:pt x="73722" y="225183"/>
                  <a:pt x="67215" y="220384"/>
                </a:cubicBezTo>
                <a:cubicBezTo>
                  <a:pt x="60709" y="215584"/>
                  <a:pt x="57456" y="209120"/>
                  <a:pt x="57456" y="200993"/>
                </a:cubicBezTo>
                <a:cubicBezTo>
                  <a:pt x="57456" y="187426"/>
                  <a:pt x="63239" y="175284"/>
                  <a:pt x="74805" y="164566"/>
                </a:cubicBezTo>
                <a:cubicBezTo>
                  <a:pt x="85548" y="154647"/>
                  <a:pt x="97308" y="149086"/>
                  <a:pt x="110086" y="147883"/>
                </a:cubicBezTo>
                <a:cubicBezTo>
                  <a:pt x="110086" y="147149"/>
                  <a:pt x="105894" y="143582"/>
                  <a:pt x="97511" y="137182"/>
                </a:cubicBezTo>
                <a:lnTo>
                  <a:pt x="24798" y="137182"/>
                </a:lnTo>
                <a:lnTo>
                  <a:pt x="0" y="106874"/>
                </a:lnTo>
                <a:lnTo>
                  <a:pt x="156771" y="106874"/>
                </a:lnTo>
                <a:cubicBezTo>
                  <a:pt x="159608" y="106874"/>
                  <a:pt x="162554" y="106583"/>
                  <a:pt x="165609" y="106000"/>
                </a:cubicBezTo>
                <a:cubicBezTo>
                  <a:pt x="168664" y="105418"/>
                  <a:pt x="171678" y="104591"/>
                  <a:pt x="174652" y="103521"/>
                </a:cubicBezTo>
                <a:cubicBezTo>
                  <a:pt x="181162" y="101229"/>
                  <a:pt x="184418" y="97998"/>
                  <a:pt x="184418" y="93825"/>
                </a:cubicBezTo>
                <a:cubicBezTo>
                  <a:pt x="184418" y="90335"/>
                  <a:pt x="180599" y="87507"/>
                  <a:pt x="172962" y="85339"/>
                </a:cubicBezTo>
                <a:cubicBezTo>
                  <a:pt x="170304" y="84379"/>
                  <a:pt x="167328" y="83708"/>
                  <a:pt x="164032" y="83327"/>
                </a:cubicBezTo>
                <a:cubicBezTo>
                  <a:pt x="160736" y="82945"/>
                  <a:pt x="157379" y="82754"/>
                  <a:pt x="153962" y="82754"/>
                </a:cubicBezTo>
                <a:cubicBezTo>
                  <a:pt x="150340" y="82754"/>
                  <a:pt x="145794" y="82888"/>
                  <a:pt x="140325" y="83157"/>
                </a:cubicBezTo>
                <a:cubicBezTo>
                  <a:pt x="134855" y="83426"/>
                  <a:pt x="128370" y="83829"/>
                  <a:pt x="120869" y="84367"/>
                </a:cubicBezTo>
                <a:cubicBezTo>
                  <a:pt x="113518" y="84891"/>
                  <a:pt x="107039" y="85290"/>
                  <a:pt x="101431" y="85563"/>
                </a:cubicBezTo>
                <a:cubicBezTo>
                  <a:pt x="95822" y="85836"/>
                  <a:pt x="91101" y="85973"/>
                  <a:pt x="87265" y="85973"/>
                </a:cubicBezTo>
                <a:cubicBezTo>
                  <a:pt x="69564" y="85973"/>
                  <a:pt x="53324" y="81672"/>
                  <a:pt x="38545" y="73071"/>
                </a:cubicBezTo>
                <a:cubicBezTo>
                  <a:pt x="20882" y="62712"/>
                  <a:pt x="12051" y="48972"/>
                  <a:pt x="12051" y="31851"/>
                </a:cubicBezTo>
                <a:cubicBezTo>
                  <a:pt x="12051" y="28037"/>
                  <a:pt x="13926" y="22860"/>
                  <a:pt x="17676" y="16319"/>
                </a:cubicBezTo>
                <a:cubicBezTo>
                  <a:pt x="22638" y="7066"/>
                  <a:pt x="27585" y="2844"/>
                  <a:pt x="32516" y="3655"/>
                </a:cubicBezTo>
                <a:close/>
                <a:moveTo>
                  <a:pt x="6598970" y="0"/>
                </a:moveTo>
                <a:cubicBezTo>
                  <a:pt x="6647871" y="0"/>
                  <a:pt x="6694623" y="23124"/>
                  <a:pt x="6739224" y="69372"/>
                </a:cubicBezTo>
                <a:lnTo>
                  <a:pt x="6744094" y="87336"/>
                </a:lnTo>
                <a:cubicBezTo>
                  <a:pt x="6732656" y="80540"/>
                  <a:pt x="6722491" y="73976"/>
                  <a:pt x="6713600" y="67644"/>
                </a:cubicBezTo>
                <a:cubicBezTo>
                  <a:pt x="6704709" y="61313"/>
                  <a:pt x="6694657" y="55075"/>
                  <a:pt x="6683445" y="48932"/>
                </a:cubicBezTo>
                <a:cubicBezTo>
                  <a:pt x="6673769" y="43330"/>
                  <a:pt x="6663637" y="39223"/>
                  <a:pt x="6653050" y="36609"/>
                </a:cubicBezTo>
                <a:cubicBezTo>
                  <a:pt x="6642463" y="33996"/>
                  <a:pt x="6631670" y="32690"/>
                  <a:pt x="6620671" y="32690"/>
                </a:cubicBezTo>
                <a:cubicBezTo>
                  <a:pt x="6604646" y="32690"/>
                  <a:pt x="6588114" y="38370"/>
                  <a:pt x="6571074" y="49732"/>
                </a:cubicBezTo>
                <a:cubicBezTo>
                  <a:pt x="6552609" y="61861"/>
                  <a:pt x="6542907" y="74835"/>
                  <a:pt x="6541969" y="88654"/>
                </a:cubicBezTo>
                <a:lnTo>
                  <a:pt x="6549539" y="106874"/>
                </a:lnTo>
                <a:lnTo>
                  <a:pt x="6568058" y="106874"/>
                </a:lnTo>
                <a:lnTo>
                  <a:pt x="6572949" y="106874"/>
                </a:lnTo>
                <a:lnTo>
                  <a:pt x="6822564" y="106874"/>
                </a:lnTo>
                <a:lnTo>
                  <a:pt x="6847862" y="137182"/>
                </a:lnTo>
                <a:lnTo>
                  <a:pt x="6806072" y="137182"/>
                </a:lnTo>
                <a:lnTo>
                  <a:pt x="6806072" y="374736"/>
                </a:lnTo>
                <a:lnTo>
                  <a:pt x="6774580" y="350731"/>
                </a:lnTo>
                <a:lnTo>
                  <a:pt x="6774580" y="220185"/>
                </a:lnTo>
                <a:cubicBezTo>
                  <a:pt x="6774580" y="213299"/>
                  <a:pt x="6772074" y="207232"/>
                  <a:pt x="6767064" y="201982"/>
                </a:cubicBezTo>
                <a:cubicBezTo>
                  <a:pt x="6762053" y="196732"/>
                  <a:pt x="6756145" y="194107"/>
                  <a:pt x="6749340" y="194107"/>
                </a:cubicBezTo>
                <a:cubicBezTo>
                  <a:pt x="6739216" y="194107"/>
                  <a:pt x="6734153" y="200519"/>
                  <a:pt x="6734153" y="213344"/>
                </a:cubicBezTo>
                <a:cubicBezTo>
                  <a:pt x="6734153" y="216668"/>
                  <a:pt x="6734823" y="222214"/>
                  <a:pt x="6736163" y="229983"/>
                </a:cubicBezTo>
                <a:lnTo>
                  <a:pt x="6719601" y="235141"/>
                </a:lnTo>
                <a:cubicBezTo>
                  <a:pt x="6717049" y="221851"/>
                  <a:pt x="6711418" y="211787"/>
                  <a:pt x="6702706" y="204948"/>
                </a:cubicBezTo>
                <a:cubicBezTo>
                  <a:pt x="6693409" y="197452"/>
                  <a:pt x="6682839" y="193704"/>
                  <a:pt x="6670996" y="193704"/>
                </a:cubicBezTo>
                <a:cubicBezTo>
                  <a:pt x="6666000" y="193704"/>
                  <a:pt x="6661186" y="194739"/>
                  <a:pt x="6656555" y="196811"/>
                </a:cubicBezTo>
                <a:cubicBezTo>
                  <a:pt x="6651924" y="198882"/>
                  <a:pt x="6647838" y="201629"/>
                  <a:pt x="6644297" y="205050"/>
                </a:cubicBezTo>
                <a:cubicBezTo>
                  <a:pt x="6640756" y="208472"/>
                  <a:pt x="6637970" y="212508"/>
                  <a:pt x="6635942" y="217158"/>
                </a:cubicBezTo>
                <a:cubicBezTo>
                  <a:pt x="6633913" y="221809"/>
                  <a:pt x="6632899" y="226687"/>
                  <a:pt x="6632899" y="231794"/>
                </a:cubicBezTo>
                <a:cubicBezTo>
                  <a:pt x="6632899" y="247938"/>
                  <a:pt x="6641018" y="257288"/>
                  <a:pt x="6657256" y="259844"/>
                </a:cubicBezTo>
                <a:cubicBezTo>
                  <a:pt x="6652435" y="256234"/>
                  <a:pt x="6650024" y="251305"/>
                  <a:pt x="6650024" y="245054"/>
                </a:cubicBezTo>
                <a:cubicBezTo>
                  <a:pt x="6650024" y="237626"/>
                  <a:pt x="6653021" y="231070"/>
                  <a:pt x="6659013" y="225385"/>
                </a:cubicBezTo>
                <a:cubicBezTo>
                  <a:pt x="6665005" y="219700"/>
                  <a:pt x="6671600" y="216858"/>
                  <a:pt x="6678797" y="216858"/>
                </a:cubicBezTo>
                <a:cubicBezTo>
                  <a:pt x="6702573" y="218402"/>
                  <a:pt x="6714462" y="230077"/>
                  <a:pt x="6714462" y="251883"/>
                </a:cubicBezTo>
                <a:cubicBezTo>
                  <a:pt x="6714116" y="263364"/>
                  <a:pt x="6710491" y="272257"/>
                  <a:pt x="6703586" y="278563"/>
                </a:cubicBezTo>
                <a:cubicBezTo>
                  <a:pt x="6696681" y="284868"/>
                  <a:pt x="6686848" y="288456"/>
                  <a:pt x="6674087" y="289327"/>
                </a:cubicBezTo>
                <a:cubicBezTo>
                  <a:pt x="6663719" y="289327"/>
                  <a:pt x="6654272" y="287693"/>
                  <a:pt x="6645746" y="284425"/>
                </a:cubicBezTo>
                <a:cubicBezTo>
                  <a:pt x="6637220" y="281157"/>
                  <a:pt x="6629862" y="276500"/>
                  <a:pt x="6623674" y="270454"/>
                </a:cubicBezTo>
                <a:cubicBezTo>
                  <a:pt x="6617486" y="264409"/>
                  <a:pt x="6612695" y="257219"/>
                  <a:pt x="6609303" y="248884"/>
                </a:cubicBezTo>
                <a:cubicBezTo>
                  <a:pt x="6605912" y="240550"/>
                  <a:pt x="6604216" y="231238"/>
                  <a:pt x="6604216" y="220947"/>
                </a:cubicBezTo>
                <a:cubicBezTo>
                  <a:pt x="6604216" y="204718"/>
                  <a:pt x="6608715" y="189736"/>
                  <a:pt x="6617713" y="176002"/>
                </a:cubicBezTo>
                <a:cubicBezTo>
                  <a:pt x="6628106" y="160498"/>
                  <a:pt x="6641579" y="152746"/>
                  <a:pt x="6658132" y="152746"/>
                </a:cubicBezTo>
                <a:cubicBezTo>
                  <a:pt x="6678816" y="152746"/>
                  <a:pt x="6694730" y="162521"/>
                  <a:pt x="6705874" y="182069"/>
                </a:cubicBezTo>
                <a:cubicBezTo>
                  <a:pt x="6705874" y="176847"/>
                  <a:pt x="6709289" y="170970"/>
                  <a:pt x="6716120" y="164438"/>
                </a:cubicBezTo>
                <a:cubicBezTo>
                  <a:pt x="6723108" y="157450"/>
                  <a:pt x="6730299" y="153956"/>
                  <a:pt x="6737693" y="153956"/>
                </a:cubicBezTo>
                <a:cubicBezTo>
                  <a:pt x="6758401" y="153956"/>
                  <a:pt x="6770964" y="166275"/>
                  <a:pt x="6775380" y="190914"/>
                </a:cubicBezTo>
                <a:lnTo>
                  <a:pt x="6775380" y="137182"/>
                </a:lnTo>
                <a:lnTo>
                  <a:pt x="6598247" y="137182"/>
                </a:lnTo>
                <a:lnTo>
                  <a:pt x="6593702" y="137182"/>
                </a:lnTo>
                <a:lnTo>
                  <a:pt x="6558870" y="137182"/>
                </a:lnTo>
                <a:lnTo>
                  <a:pt x="6558870" y="372234"/>
                </a:lnTo>
                <a:lnTo>
                  <a:pt x="6527742" y="347390"/>
                </a:lnTo>
                <a:lnTo>
                  <a:pt x="6527742" y="137182"/>
                </a:lnTo>
                <a:lnTo>
                  <a:pt x="6495936" y="137182"/>
                </a:lnTo>
                <a:lnTo>
                  <a:pt x="6471496" y="106874"/>
                </a:lnTo>
                <a:lnTo>
                  <a:pt x="6531365" y="106874"/>
                </a:lnTo>
                <a:lnTo>
                  <a:pt x="6516966" y="98759"/>
                </a:lnTo>
                <a:cubicBezTo>
                  <a:pt x="6510225" y="92018"/>
                  <a:pt x="6506854" y="84970"/>
                  <a:pt x="6506854" y="77615"/>
                </a:cubicBezTo>
                <a:cubicBezTo>
                  <a:pt x="6506854" y="58288"/>
                  <a:pt x="6517633" y="40115"/>
                  <a:pt x="6539191" y="23097"/>
                </a:cubicBezTo>
                <a:cubicBezTo>
                  <a:pt x="6559559" y="7699"/>
                  <a:pt x="6579486" y="0"/>
                  <a:pt x="6598970" y="0"/>
                </a:cubicBezTo>
                <a:close/>
                <a:moveTo>
                  <a:pt x="4512995" y="0"/>
                </a:moveTo>
                <a:cubicBezTo>
                  <a:pt x="4561896" y="0"/>
                  <a:pt x="4608648" y="23124"/>
                  <a:pt x="4653248" y="69372"/>
                </a:cubicBezTo>
                <a:lnTo>
                  <a:pt x="4658119" y="87336"/>
                </a:lnTo>
                <a:cubicBezTo>
                  <a:pt x="4646681" y="80540"/>
                  <a:pt x="4636516" y="73976"/>
                  <a:pt x="4627624" y="67644"/>
                </a:cubicBezTo>
                <a:cubicBezTo>
                  <a:pt x="4618734" y="61313"/>
                  <a:pt x="4608682" y="55075"/>
                  <a:pt x="4597470" y="48932"/>
                </a:cubicBezTo>
                <a:cubicBezTo>
                  <a:pt x="4587794" y="43330"/>
                  <a:pt x="4577662" y="39223"/>
                  <a:pt x="4567075" y="36609"/>
                </a:cubicBezTo>
                <a:cubicBezTo>
                  <a:pt x="4556488" y="33996"/>
                  <a:pt x="4545695" y="32690"/>
                  <a:pt x="4534696" y="32690"/>
                </a:cubicBezTo>
                <a:cubicBezTo>
                  <a:pt x="4518671" y="32690"/>
                  <a:pt x="4502139" y="38370"/>
                  <a:pt x="4485099" y="49732"/>
                </a:cubicBezTo>
                <a:cubicBezTo>
                  <a:pt x="4466634" y="61861"/>
                  <a:pt x="4456932" y="74835"/>
                  <a:pt x="4455994" y="88654"/>
                </a:cubicBezTo>
                <a:lnTo>
                  <a:pt x="4463564" y="106874"/>
                </a:lnTo>
                <a:lnTo>
                  <a:pt x="4468712" y="106874"/>
                </a:lnTo>
                <a:lnTo>
                  <a:pt x="4486974" y="106874"/>
                </a:lnTo>
                <a:lnTo>
                  <a:pt x="4680111" y="106874"/>
                </a:lnTo>
                <a:lnTo>
                  <a:pt x="4702009" y="106874"/>
                </a:lnTo>
                <a:lnTo>
                  <a:pt x="4970602" y="106874"/>
                </a:lnTo>
                <a:lnTo>
                  <a:pt x="4996303" y="137182"/>
                </a:lnTo>
                <a:lnTo>
                  <a:pt x="4878755" y="137182"/>
                </a:lnTo>
                <a:lnTo>
                  <a:pt x="4878755" y="145873"/>
                </a:lnTo>
                <a:cubicBezTo>
                  <a:pt x="4903705" y="145873"/>
                  <a:pt x="4924689" y="157222"/>
                  <a:pt x="4941708" y="179919"/>
                </a:cubicBezTo>
                <a:cubicBezTo>
                  <a:pt x="4957332" y="199651"/>
                  <a:pt x="4965143" y="221408"/>
                  <a:pt x="4965143" y="245189"/>
                </a:cubicBezTo>
                <a:cubicBezTo>
                  <a:pt x="4965143" y="251328"/>
                  <a:pt x="4964130" y="257148"/>
                  <a:pt x="4962104" y="262650"/>
                </a:cubicBezTo>
                <a:cubicBezTo>
                  <a:pt x="4960077" y="268152"/>
                  <a:pt x="4957274" y="273065"/>
                  <a:pt x="4953695" y="277391"/>
                </a:cubicBezTo>
                <a:cubicBezTo>
                  <a:pt x="4950115" y="281718"/>
                  <a:pt x="4945795" y="285146"/>
                  <a:pt x="4940732" y="287676"/>
                </a:cubicBezTo>
                <a:cubicBezTo>
                  <a:pt x="4935670" y="290206"/>
                  <a:pt x="4930121" y="291471"/>
                  <a:pt x="4924084" y="291471"/>
                </a:cubicBezTo>
                <a:cubicBezTo>
                  <a:pt x="4919771" y="291471"/>
                  <a:pt x="4915634" y="290632"/>
                  <a:pt x="4911675" y="288956"/>
                </a:cubicBezTo>
                <a:cubicBezTo>
                  <a:pt x="4907715" y="287279"/>
                  <a:pt x="4904162" y="285091"/>
                  <a:pt x="4901013" y="282393"/>
                </a:cubicBezTo>
                <a:cubicBezTo>
                  <a:pt x="4897864" y="279694"/>
                  <a:pt x="4895284" y="276410"/>
                  <a:pt x="4893273" y="272541"/>
                </a:cubicBezTo>
                <a:cubicBezTo>
                  <a:pt x="4891261" y="268671"/>
                  <a:pt x="4890256" y="264375"/>
                  <a:pt x="4890256" y="259652"/>
                </a:cubicBezTo>
                <a:cubicBezTo>
                  <a:pt x="4890256" y="251422"/>
                  <a:pt x="4893186" y="244532"/>
                  <a:pt x="4899045" y="238981"/>
                </a:cubicBezTo>
                <a:cubicBezTo>
                  <a:pt x="4904905" y="233430"/>
                  <a:pt x="4912180" y="230655"/>
                  <a:pt x="4920871" y="230655"/>
                </a:cubicBezTo>
                <a:cubicBezTo>
                  <a:pt x="4926204" y="230655"/>
                  <a:pt x="4930959" y="231892"/>
                  <a:pt x="4935136" y="234367"/>
                </a:cubicBezTo>
                <a:cubicBezTo>
                  <a:pt x="4939312" y="236841"/>
                  <a:pt x="4941499" y="239484"/>
                  <a:pt x="4941695" y="242296"/>
                </a:cubicBezTo>
                <a:lnTo>
                  <a:pt x="4940883" y="240568"/>
                </a:lnTo>
                <a:cubicBezTo>
                  <a:pt x="4940883" y="226626"/>
                  <a:pt x="4935063" y="213835"/>
                  <a:pt x="4923424" y="202196"/>
                </a:cubicBezTo>
                <a:cubicBezTo>
                  <a:pt x="4912165" y="189926"/>
                  <a:pt x="4897139" y="183908"/>
                  <a:pt x="4878346" y="184143"/>
                </a:cubicBezTo>
                <a:lnTo>
                  <a:pt x="4878346" y="371831"/>
                </a:lnTo>
                <a:cubicBezTo>
                  <a:pt x="4873038" y="371476"/>
                  <a:pt x="4869274" y="370652"/>
                  <a:pt x="4867053" y="369357"/>
                </a:cubicBezTo>
                <a:cubicBezTo>
                  <a:pt x="4864833" y="368062"/>
                  <a:pt x="4863620" y="367146"/>
                  <a:pt x="4863415" y="366608"/>
                </a:cubicBezTo>
                <a:cubicBezTo>
                  <a:pt x="4857404" y="351902"/>
                  <a:pt x="4850827" y="339033"/>
                  <a:pt x="4843686" y="328000"/>
                </a:cubicBezTo>
                <a:cubicBezTo>
                  <a:pt x="4836544" y="316967"/>
                  <a:pt x="4828608" y="307086"/>
                  <a:pt x="4819879" y="298357"/>
                </a:cubicBezTo>
                <a:cubicBezTo>
                  <a:pt x="4800181" y="278654"/>
                  <a:pt x="4777671" y="267323"/>
                  <a:pt x="4752350" y="264362"/>
                </a:cubicBezTo>
                <a:lnTo>
                  <a:pt x="4718682" y="220653"/>
                </a:lnTo>
                <a:cubicBezTo>
                  <a:pt x="4758240" y="188565"/>
                  <a:pt x="4801768" y="164825"/>
                  <a:pt x="4849266" y="149431"/>
                </a:cubicBezTo>
                <a:lnTo>
                  <a:pt x="4849266" y="137182"/>
                </a:lnTo>
                <a:lnTo>
                  <a:pt x="4726814" y="137182"/>
                </a:lnTo>
                <a:lnTo>
                  <a:pt x="4705396" y="137182"/>
                </a:lnTo>
                <a:lnTo>
                  <a:pt x="4607884" y="137182"/>
                </a:lnTo>
                <a:cubicBezTo>
                  <a:pt x="4609719" y="136316"/>
                  <a:pt x="4611635" y="137191"/>
                  <a:pt x="4613634" y="139806"/>
                </a:cubicBezTo>
                <a:cubicBezTo>
                  <a:pt x="4615633" y="142422"/>
                  <a:pt x="4617370" y="144668"/>
                  <a:pt x="4618846" y="146545"/>
                </a:cubicBezTo>
                <a:cubicBezTo>
                  <a:pt x="4641834" y="154566"/>
                  <a:pt x="4657317" y="163417"/>
                  <a:pt x="4665295" y="173097"/>
                </a:cubicBezTo>
                <a:cubicBezTo>
                  <a:pt x="4677915" y="185444"/>
                  <a:pt x="4684225" y="201705"/>
                  <a:pt x="4684225" y="221881"/>
                </a:cubicBezTo>
                <a:cubicBezTo>
                  <a:pt x="4684225" y="240858"/>
                  <a:pt x="4676236" y="256883"/>
                  <a:pt x="4660259" y="269955"/>
                </a:cubicBezTo>
                <a:cubicBezTo>
                  <a:pt x="4649354" y="279226"/>
                  <a:pt x="4633235" y="286225"/>
                  <a:pt x="4611903" y="290952"/>
                </a:cubicBezTo>
                <a:cubicBezTo>
                  <a:pt x="4626191" y="297173"/>
                  <a:pt x="4642004" y="307673"/>
                  <a:pt x="4659340" y="322454"/>
                </a:cubicBezTo>
                <a:cubicBezTo>
                  <a:pt x="4676677" y="337235"/>
                  <a:pt x="4693091" y="354311"/>
                  <a:pt x="4708582" y="373680"/>
                </a:cubicBezTo>
                <a:lnTo>
                  <a:pt x="4708582" y="373283"/>
                </a:lnTo>
                <a:lnTo>
                  <a:pt x="4721995" y="405179"/>
                </a:lnTo>
                <a:cubicBezTo>
                  <a:pt x="4706675" y="392422"/>
                  <a:pt x="4692676" y="380828"/>
                  <a:pt x="4679998" y="370397"/>
                </a:cubicBezTo>
                <a:cubicBezTo>
                  <a:pt x="4667320" y="359966"/>
                  <a:pt x="4652440" y="349767"/>
                  <a:pt x="4635358" y="339800"/>
                </a:cubicBezTo>
                <a:cubicBezTo>
                  <a:pt x="4621466" y="332002"/>
                  <a:pt x="4606460" y="324931"/>
                  <a:pt x="4590340" y="318589"/>
                </a:cubicBezTo>
                <a:cubicBezTo>
                  <a:pt x="4574219" y="312247"/>
                  <a:pt x="4557393" y="306921"/>
                  <a:pt x="4539863" y="302612"/>
                </a:cubicBezTo>
                <a:lnTo>
                  <a:pt x="4511704" y="238680"/>
                </a:lnTo>
                <a:cubicBezTo>
                  <a:pt x="4533826" y="249235"/>
                  <a:pt x="4556457" y="255565"/>
                  <a:pt x="4579598" y="257668"/>
                </a:cubicBezTo>
                <a:cubicBezTo>
                  <a:pt x="4595887" y="258671"/>
                  <a:pt x="4610747" y="255690"/>
                  <a:pt x="4624178" y="248728"/>
                </a:cubicBezTo>
                <a:cubicBezTo>
                  <a:pt x="4640535" y="240937"/>
                  <a:pt x="4648313" y="230194"/>
                  <a:pt x="4647510" y="216499"/>
                </a:cubicBezTo>
                <a:cubicBezTo>
                  <a:pt x="4647510" y="211973"/>
                  <a:pt x="4646848" y="207663"/>
                  <a:pt x="4645523" y="203572"/>
                </a:cubicBezTo>
                <a:cubicBezTo>
                  <a:pt x="4644199" y="199481"/>
                  <a:pt x="4642281" y="195880"/>
                  <a:pt x="4639770" y="192769"/>
                </a:cubicBezTo>
                <a:cubicBezTo>
                  <a:pt x="4637259" y="189659"/>
                  <a:pt x="4634380" y="187177"/>
                  <a:pt x="4631131" y="185324"/>
                </a:cubicBezTo>
                <a:cubicBezTo>
                  <a:pt x="4627882" y="183470"/>
                  <a:pt x="4625079" y="182483"/>
                  <a:pt x="4622722" y="182364"/>
                </a:cubicBezTo>
                <a:cubicBezTo>
                  <a:pt x="4620364" y="182244"/>
                  <a:pt x="4618160" y="182370"/>
                  <a:pt x="4616108" y="182741"/>
                </a:cubicBezTo>
                <a:cubicBezTo>
                  <a:pt x="4614056" y="183112"/>
                  <a:pt x="4612923" y="183351"/>
                  <a:pt x="4612710" y="183458"/>
                </a:cubicBezTo>
                <a:cubicBezTo>
                  <a:pt x="4612710" y="193604"/>
                  <a:pt x="4607707" y="203531"/>
                  <a:pt x="4597702" y="213242"/>
                </a:cubicBezTo>
                <a:cubicBezTo>
                  <a:pt x="4587557" y="222803"/>
                  <a:pt x="4576729" y="227583"/>
                  <a:pt x="4565218" y="227583"/>
                </a:cubicBezTo>
                <a:cubicBezTo>
                  <a:pt x="4557555" y="227583"/>
                  <a:pt x="4550471" y="225183"/>
                  <a:pt x="4543965" y="220384"/>
                </a:cubicBezTo>
                <a:cubicBezTo>
                  <a:pt x="4537458" y="215584"/>
                  <a:pt x="4534206" y="209120"/>
                  <a:pt x="4534206" y="200993"/>
                </a:cubicBezTo>
                <a:cubicBezTo>
                  <a:pt x="4534206" y="187426"/>
                  <a:pt x="4539989" y="175284"/>
                  <a:pt x="4551555" y="164566"/>
                </a:cubicBezTo>
                <a:cubicBezTo>
                  <a:pt x="4562579" y="154370"/>
                  <a:pt x="4574339" y="148789"/>
                  <a:pt x="4586836" y="147825"/>
                </a:cubicBezTo>
                <a:cubicBezTo>
                  <a:pt x="4586836" y="147130"/>
                  <a:pt x="4582644" y="143582"/>
                  <a:pt x="4574261" y="137182"/>
                </a:cubicBezTo>
                <a:lnTo>
                  <a:pt x="4512272" y="137182"/>
                </a:lnTo>
                <a:lnTo>
                  <a:pt x="4493517" y="137182"/>
                </a:lnTo>
                <a:lnTo>
                  <a:pt x="4472895" y="137182"/>
                </a:lnTo>
                <a:lnTo>
                  <a:pt x="4472895" y="372234"/>
                </a:lnTo>
                <a:lnTo>
                  <a:pt x="4441767" y="347390"/>
                </a:lnTo>
                <a:lnTo>
                  <a:pt x="4441767" y="137182"/>
                </a:lnTo>
                <a:lnTo>
                  <a:pt x="4437652" y="137182"/>
                </a:lnTo>
                <a:lnTo>
                  <a:pt x="4409961" y="137182"/>
                </a:lnTo>
                <a:lnTo>
                  <a:pt x="4395467" y="137182"/>
                </a:lnTo>
                <a:lnTo>
                  <a:pt x="4395467" y="372279"/>
                </a:lnTo>
                <a:lnTo>
                  <a:pt x="4365567" y="347429"/>
                </a:lnTo>
                <a:lnTo>
                  <a:pt x="4365567" y="178902"/>
                </a:lnTo>
                <a:cubicBezTo>
                  <a:pt x="4365567" y="172592"/>
                  <a:pt x="4364360" y="166898"/>
                  <a:pt x="4361945" y="161821"/>
                </a:cubicBezTo>
                <a:cubicBezTo>
                  <a:pt x="4359530" y="156744"/>
                  <a:pt x="4356168" y="152421"/>
                  <a:pt x="4351859" y="148852"/>
                </a:cubicBezTo>
                <a:cubicBezTo>
                  <a:pt x="4347550" y="145283"/>
                  <a:pt x="4342612" y="142446"/>
                  <a:pt x="4337044" y="140341"/>
                </a:cubicBezTo>
                <a:cubicBezTo>
                  <a:pt x="4331477" y="138235"/>
                  <a:pt x="4325145" y="137182"/>
                  <a:pt x="4318050" y="137182"/>
                </a:cubicBezTo>
                <a:lnTo>
                  <a:pt x="4307560" y="137182"/>
                </a:lnTo>
                <a:lnTo>
                  <a:pt x="4307560" y="373507"/>
                </a:lnTo>
                <a:lnTo>
                  <a:pt x="4287382" y="356721"/>
                </a:lnTo>
                <a:cubicBezTo>
                  <a:pt x="4286413" y="353837"/>
                  <a:pt x="4285351" y="351175"/>
                  <a:pt x="4284195" y="348734"/>
                </a:cubicBezTo>
                <a:cubicBezTo>
                  <a:pt x="4283039" y="346294"/>
                  <a:pt x="4280833" y="341950"/>
                  <a:pt x="4277578" y="335702"/>
                </a:cubicBezTo>
                <a:cubicBezTo>
                  <a:pt x="4274323" y="329453"/>
                  <a:pt x="4269698" y="322615"/>
                  <a:pt x="4263704" y="315188"/>
                </a:cubicBezTo>
                <a:cubicBezTo>
                  <a:pt x="4257709" y="307760"/>
                  <a:pt x="4252139" y="301599"/>
                  <a:pt x="4246994" y="296706"/>
                </a:cubicBezTo>
                <a:cubicBezTo>
                  <a:pt x="4228222" y="279491"/>
                  <a:pt x="4202743" y="269260"/>
                  <a:pt x="4170557" y="266013"/>
                </a:cubicBezTo>
                <a:lnTo>
                  <a:pt x="4139442" y="219545"/>
                </a:lnTo>
                <a:cubicBezTo>
                  <a:pt x="4185818" y="186549"/>
                  <a:pt x="4231891" y="162378"/>
                  <a:pt x="4277661" y="147031"/>
                </a:cubicBezTo>
                <a:lnTo>
                  <a:pt x="4277661" y="137182"/>
                </a:lnTo>
                <a:lnTo>
                  <a:pt x="4142377" y="137182"/>
                </a:lnTo>
                <a:lnTo>
                  <a:pt x="4126118" y="137182"/>
                </a:lnTo>
                <a:lnTo>
                  <a:pt x="4100192" y="137182"/>
                </a:lnTo>
                <a:lnTo>
                  <a:pt x="4100192" y="372279"/>
                </a:lnTo>
                <a:lnTo>
                  <a:pt x="4070292" y="347429"/>
                </a:lnTo>
                <a:lnTo>
                  <a:pt x="4070292" y="178902"/>
                </a:lnTo>
                <a:cubicBezTo>
                  <a:pt x="4070292" y="172592"/>
                  <a:pt x="4069085" y="166898"/>
                  <a:pt x="4066670" y="161821"/>
                </a:cubicBezTo>
                <a:cubicBezTo>
                  <a:pt x="4064255" y="156744"/>
                  <a:pt x="4060893" y="152421"/>
                  <a:pt x="4056584" y="148852"/>
                </a:cubicBezTo>
                <a:cubicBezTo>
                  <a:pt x="4052275" y="145283"/>
                  <a:pt x="4047337" y="142446"/>
                  <a:pt x="4041770" y="140341"/>
                </a:cubicBezTo>
                <a:cubicBezTo>
                  <a:pt x="4036202" y="138235"/>
                  <a:pt x="4029870" y="137182"/>
                  <a:pt x="4022775" y="137182"/>
                </a:cubicBezTo>
                <a:lnTo>
                  <a:pt x="4002760" y="137182"/>
                </a:lnTo>
                <a:lnTo>
                  <a:pt x="4002760" y="373437"/>
                </a:lnTo>
                <a:lnTo>
                  <a:pt x="3990306" y="358571"/>
                </a:lnTo>
                <a:lnTo>
                  <a:pt x="3990306" y="358974"/>
                </a:lnTo>
                <a:cubicBezTo>
                  <a:pt x="3980784" y="346686"/>
                  <a:pt x="3974678" y="338172"/>
                  <a:pt x="3971988" y="333430"/>
                </a:cubicBezTo>
                <a:cubicBezTo>
                  <a:pt x="3969298" y="328688"/>
                  <a:pt x="3964948" y="322596"/>
                  <a:pt x="3958939" y="315156"/>
                </a:cubicBezTo>
                <a:cubicBezTo>
                  <a:pt x="3952930" y="307715"/>
                  <a:pt x="3947350" y="301548"/>
                  <a:pt x="3942201" y="296654"/>
                </a:cubicBezTo>
                <a:cubicBezTo>
                  <a:pt x="3923433" y="279444"/>
                  <a:pt x="3898651" y="267982"/>
                  <a:pt x="3867856" y="262269"/>
                </a:cubicBezTo>
                <a:lnTo>
                  <a:pt x="3864388" y="258378"/>
                </a:lnTo>
                <a:lnTo>
                  <a:pt x="3834655" y="219552"/>
                </a:lnTo>
                <a:cubicBezTo>
                  <a:pt x="3881031" y="186543"/>
                  <a:pt x="3927104" y="162367"/>
                  <a:pt x="3972874" y="147025"/>
                </a:cubicBezTo>
                <a:lnTo>
                  <a:pt x="3972874" y="137182"/>
                </a:lnTo>
                <a:lnTo>
                  <a:pt x="3828052" y="137182"/>
                </a:lnTo>
                <a:lnTo>
                  <a:pt x="3821331" y="137182"/>
                </a:lnTo>
                <a:lnTo>
                  <a:pt x="3785867" y="137182"/>
                </a:lnTo>
                <a:lnTo>
                  <a:pt x="3785867" y="372279"/>
                </a:lnTo>
                <a:lnTo>
                  <a:pt x="3755967" y="347429"/>
                </a:lnTo>
                <a:lnTo>
                  <a:pt x="3755967" y="178902"/>
                </a:lnTo>
                <a:cubicBezTo>
                  <a:pt x="3755967" y="172592"/>
                  <a:pt x="3754760" y="166898"/>
                  <a:pt x="3752345" y="161821"/>
                </a:cubicBezTo>
                <a:cubicBezTo>
                  <a:pt x="3749930" y="156744"/>
                  <a:pt x="3746568" y="152421"/>
                  <a:pt x="3742259" y="148852"/>
                </a:cubicBezTo>
                <a:cubicBezTo>
                  <a:pt x="3737950" y="145283"/>
                  <a:pt x="3733012" y="142446"/>
                  <a:pt x="3727444" y="140341"/>
                </a:cubicBezTo>
                <a:cubicBezTo>
                  <a:pt x="3721877" y="138235"/>
                  <a:pt x="3715545" y="137182"/>
                  <a:pt x="3708450" y="137182"/>
                </a:cubicBezTo>
                <a:lnTo>
                  <a:pt x="3692019" y="137182"/>
                </a:lnTo>
                <a:lnTo>
                  <a:pt x="3692019" y="379062"/>
                </a:lnTo>
                <a:lnTo>
                  <a:pt x="3679162" y="360983"/>
                </a:lnTo>
                <a:lnTo>
                  <a:pt x="3679162" y="361380"/>
                </a:lnTo>
                <a:cubicBezTo>
                  <a:pt x="3671218" y="355185"/>
                  <a:pt x="3665739" y="349349"/>
                  <a:pt x="3662725" y="343871"/>
                </a:cubicBezTo>
                <a:cubicBezTo>
                  <a:pt x="3659710" y="338393"/>
                  <a:pt x="3656399" y="333074"/>
                  <a:pt x="3652789" y="327916"/>
                </a:cubicBezTo>
                <a:cubicBezTo>
                  <a:pt x="3640967" y="310578"/>
                  <a:pt x="3629401" y="297759"/>
                  <a:pt x="3618090" y="289461"/>
                </a:cubicBezTo>
                <a:cubicBezTo>
                  <a:pt x="3610449" y="284188"/>
                  <a:pt x="3601647" y="279978"/>
                  <a:pt x="3591682" y="276832"/>
                </a:cubicBezTo>
                <a:cubicBezTo>
                  <a:pt x="3581718" y="273685"/>
                  <a:pt x="3570192" y="271401"/>
                  <a:pt x="3557102" y="269981"/>
                </a:cubicBezTo>
                <a:lnTo>
                  <a:pt x="3528336" y="228876"/>
                </a:lnTo>
                <a:lnTo>
                  <a:pt x="3587801" y="189416"/>
                </a:lnTo>
                <a:cubicBezTo>
                  <a:pt x="3575407" y="189416"/>
                  <a:pt x="3564197" y="185728"/>
                  <a:pt x="3554171" y="178351"/>
                </a:cubicBezTo>
                <a:cubicBezTo>
                  <a:pt x="3549299" y="174341"/>
                  <a:pt x="3545382" y="169522"/>
                  <a:pt x="3542421" y="163894"/>
                </a:cubicBezTo>
                <a:cubicBezTo>
                  <a:pt x="3539461" y="158267"/>
                  <a:pt x="3537980" y="151882"/>
                  <a:pt x="3537980" y="144740"/>
                </a:cubicBezTo>
                <a:cubicBezTo>
                  <a:pt x="3537980" y="133063"/>
                  <a:pt x="3542060" y="123365"/>
                  <a:pt x="3550220" y="115645"/>
                </a:cubicBezTo>
                <a:cubicBezTo>
                  <a:pt x="3558379" y="107925"/>
                  <a:pt x="3568387" y="104065"/>
                  <a:pt x="3580243" y="104065"/>
                </a:cubicBezTo>
                <a:cubicBezTo>
                  <a:pt x="3601042" y="104065"/>
                  <a:pt x="3611761" y="111420"/>
                  <a:pt x="3612401" y="126130"/>
                </a:cubicBezTo>
                <a:cubicBezTo>
                  <a:pt x="3612713" y="133515"/>
                  <a:pt x="3610732" y="139347"/>
                  <a:pt x="3606459" y="143624"/>
                </a:cubicBezTo>
                <a:cubicBezTo>
                  <a:pt x="3602186" y="147901"/>
                  <a:pt x="3596663" y="150039"/>
                  <a:pt x="3589887" y="150039"/>
                </a:cubicBezTo>
                <a:cubicBezTo>
                  <a:pt x="3586675" y="150039"/>
                  <a:pt x="3583432" y="149415"/>
                  <a:pt x="3580160" y="148167"/>
                </a:cubicBezTo>
                <a:cubicBezTo>
                  <a:pt x="3576888" y="146919"/>
                  <a:pt x="3574580" y="145133"/>
                  <a:pt x="3573236" y="142808"/>
                </a:cubicBezTo>
                <a:cubicBezTo>
                  <a:pt x="3572869" y="144489"/>
                  <a:pt x="3572685" y="147409"/>
                  <a:pt x="3572685" y="151569"/>
                </a:cubicBezTo>
                <a:cubicBezTo>
                  <a:pt x="3572685" y="157648"/>
                  <a:pt x="3575439" y="162639"/>
                  <a:pt x="3580947" y="166541"/>
                </a:cubicBezTo>
                <a:cubicBezTo>
                  <a:pt x="3586455" y="170442"/>
                  <a:pt x="3593855" y="172393"/>
                  <a:pt x="3603147" y="172393"/>
                </a:cubicBezTo>
                <a:cubicBezTo>
                  <a:pt x="3605328" y="172393"/>
                  <a:pt x="3624721" y="161460"/>
                  <a:pt x="3661326" y="139595"/>
                </a:cubicBezTo>
                <a:lnTo>
                  <a:pt x="3661326" y="106874"/>
                </a:lnTo>
                <a:lnTo>
                  <a:pt x="3683645" y="106874"/>
                </a:lnTo>
                <a:lnTo>
                  <a:pt x="3708997" y="106874"/>
                </a:lnTo>
                <a:lnTo>
                  <a:pt x="3713455" y="106874"/>
                </a:lnTo>
                <a:cubicBezTo>
                  <a:pt x="3728106" y="106874"/>
                  <a:pt x="3739526" y="110164"/>
                  <a:pt x="3747715" y="116745"/>
                </a:cubicBezTo>
                <a:cubicBezTo>
                  <a:pt x="3755904" y="123326"/>
                  <a:pt x="3759747" y="132890"/>
                  <a:pt x="3759244" y="145438"/>
                </a:cubicBezTo>
                <a:cubicBezTo>
                  <a:pt x="3759244" y="143744"/>
                  <a:pt x="3759109" y="139603"/>
                  <a:pt x="3758841" y="133013"/>
                </a:cubicBezTo>
                <a:cubicBezTo>
                  <a:pt x="3758572" y="126424"/>
                  <a:pt x="3758032" y="118641"/>
                  <a:pt x="3757222" y="109664"/>
                </a:cubicBezTo>
                <a:cubicBezTo>
                  <a:pt x="3756667" y="100692"/>
                  <a:pt x="3756251" y="92865"/>
                  <a:pt x="3755974" y="86184"/>
                </a:cubicBezTo>
                <a:cubicBezTo>
                  <a:pt x="3755696" y="79503"/>
                  <a:pt x="3755558" y="72468"/>
                  <a:pt x="3755558" y="65078"/>
                </a:cubicBezTo>
                <a:lnTo>
                  <a:pt x="3771538" y="74274"/>
                </a:lnTo>
                <a:cubicBezTo>
                  <a:pt x="3774234" y="90453"/>
                  <a:pt x="3778257" y="101319"/>
                  <a:pt x="3783607" y="106874"/>
                </a:cubicBezTo>
                <a:lnTo>
                  <a:pt x="3796884" y="106874"/>
                </a:lnTo>
                <a:lnTo>
                  <a:pt x="3803587" y="106874"/>
                </a:lnTo>
                <a:lnTo>
                  <a:pt x="3997970" y="106874"/>
                </a:lnTo>
                <a:lnTo>
                  <a:pt x="4024154" y="106874"/>
                </a:lnTo>
                <a:lnTo>
                  <a:pt x="4027780" y="106874"/>
                </a:lnTo>
                <a:cubicBezTo>
                  <a:pt x="4042431" y="106874"/>
                  <a:pt x="4053851" y="110164"/>
                  <a:pt x="4062040" y="116745"/>
                </a:cubicBezTo>
                <a:cubicBezTo>
                  <a:pt x="4070229" y="123326"/>
                  <a:pt x="4074072" y="132890"/>
                  <a:pt x="4073569" y="145438"/>
                </a:cubicBezTo>
                <a:cubicBezTo>
                  <a:pt x="4073569" y="143744"/>
                  <a:pt x="4073434" y="139603"/>
                  <a:pt x="4073166" y="133013"/>
                </a:cubicBezTo>
                <a:cubicBezTo>
                  <a:pt x="4072897" y="126424"/>
                  <a:pt x="4072357" y="118641"/>
                  <a:pt x="4071547" y="109664"/>
                </a:cubicBezTo>
                <a:cubicBezTo>
                  <a:pt x="4070992" y="100692"/>
                  <a:pt x="4070576" y="92865"/>
                  <a:pt x="4070299" y="86184"/>
                </a:cubicBezTo>
                <a:cubicBezTo>
                  <a:pt x="4070021" y="79503"/>
                  <a:pt x="4069883" y="72468"/>
                  <a:pt x="4069883" y="65078"/>
                </a:cubicBezTo>
                <a:lnTo>
                  <a:pt x="4085863" y="74274"/>
                </a:lnTo>
                <a:cubicBezTo>
                  <a:pt x="4088559" y="90453"/>
                  <a:pt x="4092582" y="101319"/>
                  <a:pt x="4097932" y="106874"/>
                </a:cubicBezTo>
                <a:lnTo>
                  <a:pt x="4101672" y="106874"/>
                </a:lnTo>
                <a:lnTo>
                  <a:pt x="4117912" y="106874"/>
                </a:lnTo>
                <a:lnTo>
                  <a:pt x="4293245" y="106874"/>
                </a:lnTo>
                <a:lnTo>
                  <a:pt x="4323055" y="106874"/>
                </a:lnTo>
                <a:lnTo>
                  <a:pt x="4329811" y="106874"/>
                </a:lnTo>
                <a:lnTo>
                  <a:pt x="4330560" y="107821"/>
                </a:lnTo>
                <a:lnTo>
                  <a:pt x="4342608" y="109342"/>
                </a:lnTo>
                <a:cubicBezTo>
                  <a:pt x="4348318" y="110987"/>
                  <a:pt x="4353220" y="113455"/>
                  <a:pt x="4357315" y="116745"/>
                </a:cubicBezTo>
                <a:cubicBezTo>
                  <a:pt x="4365504" y="123326"/>
                  <a:pt x="4369347" y="132890"/>
                  <a:pt x="4368844" y="145438"/>
                </a:cubicBezTo>
                <a:cubicBezTo>
                  <a:pt x="4368844" y="143744"/>
                  <a:pt x="4368709" y="139603"/>
                  <a:pt x="4368441" y="133013"/>
                </a:cubicBezTo>
                <a:cubicBezTo>
                  <a:pt x="4368172" y="126424"/>
                  <a:pt x="4367632" y="118641"/>
                  <a:pt x="4366822" y="109664"/>
                </a:cubicBezTo>
                <a:cubicBezTo>
                  <a:pt x="4366267" y="100692"/>
                  <a:pt x="4365851" y="92865"/>
                  <a:pt x="4365574" y="86184"/>
                </a:cubicBezTo>
                <a:cubicBezTo>
                  <a:pt x="4365296" y="79503"/>
                  <a:pt x="4365158" y="72468"/>
                  <a:pt x="4365158" y="65078"/>
                </a:cubicBezTo>
                <a:lnTo>
                  <a:pt x="4381138" y="74274"/>
                </a:lnTo>
                <a:cubicBezTo>
                  <a:pt x="4383834" y="90453"/>
                  <a:pt x="4387857" y="101319"/>
                  <a:pt x="4393207" y="106874"/>
                </a:cubicBezTo>
                <a:lnTo>
                  <a:pt x="4413187" y="106874"/>
                </a:lnTo>
                <a:lnTo>
                  <a:pt x="4445390" y="106874"/>
                </a:lnTo>
                <a:lnTo>
                  <a:pt x="4430991" y="98759"/>
                </a:lnTo>
                <a:cubicBezTo>
                  <a:pt x="4424250" y="92018"/>
                  <a:pt x="4420879" y="84970"/>
                  <a:pt x="4420879" y="77615"/>
                </a:cubicBezTo>
                <a:cubicBezTo>
                  <a:pt x="4420879" y="58288"/>
                  <a:pt x="4431658" y="40115"/>
                  <a:pt x="4453216" y="23097"/>
                </a:cubicBezTo>
                <a:cubicBezTo>
                  <a:pt x="4473584" y="7699"/>
                  <a:pt x="4493511" y="0"/>
                  <a:pt x="4512995" y="0"/>
                </a:cubicBezTo>
                <a:close/>
                <a:moveTo>
                  <a:pt x="2026970" y="0"/>
                </a:moveTo>
                <a:cubicBezTo>
                  <a:pt x="2075872" y="0"/>
                  <a:pt x="2122623" y="23124"/>
                  <a:pt x="2167224" y="69372"/>
                </a:cubicBezTo>
                <a:lnTo>
                  <a:pt x="2172094" y="87336"/>
                </a:lnTo>
                <a:cubicBezTo>
                  <a:pt x="2160656" y="80540"/>
                  <a:pt x="2150491" y="73976"/>
                  <a:pt x="2141600" y="67644"/>
                </a:cubicBezTo>
                <a:cubicBezTo>
                  <a:pt x="2132709" y="61313"/>
                  <a:pt x="2122657" y="55075"/>
                  <a:pt x="2111445" y="48932"/>
                </a:cubicBezTo>
                <a:cubicBezTo>
                  <a:pt x="2101769" y="43330"/>
                  <a:pt x="2091637" y="39223"/>
                  <a:pt x="2081050" y="36609"/>
                </a:cubicBezTo>
                <a:cubicBezTo>
                  <a:pt x="2070463" y="33996"/>
                  <a:pt x="2059670" y="32690"/>
                  <a:pt x="2048671" y="32690"/>
                </a:cubicBezTo>
                <a:cubicBezTo>
                  <a:pt x="2032647" y="32690"/>
                  <a:pt x="2016114" y="38370"/>
                  <a:pt x="1999074" y="49732"/>
                </a:cubicBezTo>
                <a:cubicBezTo>
                  <a:pt x="1980609" y="61861"/>
                  <a:pt x="1970907" y="74835"/>
                  <a:pt x="1969969" y="88654"/>
                </a:cubicBezTo>
                <a:lnTo>
                  <a:pt x="1977539" y="106874"/>
                </a:lnTo>
                <a:lnTo>
                  <a:pt x="1999847" y="106874"/>
                </a:lnTo>
                <a:lnTo>
                  <a:pt x="2000949" y="106874"/>
                </a:lnTo>
                <a:lnTo>
                  <a:pt x="2250871" y="106874"/>
                </a:lnTo>
                <a:lnTo>
                  <a:pt x="2274825" y="137182"/>
                </a:lnTo>
                <a:lnTo>
                  <a:pt x="2147057" y="137182"/>
                </a:lnTo>
                <a:lnTo>
                  <a:pt x="2147057" y="221171"/>
                </a:lnTo>
                <a:cubicBezTo>
                  <a:pt x="2151183" y="221593"/>
                  <a:pt x="2155669" y="220369"/>
                  <a:pt x="2160515" y="217498"/>
                </a:cubicBezTo>
                <a:cubicBezTo>
                  <a:pt x="2165362" y="214626"/>
                  <a:pt x="2169980" y="210543"/>
                  <a:pt x="2174371" y="205249"/>
                </a:cubicBezTo>
                <a:cubicBezTo>
                  <a:pt x="2178760" y="199954"/>
                  <a:pt x="2183050" y="194266"/>
                  <a:pt x="2187237" y="188184"/>
                </a:cubicBezTo>
                <a:cubicBezTo>
                  <a:pt x="2191425" y="182102"/>
                  <a:pt x="2196822" y="176301"/>
                  <a:pt x="2203431" y="170780"/>
                </a:cubicBezTo>
                <a:cubicBezTo>
                  <a:pt x="2212322" y="175414"/>
                  <a:pt x="2219455" y="180699"/>
                  <a:pt x="2224828" y="186635"/>
                </a:cubicBezTo>
                <a:cubicBezTo>
                  <a:pt x="2230201" y="192572"/>
                  <a:pt x="2234626" y="199086"/>
                  <a:pt x="2238101" y="206177"/>
                </a:cubicBezTo>
                <a:cubicBezTo>
                  <a:pt x="2241576" y="213267"/>
                  <a:pt x="2244279" y="220749"/>
                  <a:pt x="2246212" y="228620"/>
                </a:cubicBezTo>
                <a:cubicBezTo>
                  <a:pt x="2248145" y="236492"/>
                  <a:pt x="2249111" y="244291"/>
                  <a:pt x="2249111" y="252017"/>
                </a:cubicBezTo>
                <a:cubicBezTo>
                  <a:pt x="2249111" y="278738"/>
                  <a:pt x="2241673" y="300660"/>
                  <a:pt x="2226796" y="317786"/>
                </a:cubicBezTo>
                <a:cubicBezTo>
                  <a:pt x="2211253" y="335867"/>
                  <a:pt x="2190005" y="344907"/>
                  <a:pt x="2163050" y="344907"/>
                </a:cubicBezTo>
                <a:cubicBezTo>
                  <a:pt x="2093584" y="344907"/>
                  <a:pt x="2052709" y="278025"/>
                  <a:pt x="2040427" y="144260"/>
                </a:cubicBezTo>
                <a:lnTo>
                  <a:pt x="2063235" y="153335"/>
                </a:lnTo>
                <a:cubicBezTo>
                  <a:pt x="2064954" y="171642"/>
                  <a:pt x="2067922" y="188829"/>
                  <a:pt x="2072136" y="204897"/>
                </a:cubicBezTo>
                <a:cubicBezTo>
                  <a:pt x="2076352" y="220964"/>
                  <a:pt x="2081281" y="234369"/>
                  <a:pt x="2086926" y="245112"/>
                </a:cubicBezTo>
                <a:cubicBezTo>
                  <a:pt x="2105080" y="279939"/>
                  <a:pt x="2128696" y="297352"/>
                  <a:pt x="2157776" y="297352"/>
                </a:cubicBezTo>
                <a:cubicBezTo>
                  <a:pt x="2170405" y="297642"/>
                  <a:pt x="2181706" y="295073"/>
                  <a:pt x="2191682" y="289644"/>
                </a:cubicBezTo>
                <a:cubicBezTo>
                  <a:pt x="2201656" y="284215"/>
                  <a:pt x="2209615" y="277326"/>
                  <a:pt x="2215558" y="268979"/>
                </a:cubicBezTo>
                <a:cubicBezTo>
                  <a:pt x="2221502" y="260632"/>
                  <a:pt x="2224603" y="251572"/>
                  <a:pt x="2224864" y="241800"/>
                </a:cubicBezTo>
                <a:cubicBezTo>
                  <a:pt x="2225123" y="232028"/>
                  <a:pt x="2222640" y="223272"/>
                  <a:pt x="2217414" y="215533"/>
                </a:cubicBezTo>
                <a:cubicBezTo>
                  <a:pt x="2216518" y="220610"/>
                  <a:pt x="2213723" y="225993"/>
                  <a:pt x="2209027" y="231682"/>
                </a:cubicBezTo>
                <a:cubicBezTo>
                  <a:pt x="2204332" y="237372"/>
                  <a:pt x="2198950" y="242333"/>
                  <a:pt x="2192882" y="246568"/>
                </a:cubicBezTo>
                <a:cubicBezTo>
                  <a:pt x="2186812" y="250802"/>
                  <a:pt x="2180374" y="254308"/>
                  <a:pt x="2173568" y="257086"/>
                </a:cubicBezTo>
                <a:cubicBezTo>
                  <a:pt x="2166760" y="259863"/>
                  <a:pt x="2159927" y="261683"/>
                  <a:pt x="2153066" y="262544"/>
                </a:cubicBezTo>
                <a:cubicBezTo>
                  <a:pt x="2129136" y="262544"/>
                  <a:pt x="2117171" y="245108"/>
                  <a:pt x="2117171" y="210234"/>
                </a:cubicBezTo>
                <a:lnTo>
                  <a:pt x="2117171" y="137182"/>
                </a:lnTo>
                <a:lnTo>
                  <a:pt x="2026247" y="137182"/>
                </a:lnTo>
                <a:lnTo>
                  <a:pt x="2024651" y="137182"/>
                </a:lnTo>
                <a:lnTo>
                  <a:pt x="1986871" y="137182"/>
                </a:lnTo>
                <a:lnTo>
                  <a:pt x="1986871" y="372234"/>
                </a:lnTo>
                <a:lnTo>
                  <a:pt x="1955742" y="347390"/>
                </a:lnTo>
                <a:lnTo>
                  <a:pt x="1955742" y="137182"/>
                </a:lnTo>
                <a:lnTo>
                  <a:pt x="1926465" y="137182"/>
                </a:lnTo>
                <a:lnTo>
                  <a:pt x="1923936" y="137182"/>
                </a:lnTo>
                <a:lnTo>
                  <a:pt x="1810081" y="137182"/>
                </a:lnTo>
                <a:lnTo>
                  <a:pt x="1812775" y="139675"/>
                </a:lnTo>
                <a:cubicBezTo>
                  <a:pt x="1814807" y="142339"/>
                  <a:pt x="1816656" y="144610"/>
                  <a:pt x="1818324" y="146487"/>
                </a:cubicBezTo>
                <a:cubicBezTo>
                  <a:pt x="1841124" y="154534"/>
                  <a:pt x="1856637" y="163378"/>
                  <a:pt x="1864862" y="173020"/>
                </a:cubicBezTo>
                <a:cubicBezTo>
                  <a:pt x="1877537" y="185418"/>
                  <a:pt x="1883875" y="201406"/>
                  <a:pt x="1883875" y="220982"/>
                </a:cubicBezTo>
                <a:cubicBezTo>
                  <a:pt x="1883875" y="240559"/>
                  <a:pt x="1875899" y="256872"/>
                  <a:pt x="1859947" y="269923"/>
                </a:cubicBezTo>
                <a:cubicBezTo>
                  <a:pt x="1848735" y="279493"/>
                  <a:pt x="1832603" y="286519"/>
                  <a:pt x="1811553" y="291003"/>
                </a:cubicBezTo>
                <a:cubicBezTo>
                  <a:pt x="1825841" y="297190"/>
                  <a:pt x="1841654" y="307673"/>
                  <a:pt x="1858990" y="322454"/>
                </a:cubicBezTo>
                <a:cubicBezTo>
                  <a:pt x="1876327" y="337235"/>
                  <a:pt x="1895363" y="355132"/>
                  <a:pt x="1916098" y="376144"/>
                </a:cubicBezTo>
                <a:lnTo>
                  <a:pt x="1921646" y="405179"/>
                </a:lnTo>
                <a:cubicBezTo>
                  <a:pt x="1906325" y="392422"/>
                  <a:pt x="1892326" y="380828"/>
                  <a:pt x="1879648" y="370397"/>
                </a:cubicBezTo>
                <a:cubicBezTo>
                  <a:pt x="1866971" y="359966"/>
                  <a:pt x="1852090" y="349767"/>
                  <a:pt x="1835008" y="339800"/>
                </a:cubicBezTo>
                <a:cubicBezTo>
                  <a:pt x="1821117" y="332002"/>
                  <a:pt x="1806110" y="324931"/>
                  <a:pt x="1789990" y="318589"/>
                </a:cubicBezTo>
                <a:cubicBezTo>
                  <a:pt x="1773869" y="312247"/>
                  <a:pt x="1757043" y="306921"/>
                  <a:pt x="1739513" y="302612"/>
                </a:cubicBezTo>
                <a:lnTo>
                  <a:pt x="1711354" y="238680"/>
                </a:lnTo>
                <a:cubicBezTo>
                  <a:pt x="1733988" y="249496"/>
                  <a:pt x="1756950" y="255848"/>
                  <a:pt x="1780240" y="257738"/>
                </a:cubicBezTo>
                <a:cubicBezTo>
                  <a:pt x="1795868" y="258694"/>
                  <a:pt x="1810397" y="255690"/>
                  <a:pt x="1823828" y="248728"/>
                </a:cubicBezTo>
                <a:cubicBezTo>
                  <a:pt x="1840185" y="240937"/>
                  <a:pt x="1847963" y="230194"/>
                  <a:pt x="1847161" y="216499"/>
                </a:cubicBezTo>
                <a:cubicBezTo>
                  <a:pt x="1847161" y="211973"/>
                  <a:pt x="1846499" y="207663"/>
                  <a:pt x="1845173" y="203572"/>
                </a:cubicBezTo>
                <a:cubicBezTo>
                  <a:pt x="1843849" y="199481"/>
                  <a:pt x="1841931" y="195880"/>
                  <a:pt x="1839420" y="192769"/>
                </a:cubicBezTo>
                <a:cubicBezTo>
                  <a:pt x="1836910" y="189659"/>
                  <a:pt x="1834045" y="187185"/>
                  <a:pt x="1830825" y="185346"/>
                </a:cubicBezTo>
                <a:cubicBezTo>
                  <a:pt x="1827607" y="183507"/>
                  <a:pt x="1823971" y="182588"/>
                  <a:pt x="1819918" y="182588"/>
                </a:cubicBezTo>
                <a:cubicBezTo>
                  <a:pt x="1818262" y="182588"/>
                  <a:pt x="1816584" y="182849"/>
                  <a:pt x="1814881" y="183372"/>
                </a:cubicBezTo>
                <a:cubicBezTo>
                  <a:pt x="1813179" y="183894"/>
                  <a:pt x="1812339" y="184153"/>
                  <a:pt x="1812360" y="184149"/>
                </a:cubicBezTo>
                <a:cubicBezTo>
                  <a:pt x="1812360" y="193834"/>
                  <a:pt x="1807357" y="203531"/>
                  <a:pt x="1797353" y="213242"/>
                </a:cubicBezTo>
                <a:cubicBezTo>
                  <a:pt x="1787207" y="222803"/>
                  <a:pt x="1776379" y="227583"/>
                  <a:pt x="1764868" y="227583"/>
                </a:cubicBezTo>
                <a:cubicBezTo>
                  <a:pt x="1757206" y="227583"/>
                  <a:pt x="1750122" y="225183"/>
                  <a:pt x="1743615" y="220384"/>
                </a:cubicBezTo>
                <a:cubicBezTo>
                  <a:pt x="1737109" y="215584"/>
                  <a:pt x="1733856" y="209120"/>
                  <a:pt x="1733856" y="200993"/>
                </a:cubicBezTo>
                <a:cubicBezTo>
                  <a:pt x="1733856" y="187426"/>
                  <a:pt x="1739639" y="175284"/>
                  <a:pt x="1751205" y="164566"/>
                </a:cubicBezTo>
                <a:cubicBezTo>
                  <a:pt x="1761947" y="154647"/>
                  <a:pt x="1773708" y="149086"/>
                  <a:pt x="1786486" y="147883"/>
                </a:cubicBezTo>
                <a:cubicBezTo>
                  <a:pt x="1786486" y="147149"/>
                  <a:pt x="1782294" y="143582"/>
                  <a:pt x="1773910" y="137182"/>
                </a:cubicBezTo>
                <a:lnTo>
                  <a:pt x="1701199" y="137182"/>
                </a:lnTo>
                <a:lnTo>
                  <a:pt x="1676400" y="106874"/>
                </a:lnTo>
                <a:lnTo>
                  <a:pt x="1833171" y="106874"/>
                </a:lnTo>
                <a:cubicBezTo>
                  <a:pt x="1836009" y="106874"/>
                  <a:pt x="1838955" y="106583"/>
                  <a:pt x="1842009" y="106000"/>
                </a:cubicBezTo>
                <a:cubicBezTo>
                  <a:pt x="1845064" y="105418"/>
                  <a:pt x="1848078" y="104591"/>
                  <a:pt x="1851052" y="103521"/>
                </a:cubicBezTo>
                <a:cubicBezTo>
                  <a:pt x="1857562" y="101229"/>
                  <a:pt x="1860817" y="97998"/>
                  <a:pt x="1860817" y="93825"/>
                </a:cubicBezTo>
                <a:cubicBezTo>
                  <a:pt x="1860817" y="90335"/>
                  <a:pt x="1856999" y="87507"/>
                  <a:pt x="1849362" y="85339"/>
                </a:cubicBezTo>
                <a:cubicBezTo>
                  <a:pt x="1846704" y="84379"/>
                  <a:pt x="1843727" y="83708"/>
                  <a:pt x="1840432" y="83327"/>
                </a:cubicBezTo>
                <a:cubicBezTo>
                  <a:pt x="1837135" y="82945"/>
                  <a:pt x="1833779" y="82754"/>
                  <a:pt x="1830362" y="82754"/>
                </a:cubicBezTo>
                <a:cubicBezTo>
                  <a:pt x="1826739" y="82754"/>
                  <a:pt x="1822194" y="82888"/>
                  <a:pt x="1816724" y="83157"/>
                </a:cubicBezTo>
                <a:cubicBezTo>
                  <a:pt x="1811255" y="83426"/>
                  <a:pt x="1804770" y="83829"/>
                  <a:pt x="1797269" y="84367"/>
                </a:cubicBezTo>
                <a:cubicBezTo>
                  <a:pt x="1789918" y="84891"/>
                  <a:pt x="1783438" y="85290"/>
                  <a:pt x="1777830" y="85563"/>
                </a:cubicBezTo>
                <a:cubicBezTo>
                  <a:pt x="1772222" y="85836"/>
                  <a:pt x="1767501" y="85973"/>
                  <a:pt x="1763665" y="85973"/>
                </a:cubicBezTo>
                <a:cubicBezTo>
                  <a:pt x="1745964" y="85973"/>
                  <a:pt x="1729724" y="81672"/>
                  <a:pt x="1714945" y="73071"/>
                </a:cubicBezTo>
                <a:cubicBezTo>
                  <a:pt x="1697282" y="62712"/>
                  <a:pt x="1688451" y="48972"/>
                  <a:pt x="1688451" y="31851"/>
                </a:cubicBezTo>
                <a:cubicBezTo>
                  <a:pt x="1688451" y="28037"/>
                  <a:pt x="1690325" y="22860"/>
                  <a:pt x="1694076" y="16319"/>
                </a:cubicBezTo>
                <a:cubicBezTo>
                  <a:pt x="1699037" y="7066"/>
                  <a:pt x="1703985" y="2844"/>
                  <a:pt x="1708917" y="3655"/>
                </a:cubicBezTo>
                <a:cubicBezTo>
                  <a:pt x="1709514" y="3655"/>
                  <a:pt x="1710350" y="3722"/>
                  <a:pt x="1711425" y="3856"/>
                </a:cubicBezTo>
                <a:cubicBezTo>
                  <a:pt x="1712501" y="3991"/>
                  <a:pt x="1714938" y="4058"/>
                  <a:pt x="1718740" y="4058"/>
                </a:cubicBezTo>
                <a:cubicBezTo>
                  <a:pt x="1712310" y="12484"/>
                  <a:pt x="1709096" y="20006"/>
                  <a:pt x="1709096" y="26623"/>
                </a:cubicBezTo>
                <a:cubicBezTo>
                  <a:pt x="1709096" y="32869"/>
                  <a:pt x="1713020" y="38349"/>
                  <a:pt x="1720871" y="43063"/>
                </a:cubicBezTo>
                <a:cubicBezTo>
                  <a:pt x="1725551" y="45977"/>
                  <a:pt x="1731646" y="47434"/>
                  <a:pt x="1739154" y="47434"/>
                </a:cubicBezTo>
                <a:cubicBezTo>
                  <a:pt x="1742717" y="47434"/>
                  <a:pt x="1749167" y="47116"/>
                  <a:pt x="1758504" y="46481"/>
                </a:cubicBezTo>
                <a:cubicBezTo>
                  <a:pt x="1767841" y="45845"/>
                  <a:pt x="1780707" y="44845"/>
                  <a:pt x="1797103" y="43479"/>
                </a:cubicBezTo>
                <a:cubicBezTo>
                  <a:pt x="1826405" y="44038"/>
                  <a:pt x="1848728" y="49899"/>
                  <a:pt x="1864075" y="61062"/>
                </a:cubicBezTo>
                <a:cubicBezTo>
                  <a:pt x="1879421" y="72225"/>
                  <a:pt x="1886424" y="87496"/>
                  <a:pt x="1885085" y="106874"/>
                </a:cubicBezTo>
                <a:lnTo>
                  <a:pt x="1899496" y="106874"/>
                </a:lnTo>
                <a:lnTo>
                  <a:pt x="1901660" y="106874"/>
                </a:lnTo>
                <a:lnTo>
                  <a:pt x="1959364" y="106874"/>
                </a:lnTo>
                <a:lnTo>
                  <a:pt x="1944966" y="98759"/>
                </a:lnTo>
                <a:cubicBezTo>
                  <a:pt x="1938224" y="92018"/>
                  <a:pt x="1934854" y="84970"/>
                  <a:pt x="1934854" y="77615"/>
                </a:cubicBezTo>
                <a:cubicBezTo>
                  <a:pt x="1934854" y="58288"/>
                  <a:pt x="1945633" y="40115"/>
                  <a:pt x="1967192" y="23097"/>
                </a:cubicBezTo>
                <a:cubicBezTo>
                  <a:pt x="1987559" y="7699"/>
                  <a:pt x="2007485" y="0"/>
                  <a:pt x="202697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AA18A7-DE6A-4989-92E1-7A118DC333F1}"/>
              </a:ext>
            </a:extLst>
          </p:cNvPr>
          <p:cNvSpPr txBox="1"/>
          <p:nvPr/>
        </p:nvSpPr>
        <p:spPr>
          <a:xfrm>
            <a:off x="-36286" y="457200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8463B-9277-4619-A01A-54E33A904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686800" cy="388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B7BBF1-40AF-4F11-8FD8-F331BD4BCF07}"/>
              </a:ext>
            </a:extLst>
          </p:cNvPr>
          <p:cNvSpPr txBox="1"/>
          <p:nvPr/>
        </p:nvSpPr>
        <p:spPr>
          <a:xfrm>
            <a:off x="533400" y="2895600"/>
            <a:ext cx="541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চাপ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দেই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D53CF0-0071-40AF-9E8C-59FAD109A96E}"/>
              </a:ext>
            </a:extLst>
          </p:cNvPr>
          <p:cNvCxnSpPr>
            <a:cxnSpLocks/>
          </p:cNvCxnSpPr>
          <p:nvPr/>
        </p:nvCxnSpPr>
        <p:spPr>
          <a:xfrm flipH="1" flipV="1">
            <a:off x="1676400" y="1676400"/>
            <a:ext cx="1384300" cy="11557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22DC42-5E59-4C3C-86A8-E4B7B952D835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6705600" y="2250662"/>
            <a:ext cx="1274996" cy="1241838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403323-3916-4EEB-A22F-7219DA4A2AE4}"/>
              </a:ext>
            </a:extLst>
          </p:cNvPr>
          <p:cNvSpPr txBox="1"/>
          <p:nvPr/>
        </p:nvSpPr>
        <p:spPr>
          <a:xfrm>
            <a:off x="1524000" y="3505200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পয়েন্টার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7CF93B-3823-4F10-AF42-BF81732D591A}"/>
              </a:ext>
            </a:extLst>
          </p:cNvPr>
          <p:cNvSpPr/>
          <p:nvPr/>
        </p:nvSpPr>
        <p:spPr>
          <a:xfrm>
            <a:off x="342900" y="1333500"/>
            <a:ext cx="4267200" cy="30480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712B8-722E-4745-AEF0-58D43DC1494F}"/>
              </a:ext>
            </a:extLst>
          </p:cNvPr>
          <p:cNvSpPr/>
          <p:nvPr/>
        </p:nvSpPr>
        <p:spPr>
          <a:xfrm>
            <a:off x="381000" y="114300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Gmali.com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7606AA8-D94B-41AC-BA0D-300FB4ECFD61}"/>
              </a:ext>
            </a:extLst>
          </p:cNvPr>
          <p:cNvSpPr/>
          <p:nvPr/>
        </p:nvSpPr>
        <p:spPr>
          <a:xfrm>
            <a:off x="7924800" y="2044700"/>
            <a:ext cx="381000" cy="2413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/>
      <p:bldP spid="20" grpId="0" animBg="1"/>
      <p:bldP spid="21" grpId="0" build="allAtOnce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448B7-DB11-4915-831E-4A550DBD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r="30205"/>
          <a:stretch/>
        </p:blipFill>
        <p:spPr>
          <a:xfrm>
            <a:off x="990600" y="914400"/>
            <a:ext cx="4724400" cy="524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B70CA-F77E-4199-AE16-87C037DBFDB0}"/>
              </a:ext>
            </a:extLst>
          </p:cNvPr>
          <p:cNvSpPr txBox="1"/>
          <p:nvPr/>
        </p:nvSpPr>
        <p:spPr>
          <a:xfrm>
            <a:off x="152400" y="304800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6F87C1-7300-47E7-81C2-8C2073C9F69A}"/>
              </a:ext>
            </a:extLst>
          </p:cNvPr>
          <p:cNvCxnSpPr>
            <a:cxnSpLocks/>
          </p:cNvCxnSpPr>
          <p:nvPr/>
        </p:nvCxnSpPr>
        <p:spPr>
          <a:xfrm flipH="1">
            <a:off x="3352800" y="4038600"/>
            <a:ext cx="2819400" cy="160020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1481C51-409C-4BC3-935F-51C8011362A8}"/>
              </a:ext>
            </a:extLst>
          </p:cNvPr>
          <p:cNvSpPr/>
          <p:nvPr/>
        </p:nvSpPr>
        <p:spPr>
          <a:xfrm>
            <a:off x="5943600" y="3581400"/>
            <a:ext cx="2743200" cy="457200"/>
          </a:xfrm>
          <a:custGeom>
            <a:avLst/>
            <a:gdLst/>
            <a:ahLst/>
            <a:cxnLst/>
            <a:rect l="l" t="t" r="r" b="b"/>
            <a:pathLst>
              <a:path w="3328263" h="295961">
                <a:moveTo>
                  <a:pt x="2099767" y="231953"/>
                </a:moveTo>
                <a:cubicBezTo>
                  <a:pt x="2104644" y="231953"/>
                  <a:pt x="2108809" y="233680"/>
                  <a:pt x="2112264" y="237135"/>
                </a:cubicBezTo>
                <a:cubicBezTo>
                  <a:pt x="2115718" y="240589"/>
                  <a:pt x="2117445" y="244755"/>
                  <a:pt x="2117445" y="249631"/>
                </a:cubicBezTo>
                <a:cubicBezTo>
                  <a:pt x="2117445" y="254305"/>
                  <a:pt x="2115718" y="258369"/>
                  <a:pt x="2112264" y="261823"/>
                </a:cubicBezTo>
                <a:cubicBezTo>
                  <a:pt x="2108809" y="265278"/>
                  <a:pt x="2104644" y="267005"/>
                  <a:pt x="2099767" y="267005"/>
                </a:cubicBezTo>
                <a:cubicBezTo>
                  <a:pt x="2095093" y="267005"/>
                  <a:pt x="2091029" y="265278"/>
                  <a:pt x="2087575" y="261823"/>
                </a:cubicBezTo>
                <a:cubicBezTo>
                  <a:pt x="2084120" y="258369"/>
                  <a:pt x="2082393" y="254305"/>
                  <a:pt x="2082393" y="249631"/>
                </a:cubicBezTo>
                <a:cubicBezTo>
                  <a:pt x="2082393" y="244755"/>
                  <a:pt x="2084120" y="240589"/>
                  <a:pt x="2087575" y="237135"/>
                </a:cubicBezTo>
                <a:cubicBezTo>
                  <a:pt x="2091029" y="233680"/>
                  <a:pt x="2095093" y="231953"/>
                  <a:pt x="2099767" y="231953"/>
                </a:cubicBezTo>
                <a:close/>
                <a:moveTo>
                  <a:pt x="1071067" y="231953"/>
                </a:moveTo>
                <a:cubicBezTo>
                  <a:pt x="1075944" y="231953"/>
                  <a:pt x="1080109" y="233680"/>
                  <a:pt x="1083564" y="237135"/>
                </a:cubicBezTo>
                <a:cubicBezTo>
                  <a:pt x="1087018" y="240589"/>
                  <a:pt x="1088745" y="244755"/>
                  <a:pt x="1088745" y="249631"/>
                </a:cubicBezTo>
                <a:cubicBezTo>
                  <a:pt x="1088745" y="254305"/>
                  <a:pt x="1087018" y="258369"/>
                  <a:pt x="1083564" y="261823"/>
                </a:cubicBezTo>
                <a:cubicBezTo>
                  <a:pt x="1080109" y="265278"/>
                  <a:pt x="1075944" y="267005"/>
                  <a:pt x="1071067" y="267005"/>
                </a:cubicBezTo>
                <a:cubicBezTo>
                  <a:pt x="1066393" y="267005"/>
                  <a:pt x="1062329" y="265278"/>
                  <a:pt x="1058875" y="261823"/>
                </a:cubicBezTo>
                <a:cubicBezTo>
                  <a:pt x="1055420" y="258369"/>
                  <a:pt x="1053693" y="254305"/>
                  <a:pt x="1053693" y="249631"/>
                </a:cubicBezTo>
                <a:cubicBezTo>
                  <a:pt x="1053693" y="244755"/>
                  <a:pt x="1055420" y="240589"/>
                  <a:pt x="1058875" y="237135"/>
                </a:cubicBezTo>
                <a:cubicBezTo>
                  <a:pt x="1062329" y="233680"/>
                  <a:pt x="1066393" y="231953"/>
                  <a:pt x="1071067" y="231953"/>
                </a:cubicBezTo>
                <a:close/>
                <a:moveTo>
                  <a:pt x="3222192" y="227076"/>
                </a:moveTo>
                <a:cubicBezTo>
                  <a:pt x="3227070" y="227076"/>
                  <a:pt x="3231235" y="228753"/>
                  <a:pt x="3234690" y="232105"/>
                </a:cubicBezTo>
                <a:cubicBezTo>
                  <a:pt x="3238144" y="235458"/>
                  <a:pt x="3239871" y="239675"/>
                  <a:pt x="3239871" y="244755"/>
                </a:cubicBezTo>
                <a:cubicBezTo>
                  <a:pt x="3239871" y="249428"/>
                  <a:pt x="3238144" y="253543"/>
                  <a:pt x="3234690" y="257099"/>
                </a:cubicBezTo>
                <a:cubicBezTo>
                  <a:pt x="3231235" y="260655"/>
                  <a:pt x="3227070" y="262433"/>
                  <a:pt x="3222192" y="262433"/>
                </a:cubicBezTo>
                <a:cubicBezTo>
                  <a:pt x="3217316" y="262433"/>
                  <a:pt x="3213150" y="260655"/>
                  <a:pt x="3209696" y="257099"/>
                </a:cubicBezTo>
                <a:cubicBezTo>
                  <a:pt x="3206242" y="253543"/>
                  <a:pt x="3204514" y="249428"/>
                  <a:pt x="3204514" y="244755"/>
                </a:cubicBezTo>
                <a:cubicBezTo>
                  <a:pt x="3204514" y="239675"/>
                  <a:pt x="3206242" y="235458"/>
                  <a:pt x="3209696" y="232105"/>
                </a:cubicBezTo>
                <a:cubicBezTo>
                  <a:pt x="3213150" y="228753"/>
                  <a:pt x="3217316" y="227076"/>
                  <a:pt x="3222192" y="227076"/>
                </a:cubicBezTo>
                <a:close/>
                <a:moveTo>
                  <a:pt x="1507693" y="227076"/>
                </a:moveTo>
                <a:cubicBezTo>
                  <a:pt x="1512570" y="227076"/>
                  <a:pt x="1516735" y="228753"/>
                  <a:pt x="1520190" y="232105"/>
                </a:cubicBezTo>
                <a:cubicBezTo>
                  <a:pt x="1523644" y="235458"/>
                  <a:pt x="1525371" y="239675"/>
                  <a:pt x="1525371" y="244755"/>
                </a:cubicBezTo>
                <a:cubicBezTo>
                  <a:pt x="1525371" y="249428"/>
                  <a:pt x="1523644" y="253543"/>
                  <a:pt x="1520190" y="257099"/>
                </a:cubicBezTo>
                <a:cubicBezTo>
                  <a:pt x="1516735" y="260655"/>
                  <a:pt x="1512570" y="262433"/>
                  <a:pt x="1507693" y="262433"/>
                </a:cubicBezTo>
                <a:cubicBezTo>
                  <a:pt x="1502816" y="262433"/>
                  <a:pt x="1498650" y="260655"/>
                  <a:pt x="1495196" y="257099"/>
                </a:cubicBezTo>
                <a:cubicBezTo>
                  <a:pt x="1491742" y="253543"/>
                  <a:pt x="1490014" y="249428"/>
                  <a:pt x="1490014" y="244755"/>
                </a:cubicBezTo>
                <a:cubicBezTo>
                  <a:pt x="1490014" y="239675"/>
                  <a:pt x="1491742" y="235458"/>
                  <a:pt x="1495196" y="232105"/>
                </a:cubicBezTo>
                <a:cubicBezTo>
                  <a:pt x="1498650" y="228753"/>
                  <a:pt x="1502816" y="227076"/>
                  <a:pt x="1507693" y="227076"/>
                </a:cubicBezTo>
                <a:close/>
                <a:moveTo>
                  <a:pt x="3276752" y="138684"/>
                </a:moveTo>
                <a:cubicBezTo>
                  <a:pt x="3265779" y="142748"/>
                  <a:pt x="3254654" y="147625"/>
                  <a:pt x="3243376" y="153315"/>
                </a:cubicBezTo>
                <a:cubicBezTo>
                  <a:pt x="3232098" y="159004"/>
                  <a:pt x="3220262" y="166015"/>
                  <a:pt x="3207867" y="174346"/>
                </a:cubicBezTo>
                <a:cubicBezTo>
                  <a:pt x="3238550" y="187147"/>
                  <a:pt x="3261512" y="206655"/>
                  <a:pt x="3276752" y="232867"/>
                </a:cubicBezTo>
                <a:close/>
                <a:moveTo>
                  <a:pt x="1562252" y="138684"/>
                </a:moveTo>
                <a:cubicBezTo>
                  <a:pt x="1551279" y="142748"/>
                  <a:pt x="1540154" y="147625"/>
                  <a:pt x="1528876" y="153315"/>
                </a:cubicBezTo>
                <a:cubicBezTo>
                  <a:pt x="1517599" y="159004"/>
                  <a:pt x="1505762" y="166015"/>
                  <a:pt x="1493367" y="174346"/>
                </a:cubicBezTo>
                <a:cubicBezTo>
                  <a:pt x="1524050" y="187147"/>
                  <a:pt x="1547012" y="206655"/>
                  <a:pt x="1562252" y="232867"/>
                </a:cubicBezTo>
                <a:close/>
                <a:moveTo>
                  <a:pt x="2481910" y="137160"/>
                </a:moveTo>
                <a:cubicBezTo>
                  <a:pt x="2471750" y="139395"/>
                  <a:pt x="2461336" y="142850"/>
                  <a:pt x="2450668" y="147523"/>
                </a:cubicBezTo>
                <a:cubicBezTo>
                  <a:pt x="2440000" y="152197"/>
                  <a:pt x="2429078" y="157785"/>
                  <a:pt x="2417902" y="164287"/>
                </a:cubicBezTo>
                <a:cubicBezTo>
                  <a:pt x="2446350" y="174244"/>
                  <a:pt x="2467584" y="189687"/>
                  <a:pt x="2481605" y="210617"/>
                </a:cubicBezTo>
                <a:close/>
                <a:moveTo>
                  <a:pt x="2992602" y="136246"/>
                </a:moveTo>
                <a:cubicBezTo>
                  <a:pt x="2982239" y="140107"/>
                  <a:pt x="2971876" y="144933"/>
                  <a:pt x="2961512" y="150724"/>
                </a:cubicBezTo>
                <a:cubicBezTo>
                  <a:pt x="2951149" y="156515"/>
                  <a:pt x="2940176" y="163475"/>
                  <a:pt x="2928594" y="171603"/>
                </a:cubicBezTo>
                <a:cubicBezTo>
                  <a:pt x="2957042" y="183591"/>
                  <a:pt x="2978175" y="202591"/>
                  <a:pt x="2991992" y="228600"/>
                </a:cubicBezTo>
                <a:lnTo>
                  <a:pt x="2992602" y="228600"/>
                </a:lnTo>
                <a:close/>
                <a:moveTo>
                  <a:pt x="2678277" y="136246"/>
                </a:moveTo>
                <a:cubicBezTo>
                  <a:pt x="2667914" y="140107"/>
                  <a:pt x="2657550" y="144933"/>
                  <a:pt x="2647188" y="150724"/>
                </a:cubicBezTo>
                <a:cubicBezTo>
                  <a:pt x="2636824" y="156515"/>
                  <a:pt x="2625851" y="163475"/>
                  <a:pt x="2614269" y="171603"/>
                </a:cubicBezTo>
                <a:cubicBezTo>
                  <a:pt x="2642717" y="183591"/>
                  <a:pt x="2663850" y="202591"/>
                  <a:pt x="2677667" y="228600"/>
                </a:cubicBezTo>
                <a:lnTo>
                  <a:pt x="2678277" y="228600"/>
                </a:lnTo>
                <a:close/>
                <a:moveTo>
                  <a:pt x="809701" y="102718"/>
                </a:moveTo>
                <a:cubicBezTo>
                  <a:pt x="790803" y="102718"/>
                  <a:pt x="777494" y="110439"/>
                  <a:pt x="769772" y="125883"/>
                </a:cubicBezTo>
                <a:cubicBezTo>
                  <a:pt x="778916" y="125883"/>
                  <a:pt x="785571" y="128931"/>
                  <a:pt x="789736" y="135027"/>
                </a:cubicBezTo>
                <a:cubicBezTo>
                  <a:pt x="793902" y="141123"/>
                  <a:pt x="795477" y="148743"/>
                  <a:pt x="794461" y="157887"/>
                </a:cubicBezTo>
                <a:lnTo>
                  <a:pt x="836523" y="115824"/>
                </a:lnTo>
                <a:cubicBezTo>
                  <a:pt x="828598" y="107087"/>
                  <a:pt x="819658" y="102718"/>
                  <a:pt x="809701" y="102718"/>
                </a:cubicBezTo>
                <a:close/>
                <a:moveTo>
                  <a:pt x="2088184" y="98451"/>
                </a:moveTo>
                <a:cubicBezTo>
                  <a:pt x="2093468" y="101702"/>
                  <a:pt x="2099767" y="106883"/>
                  <a:pt x="2107082" y="113995"/>
                </a:cubicBezTo>
                <a:cubicBezTo>
                  <a:pt x="2114397" y="121107"/>
                  <a:pt x="2122322" y="129845"/>
                  <a:pt x="2130856" y="140208"/>
                </a:cubicBezTo>
                <a:cubicBezTo>
                  <a:pt x="2123948" y="146711"/>
                  <a:pt x="2117039" y="153467"/>
                  <a:pt x="2110130" y="160477"/>
                </a:cubicBezTo>
                <a:cubicBezTo>
                  <a:pt x="2103221" y="167488"/>
                  <a:pt x="2096211" y="174854"/>
                  <a:pt x="2089099" y="182575"/>
                </a:cubicBezTo>
                <a:cubicBezTo>
                  <a:pt x="2117140" y="192329"/>
                  <a:pt x="2138476" y="209601"/>
                  <a:pt x="2153107" y="234391"/>
                </a:cubicBezTo>
                <a:lnTo>
                  <a:pt x="2153716" y="234391"/>
                </a:lnTo>
                <a:lnTo>
                  <a:pt x="2153716" y="98451"/>
                </a:lnTo>
                <a:close/>
                <a:moveTo>
                  <a:pt x="1059484" y="98451"/>
                </a:moveTo>
                <a:cubicBezTo>
                  <a:pt x="1064768" y="101702"/>
                  <a:pt x="1071067" y="106883"/>
                  <a:pt x="1078382" y="113995"/>
                </a:cubicBezTo>
                <a:cubicBezTo>
                  <a:pt x="1085697" y="121107"/>
                  <a:pt x="1093622" y="129845"/>
                  <a:pt x="1102156" y="140208"/>
                </a:cubicBezTo>
                <a:cubicBezTo>
                  <a:pt x="1095248" y="146711"/>
                  <a:pt x="1088339" y="153467"/>
                  <a:pt x="1081430" y="160477"/>
                </a:cubicBezTo>
                <a:cubicBezTo>
                  <a:pt x="1074521" y="167488"/>
                  <a:pt x="1067511" y="174854"/>
                  <a:pt x="1060399" y="182575"/>
                </a:cubicBezTo>
                <a:cubicBezTo>
                  <a:pt x="1088440" y="192329"/>
                  <a:pt x="1109776" y="209601"/>
                  <a:pt x="1124407" y="234391"/>
                </a:cubicBezTo>
                <a:lnTo>
                  <a:pt x="1125016" y="234391"/>
                </a:lnTo>
                <a:lnTo>
                  <a:pt x="1125016" y="98451"/>
                </a:lnTo>
                <a:close/>
                <a:moveTo>
                  <a:pt x="485470" y="98451"/>
                </a:moveTo>
                <a:cubicBezTo>
                  <a:pt x="494614" y="106579"/>
                  <a:pt x="500964" y="114097"/>
                  <a:pt x="504520" y="121006"/>
                </a:cubicBezTo>
                <a:cubicBezTo>
                  <a:pt x="508076" y="127915"/>
                  <a:pt x="509955" y="135738"/>
                  <a:pt x="510159" y="144475"/>
                </a:cubicBezTo>
                <a:cubicBezTo>
                  <a:pt x="515848" y="138176"/>
                  <a:pt x="521081" y="134061"/>
                  <a:pt x="525856" y="132131"/>
                </a:cubicBezTo>
                <a:cubicBezTo>
                  <a:pt x="530631" y="130201"/>
                  <a:pt x="535152" y="130048"/>
                  <a:pt x="539419" y="131674"/>
                </a:cubicBezTo>
                <a:cubicBezTo>
                  <a:pt x="543687" y="133299"/>
                  <a:pt x="547954" y="136347"/>
                  <a:pt x="552221" y="140818"/>
                </a:cubicBezTo>
                <a:cubicBezTo>
                  <a:pt x="556488" y="145288"/>
                  <a:pt x="561060" y="150673"/>
                  <a:pt x="565937" y="156972"/>
                </a:cubicBezTo>
                <a:lnTo>
                  <a:pt x="565937" y="98451"/>
                </a:lnTo>
                <a:close/>
                <a:moveTo>
                  <a:pt x="58826" y="98451"/>
                </a:moveTo>
                <a:cubicBezTo>
                  <a:pt x="76504" y="112878"/>
                  <a:pt x="88696" y="124765"/>
                  <a:pt x="95402" y="134112"/>
                </a:cubicBezTo>
                <a:cubicBezTo>
                  <a:pt x="106172" y="147930"/>
                  <a:pt x="111556" y="162763"/>
                  <a:pt x="111556" y="178613"/>
                </a:cubicBezTo>
                <a:cubicBezTo>
                  <a:pt x="111556" y="180035"/>
                  <a:pt x="111556" y="181356"/>
                  <a:pt x="111556" y="182575"/>
                </a:cubicBezTo>
                <a:cubicBezTo>
                  <a:pt x="111556" y="183795"/>
                  <a:pt x="111455" y="185217"/>
                  <a:pt x="111252" y="186843"/>
                </a:cubicBezTo>
                <a:cubicBezTo>
                  <a:pt x="117754" y="192329"/>
                  <a:pt x="123494" y="197917"/>
                  <a:pt x="128473" y="203607"/>
                </a:cubicBezTo>
                <a:cubicBezTo>
                  <a:pt x="133451" y="209296"/>
                  <a:pt x="137668" y="215291"/>
                  <a:pt x="141122" y="221590"/>
                </a:cubicBezTo>
                <a:lnTo>
                  <a:pt x="141732" y="221590"/>
                </a:lnTo>
                <a:lnTo>
                  <a:pt x="141732" y="98451"/>
                </a:lnTo>
                <a:close/>
                <a:moveTo>
                  <a:pt x="265785" y="915"/>
                </a:moveTo>
                <a:cubicBezTo>
                  <a:pt x="266598" y="1321"/>
                  <a:pt x="267665" y="1829"/>
                  <a:pt x="268986" y="2439"/>
                </a:cubicBezTo>
                <a:cubicBezTo>
                  <a:pt x="270306" y="3048"/>
                  <a:pt x="271475" y="3556"/>
                  <a:pt x="272491" y="3963"/>
                </a:cubicBezTo>
                <a:cubicBezTo>
                  <a:pt x="268224" y="7417"/>
                  <a:pt x="266090" y="11481"/>
                  <a:pt x="266090" y="16155"/>
                </a:cubicBezTo>
                <a:cubicBezTo>
                  <a:pt x="266090" y="22454"/>
                  <a:pt x="270154" y="27534"/>
                  <a:pt x="278282" y="31395"/>
                </a:cubicBezTo>
                <a:cubicBezTo>
                  <a:pt x="281127" y="32614"/>
                  <a:pt x="284327" y="33630"/>
                  <a:pt x="287883" y="34443"/>
                </a:cubicBezTo>
                <a:cubicBezTo>
                  <a:pt x="291439" y="35255"/>
                  <a:pt x="294944" y="35662"/>
                  <a:pt x="298399" y="35662"/>
                </a:cubicBezTo>
                <a:cubicBezTo>
                  <a:pt x="301244" y="35662"/>
                  <a:pt x="304749" y="35560"/>
                  <a:pt x="308914" y="35357"/>
                </a:cubicBezTo>
                <a:cubicBezTo>
                  <a:pt x="313080" y="35154"/>
                  <a:pt x="318109" y="34849"/>
                  <a:pt x="324002" y="34443"/>
                </a:cubicBezTo>
                <a:cubicBezTo>
                  <a:pt x="329692" y="34036"/>
                  <a:pt x="334721" y="33681"/>
                  <a:pt x="339090" y="33376"/>
                </a:cubicBezTo>
                <a:cubicBezTo>
                  <a:pt x="343458" y="33071"/>
                  <a:pt x="347065" y="32919"/>
                  <a:pt x="349910" y="32919"/>
                </a:cubicBezTo>
                <a:cubicBezTo>
                  <a:pt x="365760" y="32919"/>
                  <a:pt x="378256" y="37135"/>
                  <a:pt x="387400" y="45568"/>
                </a:cubicBezTo>
                <a:cubicBezTo>
                  <a:pt x="396544" y="54001"/>
                  <a:pt x="400812" y="65939"/>
                  <a:pt x="400202" y="81382"/>
                </a:cubicBezTo>
                <a:lnTo>
                  <a:pt x="413232" y="81382"/>
                </a:lnTo>
                <a:lnTo>
                  <a:pt x="416966" y="81382"/>
                </a:lnTo>
                <a:lnTo>
                  <a:pt x="597331" y="81382"/>
                </a:lnTo>
                <a:lnTo>
                  <a:pt x="613791" y="98451"/>
                </a:lnTo>
                <a:lnTo>
                  <a:pt x="582396" y="98451"/>
                </a:lnTo>
                <a:lnTo>
                  <a:pt x="582396" y="278283"/>
                </a:lnTo>
                <a:cubicBezTo>
                  <a:pt x="579551" y="275031"/>
                  <a:pt x="576757" y="271831"/>
                  <a:pt x="574014" y="268681"/>
                </a:cubicBezTo>
                <a:cubicBezTo>
                  <a:pt x="571271" y="265532"/>
                  <a:pt x="568579" y="262331"/>
                  <a:pt x="565937" y="259080"/>
                </a:cubicBezTo>
                <a:cubicBezTo>
                  <a:pt x="566140" y="252984"/>
                  <a:pt x="566343" y="247853"/>
                  <a:pt x="566547" y="243688"/>
                </a:cubicBezTo>
                <a:cubicBezTo>
                  <a:pt x="566750" y="239522"/>
                  <a:pt x="566902" y="236068"/>
                  <a:pt x="567004" y="233325"/>
                </a:cubicBezTo>
                <a:cubicBezTo>
                  <a:pt x="567105" y="230581"/>
                  <a:pt x="567156" y="228295"/>
                  <a:pt x="567156" y="226467"/>
                </a:cubicBezTo>
                <a:cubicBezTo>
                  <a:pt x="567156" y="224638"/>
                  <a:pt x="567156" y="222911"/>
                  <a:pt x="567156" y="221285"/>
                </a:cubicBezTo>
                <a:cubicBezTo>
                  <a:pt x="567156" y="207671"/>
                  <a:pt x="565835" y="195783"/>
                  <a:pt x="563194" y="185623"/>
                </a:cubicBezTo>
                <a:cubicBezTo>
                  <a:pt x="560552" y="175463"/>
                  <a:pt x="557047" y="167945"/>
                  <a:pt x="552678" y="163068"/>
                </a:cubicBezTo>
                <a:cubicBezTo>
                  <a:pt x="548309" y="158191"/>
                  <a:pt x="543179" y="156312"/>
                  <a:pt x="537286" y="157429"/>
                </a:cubicBezTo>
                <a:cubicBezTo>
                  <a:pt x="531393" y="158547"/>
                  <a:pt x="525297" y="163576"/>
                  <a:pt x="518998" y="172517"/>
                </a:cubicBezTo>
                <a:cubicBezTo>
                  <a:pt x="513308" y="182067"/>
                  <a:pt x="508381" y="189637"/>
                  <a:pt x="504215" y="195225"/>
                </a:cubicBezTo>
                <a:cubicBezTo>
                  <a:pt x="500049" y="200813"/>
                  <a:pt x="496443" y="205029"/>
                  <a:pt x="493395" y="207874"/>
                </a:cubicBezTo>
                <a:cubicBezTo>
                  <a:pt x="490347" y="210719"/>
                  <a:pt x="487756" y="212497"/>
                  <a:pt x="485622" y="213208"/>
                </a:cubicBezTo>
                <a:cubicBezTo>
                  <a:pt x="483489" y="213919"/>
                  <a:pt x="481507" y="214275"/>
                  <a:pt x="479679" y="214275"/>
                </a:cubicBezTo>
                <a:cubicBezTo>
                  <a:pt x="474395" y="214275"/>
                  <a:pt x="469671" y="213005"/>
                  <a:pt x="465505" y="210465"/>
                </a:cubicBezTo>
                <a:cubicBezTo>
                  <a:pt x="461340" y="207925"/>
                  <a:pt x="457631" y="204775"/>
                  <a:pt x="454380" y="201016"/>
                </a:cubicBezTo>
                <a:cubicBezTo>
                  <a:pt x="451129" y="197257"/>
                  <a:pt x="448284" y="193193"/>
                  <a:pt x="445846" y="188824"/>
                </a:cubicBezTo>
                <a:cubicBezTo>
                  <a:pt x="443407" y="184455"/>
                  <a:pt x="441172" y="180340"/>
                  <a:pt x="439140" y="176479"/>
                </a:cubicBezTo>
                <a:lnTo>
                  <a:pt x="450418" y="166116"/>
                </a:lnTo>
                <a:cubicBezTo>
                  <a:pt x="451027" y="168148"/>
                  <a:pt x="451789" y="170485"/>
                  <a:pt x="452704" y="173127"/>
                </a:cubicBezTo>
                <a:cubicBezTo>
                  <a:pt x="453618" y="175768"/>
                  <a:pt x="454787" y="178257"/>
                  <a:pt x="456209" y="180594"/>
                </a:cubicBezTo>
                <a:cubicBezTo>
                  <a:pt x="457631" y="182931"/>
                  <a:pt x="459308" y="184912"/>
                  <a:pt x="461238" y="186538"/>
                </a:cubicBezTo>
                <a:cubicBezTo>
                  <a:pt x="463169" y="188163"/>
                  <a:pt x="465353" y="188976"/>
                  <a:pt x="467791" y="188976"/>
                </a:cubicBezTo>
                <a:cubicBezTo>
                  <a:pt x="468807" y="188976"/>
                  <a:pt x="470027" y="188570"/>
                  <a:pt x="471449" y="187757"/>
                </a:cubicBezTo>
                <a:cubicBezTo>
                  <a:pt x="472871" y="186944"/>
                  <a:pt x="474751" y="185268"/>
                  <a:pt x="477088" y="182728"/>
                </a:cubicBezTo>
                <a:cubicBezTo>
                  <a:pt x="479425" y="180188"/>
                  <a:pt x="482473" y="176632"/>
                  <a:pt x="486232" y="172060"/>
                </a:cubicBezTo>
                <a:cubicBezTo>
                  <a:pt x="489991" y="167488"/>
                  <a:pt x="494715" y="161443"/>
                  <a:pt x="500405" y="153924"/>
                </a:cubicBezTo>
                <a:cubicBezTo>
                  <a:pt x="499389" y="145796"/>
                  <a:pt x="498017" y="139446"/>
                  <a:pt x="496290" y="134874"/>
                </a:cubicBezTo>
                <a:cubicBezTo>
                  <a:pt x="494563" y="130302"/>
                  <a:pt x="492125" y="126746"/>
                  <a:pt x="488975" y="124206"/>
                </a:cubicBezTo>
                <a:cubicBezTo>
                  <a:pt x="485825" y="121666"/>
                  <a:pt x="481863" y="119736"/>
                  <a:pt x="477088" y="118415"/>
                </a:cubicBezTo>
                <a:cubicBezTo>
                  <a:pt x="472313" y="117094"/>
                  <a:pt x="466369" y="115621"/>
                  <a:pt x="459257" y="113995"/>
                </a:cubicBezTo>
                <a:cubicBezTo>
                  <a:pt x="455193" y="112979"/>
                  <a:pt x="451078" y="111405"/>
                  <a:pt x="446913" y="109271"/>
                </a:cubicBezTo>
                <a:cubicBezTo>
                  <a:pt x="442747" y="107137"/>
                  <a:pt x="438429" y="104343"/>
                  <a:pt x="433959" y="100889"/>
                </a:cubicBezTo>
                <a:lnTo>
                  <a:pt x="431188" y="98451"/>
                </a:lnTo>
                <a:lnTo>
                  <a:pt x="335889" y="98451"/>
                </a:lnTo>
                <a:lnTo>
                  <a:pt x="335889" y="150876"/>
                </a:lnTo>
                <a:cubicBezTo>
                  <a:pt x="335889" y="154331"/>
                  <a:pt x="336854" y="157582"/>
                  <a:pt x="338785" y="160630"/>
                </a:cubicBezTo>
                <a:cubicBezTo>
                  <a:pt x="340715" y="163678"/>
                  <a:pt x="343408" y="165202"/>
                  <a:pt x="346862" y="165202"/>
                </a:cubicBezTo>
                <a:cubicBezTo>
                  <a:pt x="354787" y="162560"/>
                  <a:pt x="362102" y="156769"/>
                  <a:pt x="368808" y="147828"/>
                </a:cubicBezTo>
                <a:cubicBezTo>
                  <a:pt x="375513" y="138075"/>
                  <a:pt x="379984" y="133198"/>
                  <a:pt x="382219" y="133198"/>
                </a:cubicBezTo>
                <a:cubicBezTo>
                  <a:pt x="390347" y="133198"/>
                  <a:pt x="397764" y="139599"/>
                  <a:pt x="404469" y="152400"/>
                </a:cubicBezTo>
                <a:cubicBezTo>
                  <a:pt x="410565" y="163779"/>
                  <a:pt x="413613" y="174143"/>
                  <a:pt x="413613" y="183490"/>
                </a:cubicBezTo>
                <a:cubicBezTo>
                  <a:pt x="414426" y="203607"/>
                  <a:pt x="409346" y="220574"/>
                  <a:pt x="398373" y="234391"/>
                </a:cubicBezTo>
                <a:cubicBezTo>
                  <a:pt x="385165" y="247803"/>
                  <a:pt x="369519" y="254813"/>
                  <a:pt x="351434" y="255423"/>
                </a:cubicBezTo>
                <a:cubicBezTo>
                  <a:pt x="301447" y="255423"/>
                  <a:pt x="271272" y="206959"/>
                  <a:pt x="260908" y="110033"/>
                </a:cubicBezTo>
                <a:lnTo>
                  <a:pt x="272796" y="116739"/>
                </a:lnTo>
                <a:cubicBezTo>
                  <a:pt x="273608" y="128931"/>
                  <a:pt x="275539" y="140818"/>
                  <a:pt x="278587" y="152400"/>
                </a:cubicBezTo>
                <a:cubicBezTo>
                  <a:pt x="281635" y="163983"/>
                  <a:pt x="286004" y="175159"/>
                  <a:pt x="291693" y="185928"/>
                </a:cubicBezTo>
                <a:cubicBezTo>
                  <a:pt x="306730" y="212547"/>
                  <a:pt x="325526" y="225857"/>
                  <a:pt x="348081" y="225857"/>
                </a:cubicBezTo>
                <a:cubicBezTo>
                  <a:pt x="354990" y="225857"/>
                  <a:pt x="361391" y="224739"/>
                  <a:pt x="367284" y="222504"/>
                </a:cubicBezTo>
                <a:cubicBezTo>
                  <a:pt x="373176" y="220269"/>
                  <a:pt x="378764" y="217018"/>
                  <a:pt x="384048" y="212751"/>
                </a:cubicBezTo>
                <a:cubicBezTo>
                  <a:pt x="394817" y="204216"/>
                  <a:pt x="400202" y="193243"/>
                  <a:pt x="400202" y="179832"/>
                </a:cubicBezTo>
                <a:cubicBezTo>
                  <a:pt x="400202" y="172111"/>
                  <a:pt x="397052" y="164795"/>
                  <a:pt x="390753" y="157887"/>
                </a:cubicBezTo>
                <a:cubicBezTo>
                  <a:pt x="388315" y="161951"/>
                  <a:pt x="385368" y="166015"/>
                  <a:pt x="381914" y="170079"/>
                </a:cubicBezTo>
                <a:cubicBezTo>
                  <a:pt x="378460" y="174143"/>
                  <a:pt x="374497" y="177902"/>
                  <a:pt x="370027" y="181356"/>
                </a:cubicBezTo>
                <a:cubicBezTo>
                  <a:pt x="365963" y="184811"/>
                  <a:pt x="361899" y="187452"/>
                  <a:pt x="357835" y="189281"/>
                </a:cubicBezTo>
                <a:cubicBezTo>
                  <a:pt x="353771" y="191110"/>
                  <a:pt x="350215" y="192024"/>
                  <a:pt x="347167" y="192024"/>
                </a:cubicBezTo>
                <a:cubicBezTo>
                  <a:pt x="343509" y="192024"/>
                  <a:pt x="340004" y="191313"/>
                  <a:pt x="336651" y="189891"/>
                </a:cubicBezTo>
                <a:cubicBezTo>
                  <a:pt x="333298" y="188468"/>
                  <a:pt x="330352" y="186436"/>
                  <a:pt x="327812" y="183795"/>
                </a:cubicBezTo>
                <a:cubicBezTo>
                  <a:pt x="325272" y="181153"/>
                  <a:pt x="323189" y="178003"/>
                  <a:pt x="321564" y="174346"/>
                </a:cubicBezTo>
                <a:cubicBezTo>
                  <a:pt x="319938" y="170688"/>
                  <a:pt x="319125" y="166624"/>
                  <a:pt x="319125" y="162154"/>
                </a:cubicBezTo>
                <a:lnTo>
                  <a:pt x="319125" y="98451"/>
                </a:lnTo>
                <a:lnTo>
                  <a:pt x="251536" y="98451"/>
                </a:lnTo>
                <a:lnTo>
                  <a:pt x="246583" y="98451"/>
                </a:lnTo>
                <a:lnTo>
                  <a:pt x="219532" y="98451"/>
                </a:lnTo>
                <a:lnTo>
                  <a:pt x="219532" y="276759"/>
                </a:lnTo>
                <a:lnTo>
                  <a:pt x="203073" y="259690"/>
                </a:lnTo>
                <a:lnTo>
                  <a:pt x="203073" y="133198"/>
                </a:lnTo>
                <a:cubicBezTo>
                  <a:pt x="203073" y="127915"/>
                  <a:pt x="202057" y="123139"/>
                  <a:pt x="200025" y="118872"/>
                </a:cubicBezTo>
                <a:cubicBezTo>
                  <a:pt x="197993" y="114605"/>
                  <a:pt x="195199" y="110998"/>
                  <a:pt x="191643" y="108052"/>
                </a:cubicBezTo>
                <a:cubicBezTo>
                  <a:pt x="188087" y="105105"/>
                  <a:pt x="184023" y="102769"/>
                  <a:pt x="179451" y="101041"/>
                </a:cubicBezTo>
                <a:cubicBezTo>
                  <a:pt x="174879" y="99314"/>
                  <a:pt x="170154" y="98451"/>
                  <a:pt x="165277" y="98451"/>
                </a:cubicBezTo>
                <a:lnTo>
                  <a:pt x="157886" y="98451"/>
                </a:lnTo>
                <a:lnTo>
                  <a:pt x="157886" y="277673"/>
                </a:lnTo>
                <a:lnTo>
                  <a:pt x="151180" y="270967"/>
                </a:lnTo>
                <a:cubicBezTo>
                  <a:pt x="142036" y="236423"/>
                  <a:pt x="126187" y="215494"/>
                  <a:pt x="103632" y="208179"/>
                </a:cubicBezTo>
                <a:cubicBezTo>
                  <a:pt x="98552" y="214681"/>
                  <a:pt x="93370" y="219050"/>
                  <a:pt x="88087" y="221285"/>
                </a:cubicBezTo>
                <a:cubicBezTo>
                  <a:pt x="82804" y="223520"/>
                  <a:pt x="77927" y="224638"/>
                  <a:pt x="73456" y="224638"/>
                </a:cubicBezTo>
                <a:cubicBezTo>
                  <a:pt x="65328" y="224638"/>
                  <a:pt x="58470" y="221945"/>
                  <a:pt x="52882" y="216561"/>
                </a:cubicBezTo>
                <a:cubicBezTo>
                  <a:pt x="47294" y="211176"/>
                  <a:pt x="44500" y="204318"/>
                  <a:pt x="44500" y="195987"/>
                </a:cubicBezTo>
                <a:cubicBezTo>
                  <a:pt x="44500" y="186436"/>
                  <a:pt x="48056" y="178816"/>
                  <a:pt x="55168" y="173127"/>
                </a:cubicBezTo>
                <a:cubicBezTo>
                  <a:pt x="61264" y="168250"/>
                  <a:pt x="69494" y="165811"/>
                  <a:pt x="79857" y="165811"/>
                </a:cubicBezTo>
                <a:cubicBezTo>
                  <a:pt x="85344" y="165811"/>
                  <a:pt x="89814" y="166929"/>
                  <a:pt x="93268" y="169164"/>
                </a:cubicBezTo>
                <a:cubicBezTo>
                  <a:pt x="93268" y="154737"/>
                  <a:pt x="90119" y="144374"/>
                  <a:pt x="83820" y="138075"/>
                </a:cubicBezTo>
                <a:cubicBezTo>
                  <a:pt x="79756" y="134214"/>
                  <a:pt x="71932" y="130658"/>
                  <a:pt x="60350" y="127407"/>
                </a:cubicBezTo>
                <a:cubicBezTo>
                  <a:pt x="54254" y="125578"/>
                  <a:pt x="49022" y="123698"/>
                  <a:pt x="44653" y="121768"/>
                </a:cubicBezTo>
                <a:cubicBezTo>
                  <a:pt x="40284" y="119837"/>
                  <a:pt x="36677" y="117958"/>
                  <a:pt x="33832" y="116129"/>
                </a:cubicBezTo>
                <a:cubicBezTo>
                  <a:pt x="29565" y="113284"/>
                  <a:pt x="24282" y="107595"/>
                  <a:pt x="17983" y="99060"/>
                </a:cubicBezTo>
                <a:lnTo>
                  <a:pt x="0" y="81382"/>
                </a:lnTo>
                <a:lnTo>
                  <a:pt x="148209" y="81382"/>
                </a:lnTo>
                <a:lnTo>
                  <a:pt x="167716" y="81382"/>
                </a:lnTo>
                <a:lnTo>
                  <a:pt x="171602" y="81382"/>
                </a:lnTo>
                <a:lnTo>
                  <a:pt x="172154" y="81934"/>
                </a:lnTo>
                <a:lnTo>
                  <a:pt x="181508" y="83096"/>
                </a:lnTo>
                <a:cubicBezTo>
                  <a:pt x="185521" y="84239"/>
                  <a:pt x="188950" y="85954"/>
                  <a:pt x="191795" y="88240"/>
                </a:cubicBezTo>
                <a:cubicBezTo>
                  <a:pt x="197485" y="92812"/>
                  <a:pt x="202057" y="100381"/>
                  <a:pt x="205511" y="110947"/>
                </a:cubicBezTo>
                <a:cubicBezTo>
                  <a:pt x="205511" y="107493"/>
                  <a:pt x="205409" y="103226"/>
                  <a:pt x="205206" y="98146"/>
                </a:cubicBezTo>
                <a:cubicBezTo>
                  <a:pt x="205003" y="93066"/>
                  <a:pt x="204597" y="87071"/>
                  <a:pt x="203987" y="80163"/>
                </a:cubicBezTo>
                <a:cubicBezTo>
                  <a:pt x="203581" y="73457"/>
                  <a:pt x="203276" y="67615"/>
                  <a:pt x="203073" y="62637"/>
                </a:cubicBezTo>
                <a:cubicBezTo>
                  <a:pt x="202869" y="57658"/>
                  <a:pt x="202768" y="53442"/>
                  <a:pt x="202768" y="49987"/>
                </a:cubicBezTo>
                <a:lnTo>
                  <a:pt x="208864" y="55169"/>
                </a:lnTo>
                <a:cubicBezTo>
                  <a:pt x="210896" y="67361"/>
                  <a:pt x="214452" y="76099"/>
                  <a:pt x="219532" y="81382"/>
                </a:cubicBezTo>
                <a:lnTo>
                  <a:pt x="229819" y="81382"/>
                </a:lnTo>
                <a:lnTo>
                  <a:pt x="234772" y="81382"/>
                </a:lnTo>
                <a:lnTo>
                  <a:pt x="374294" y="81382"/>
                </a:lnTo>
                <a:cubicBezTo>
                  <a:pt x="381609" y="81585"/>
                  <a:pt x="385267" y="78537"/>
                  <a:pt x="385267" y="72238"/>
                </a:cubicBezTo>
                <a:cubicBezTo>
                  <a:pt x="385267" y="66955"/>
                  <a:pt x="382016" y="62891"/>
                  <a:pt x="375513" y="60046"/>
                </a:cubicBezTo>
                <a:cubicBezTo>
                  <a:pt x="370433" y="58014"/>
                  <a:pt x="365048" y="56998"/>
                  <a:pt x="359359" y="56998"/>
                </a:cubicBezTo>
                <a:cubicBezTo>
                  <a:pt x="356514" y="56998"/>
                  <a:pt x="353110" y="57099"/>
                  <a:pt x="349148" y="57303"/>
                </a:cubicBezTo>
                <a:cubicBezTo>
                  <a:pt x="345186" y="57506"/>
                  <a:pt x="340360" y="57811"/>
                  <a:pt x="334670" y="58217"/>
                </a:cubicBezTo>
                <a:cubicBezTo>
                  <a:pt x="329387" y="58623"/>
                  <a:pt x="324662" y="58928"/>
                  <a:pt x="320497" y="59131"/>
                </a:cubicBezTo>
                <a:cubicBezTo>
                  <a:pt x="316331" y="59335"/>
                  <a:pt x="312928" y="59436"/>
                  <a:pt x="310286" y="59436"/>
                </a:cubicBezTo>
                <a:cubicBezTo>
                  <a:pt x="297484" y="59436"/>
                  <a:pt x="285699" y="56185"/>
                  <a:pt x="274929" y="49683"/>
                </a:cubicBezTo>
                <a:cubicBezTo>
                  <a:pt x="262737" y="42367"/>
                  <a:pt x="256641" y="32715"/>
                  <a:pt x="256641" y="20727"/>
                </a:cubicBezTo>
                <a:cubicBezTo>
                  <a:pt x="256641" y="10973"/>
                  <a:pt x="259689" y="4369"/>
                  <a:pt x="265785" y="915"/>
                </a:cubicBezTo>
                <a:close/>
                <a:moveTo>
                  <a:pt x="3168624" y="305"/>
                </a:moveTo>
                <a:cubicBezTo>
                  <a:pt x="3204794" y="305"/>
                  <a:pt x="3239338" y="17374"/>
                  <a:pt x="3272256" y="51511"/>
                </a:cubicBezTo>
                <a:lnTo>
                  <a:pt x="3275609" y="60655"/>
                </a:lnTo>
                <a:cubicBezTo>
                  <a:pt x="3270122" y="55779"/>
                  <a:pt x="3264026" y="50953"/>
                  <a:pt x="3257321" y="46177"/>
                </a:cubicBezTo>
                <a:cubicBezTo>
                  <a:pt x="3250615" y="41402"/>
                  <a:pt x="3242995" y="36678"/>
                  <a:pt x="3234461" y="32004"/>
                </a:cubicBezTo>
                <a:cubicBezTo>
                  <a:pt x="3226739" y="27534"/>
                  <a:pt x="3218764" y="24283"/>
                  <a:pt x="3210534" y="22251"/>
                </a:cubicBezTo>
                <a:cubicBezTo>
                  <a:pt x="3202304" y="20219"/>
                  <a:pt x="3193821" y="19203"/>
                  <a:pt x="3185083" y="19203"/>
                </a:cubicBezTo>
                <a:cubicBezTo>
                  <a:pt x="3172282" y="19203"/>
                  <a:pt x="3159175" y="23673"/>
                  <a:pt x="3145764" y="32614"/>
                </a:cubicBezTo>
                <a:cubicBezTo>
                  <a:pt x="3130930" y="42367"/>
                  <a:pt x="3123107" y="53239"/>
                  <a:pt x="3122294" y="65227"/>
                </a:cubicBezTo>
                <a:lnTo>
                  <a:pt x="3129000" y="81382"/>
                </a:lnTo>
                <a:lnTo>
                  <a:pt x="3143249" y="81382"/>
                </a:lnTo>
                <a:lnTo>
                  <a:pt x="3147593" y="81382"/>
                </a:lnTo>
                <a:lnTo>
                  <a:pt x="3311194" y="81382"/>
                </a:lnTo>
                <a:lnTo>
                  <a:pt x="3328263" y="98451"/>
                </a:lnTo>
                <a:lnTo>
                  <a:pt x="3293211" y="98451"/>
                </a:lnTo>
                <a:lnTo>
                  <a:pt x="3293211" y="277673"/>
                </a:lnTo>
                <a:lnTo>
                  <a:pt x="3283762" y="266395"/>
                </a:lnTo>
                <a:lnTo>
                  <a:pt x="3283762" y="266700"/>
                </a:lnTo>
                <a:cubicBezTo>
                  <a:pt x="3280511" y="258572"/>
                  <a:pt x="3277819" y="252629"/>
                  <a:pt x="3275685" y="248869"/>
                </a:cubicBezTo>
                <a:cubicBezTo>
                  <a:pt x="3273551" y="245110"/>
                  <a:pt x="3270148" y="240335"/>
                  <a:pt x="3265474" y="234544"/>
                </a:cubicBezTo>
                <a:cubicBezTo>
                  <a:pt x="3260800" y="228753"/>
                  <a:pt x="3256432" y="223927"/>
                  <a:pt x="3252368" y="220066"/>
                </a:cubicBezTo>
                <a:cubicBezTo>
                  <a:pt x="3237738" y="206655"/>
                  <a:pt x="3218332" y="198730"/>
                  <a:pt x="3194151" y="196291"/>
                </a:cubicBezTo>
                <a:lnTo>
                  <a:pt x="3194456" y="196291"/>
                </a:lnTo>
                <a:lnTo>
                  <a:pt x="3171900" y="164592"/>
                </a:lnTo>
                <a:cubicBezTo>
                  <a:pt x="3206038" y="140818"/>
                  <a:pt x="3240989" y="122936"/>
                  <a:pt x="3276752" y="110947"/>
                </a:cubicBezTo>
                <a:lnTo>
                  <a:pt x="3276752" y="98451"/>
                </a:lnTo>
                <a:lnTo>
                  <a:pt x="3164966" y="98451"/>
                </a:lnTo>
                <a:lnTo>
                  <a:pt x="3160014" y="98451"/>
                </a:lnTo>
                <a:lnTo>
                  <a:pt x="3135096" y="98451"/>
                </a:lnTo>
                <a:lnTo>
                  <a:pt x="3135096" y="276759"/>
                </a:lnTo>
                <a:lnTo>
                  <a:pt x="3117722" y="259690"/>
                </a:lnTo>
                <a:lnTo>
                  <a:pt x="3117722" y="98451"/>
                </a:lnTo>
                <a:lnTo>
                  <a:pt x="3098672" y="98451"/>
                </a:lnTo>
                <a:lnTo>
                  <a:pt x="3091814" y="98451"/>
                </a:lnTo>
                <a:lnTo>
                  <a:pt x="3009671" y="98451"/>
                </a:lnTo>
                <a:lnTo>
                  <a:pt x="3009671" y="110947"/>
                </a:lnTo>
                <a:cubicBezTo>
                  <a:pt x="3029584" y="110947"/>
                  <a:pt x="3045637" y="119075"/>
                  <a:pt x="3057829" y="135331"/>
                </a:cubicBezTo>
                <a:cubicBezTo>
                  <a:pt x="3069412" y="149962"/>
                  <a:pt x="3075203" y="166015"/>
                  <a:pt x="3075203" y="183490"/>
                </a:cubicBezTo>
                <a:cubicBezTo>
                  <a:pt x="3075203" y="187757"/>
                  <a:pt x="3074492" y="191821"/>
                  <a:pt x="3073069" y="195682"/>
                </a:cubicBezTo>
                <a:cubicBezTo>
                  <a:pt x="3071647" y="199543"/>
                  <a:pt x="3069716" y="202946"/>
                  <a:pt x="3067278" y="205893"/>
                </a:cubicBezTo>
                <a:cubicBezTo>
                  <a:pt x="3064840" y="208839"/>
                  <a:pt x="3061893" y="211176"/>
                  <a:pt x="3058439" y="212903"/>
                </a:cubicBezTo>
                <a:cubicBezTo>
                  <a:pt x="3054984" y="214630"/>
                  <a:pt x="3051225" y="215494"/>
                  <a:pt x="3047161" y="215494"/>
                </a:cubicBezTo>
                <a:cubicBezTo>
                  <a:pt x="3044316" y="215494"/>
                  <a:pt x="3041573" y="214935"/>
                  <a:pt x="3038932" y="213817"/>
                </a:cubicBezTo>
                <a:cubicBezTo>
                  <a:pt x="3036290" y="212700"/>
                  <a:pt x="3033902" y="211227"/>
                  <a:pt x="3031769" y="209398"/>
                </a:cubicBezTo>
                <a:cubicBezTo>
                  <a:pt x="3029635" y="207569"/>
                  <a:pt x="3027908" y="205385"/>
                  <a:pt x="3026587" y="202845"/>
                </a:cubicBezTo>
                <a:cubicBezTo>
                  <a:pt x="3025266" y="200305"/>
                  <a:pt x="3024606" y="197511"/>
                  <a:pt x="3024606" y="194463"/>
                </a:cubicBezTo>
                <a:cubicBezTo>
                  <a:pt x="3024606" y="188976"/>
                  <a:pt x="3026536" y="184404"/>
                  <a:pt x="3030397" y="180747"/>
                </a:cubicBezTo>
                <a:cubicBezTo>
                  <a:pt x="3034258" y="177089"/>
                  <a:pt x="3039033" y="175260"/>
                  <a:pt x="3044723" y="175260"/>
                </a:cubicBezTo>
                <a:cubicBezTo>
                  <a:pt x="3048177" y="175260"/>
                  <a:pt x="3051276" y="176073"/>
                  <a:pt x="3054019" y="177699"/>
                </a:cubicBezTo>
                <a:cubicBezTo>
                  <a:pt x="3056762" y="179324"/>
                  <a:pt x="3059252" y="181559"/>
                  <a:pt x="3061487" y="184404"/>
                </a:cubicBezTo>
                <a:lnTo>
                  <a:pt x="3063011" y="180442"/>
                </a:lnTo>
                <a:cubicBezTo>
                  <a:pt x="3063011" y="168656"/>
                  <a:pt x="3058337" y="158090"/>
                  <a:pt x="3048990" y="148743"/>
                </a:cubicBezTo>
                <a:cubicBezTo>
                  <a:pt x="3039846" y="138786"/>
                  <a:pt x="3026638" y="133909"/>
                  <a:pt x="3009366" y="134112"/>
                </a:cubicBezTo>
                <a:lnTo>
                  <a:pt x="3009366" y="276454"/>
                </a:lnTo>
                <a:cubicBezTo>
                  <a:pt x="3008147" y="276251"/>
                  <a:pt x="3006928" y="275793"/>
                  <a:pt x="3005708" y="275082"/>
                </a:cubicBezTo>
                <a:cubicBezTo>
                  <a:pt x="3004489" y="274371"/>
                  <a:pt x="3003676" y="273507"/>
                  <a:pt x="3003270" y="272491"/>
                </a:cubicBezTo>
                <a:cubicBezTo>
                  <a:pt x="2999206" y="262535"/>
                  <a:pt x="2994380" y="253238"/>
                  <a:pt x="2988792" y="244602"/>
                </a:cubicBezTo>
                <a:cubicBezTo>
                  <a:pt x="2983204" y="235966"/>
                  <a:pt x="2977057" y="228295"/>
                  <a:pt x="2970352" y="221590"/>
                </a:cubicBezTo>
                <a:cubicBezTo>
                  <a:pt x="2954908" y="206147"/>
                  <a:pt x="2937636" y="197307"/>
                  <a:pt x="2918536" y="195072"/>
                </a:cubicBezTo>
                <a:lnTo>
                  <a:pt x="2894456" y="165202"/>
                </a:lnTo>
                <a:cubicBezTo>
                  <a:pt x="2923514" y="142240"/>
                  <a:pt x="2956534" y="124765"/>
                  <a:pt x="2993516" y="112776"/>
                </a:cubicBezTo>
                <a:lnTo>
                  <a:pt x="2993516" y="98451"/>
                </a:lnTo>
                <a:lnTo>
                  <a:pt x="2882569" y="98451"/>
                </a:lnTo>
                <a:lnTo>
                  <a:pt x="2865196" y="81382"/>
                </a:lnTo>
                <a:lnTo>
                  <a:pt x="3075050" y="81382"/>
                </a:lnTo>
                <a:lnTo>
                  <a:pt x="3080994" y="81382"/>
                </a:lnTo>
                <a:lnTo>
                  <a:pt x="3120466" y="81382"/>
                </a:lnTo>
                <a:lnTo>
                  <a:pt x="3108578" y="70104"/>
                </a:lnTo>
                <a:cubicBezTo>
                  <a:pt x="3104108" y="65634"/>
                  <a:pt x="3101873" y="61062"/>
                  <a:pt x="3101873" y="56388"/>
                </a:cubicBezTo>
                <a:cubicBezTo>
                  <a:pt x="3101873" y="42571"/>
                  <a:pt x="3109594" y="29566"/>
                  <a:pt x="3125038" y="17374"/>
                </a:cubicBezTo>
                <a:cubicBezTo>
                  <a:pt x="3140074" y="5995"/>
                  <a:pt x="3154603" y="305"/>
                  <a:pt x="3168624" y="305"/>
                </a:cubicBezTo>
                <a:close/>
                <a:moveTo>
                  <a:pt x="2378049" y="305"/>
                </a:moveTo>
                <a:cubicBezTo>
                  <a:pt x="2414218" y="305"/>
                  <a:pt x="2448763" y="17374"/>
                  <a:pt x="2481681" y="51511"/>
                </a:cubicBezTo>
                <a:lnTo>
                  <a:pt x="2485034" y="60655"/>
                </a:lnTo>
                <a:cubicBezTo>
                  <a:pt x="2479548" y="55779"/>
                  <a:pt x="2473451" y="50953"/>
                  <a:pt x="2466746" y="46177"/>
                </a:cubicBezTo>
                <a:cubicBezTo>
                  <a:pt x="2460040" y="41402"/>
                  <a:pt x="2452420" y="36678"/>
                  <a:pt x="2443886" y="32004"/>
                </a:cubicBezTo>
                <a:cubicBezTo>
                  <a:pt x="2436164" y="27534"/>
                  <a:pt x="2428189" y="24283"/>
                  <a:pt x="2419959" y="22251"/>
                </a:cubicBezTo>
                <a:cubicBezTo>
                  <a:pt x="2411730" y="20219"/>
                  <a:pt x="2403246" y="19203"/>
                  <a:pt x="2394508" y="19203"/>
                </a:cubicBezTo>
                <a:cubicBezTo>
                  <a:pt x="2381706" y="19203"/>
                  <a:pt x="2368600" y="23673"/>
                  <a:pt x="2355189" y="32614"/>
                </a:cubicBezTo>
                <a:cubicBezTo>
                  <a:pt x="2340356" y="42367"/>
                  <a:pt x="2332532" y="53239"/>
                  <a:pt x="2331719" y="65227"/>
                </a:cubicBezTo>
                <a:lnTo>
                  <a:pt x="2338425" y="81382"/>
                </a:lnTo>
                <a:lnTo>
                  <a:pt x="2353894" y="81382"/>
                </a:lnTo>
                <a:lnTo>
                  <a:pt x="2357018" y="81382"/>
                </a:lnTo>
                <a:lnTo>
                  <a:pt x="2550871" y="81382"/>
                </a:lnTo>
                <a:lnTo>
                  <a:pt x="2560853" y="81382"/>
                </a:lnTo>
                <a:lnTo>
                  <a:pt x="2766669" y="81382"/>
                </a:lnTo>
                <a:lnTo>
                  <a:pt x="2784348" y="98451"/>
                </a:lnTo>
                <a:lnTo>
                  <a:pt x="2695346" y="98451"/>
                </a:lnTo>
                <a:lnTo>
                  <a:pt x="2695346" y="110947"/>
                </a:lnTo>
                <a:cubicBezTo>
                  <a:pt x="2715260" y="110947"/>
                  <a:pt x="2731312" y="119075"/>
                  <a:pt x="2743504" y="135331"/>
                </a:cubicBezTo>
                <a:cubicBezTo>
                  <a:pt x="2755087" y="149962"/>
                  <a:pt x="2760878" y="166015"/>
                  <a:pt x="2760878" y="183490"/>
                </a:cubicBezTo>
                <a:cubicBezTo>
                  <a:pt x="2760878" y="187757"/>
                  <a:pt x="2760166" y="191821"/>
                  <a:pt x="2758744" y="195682"/>
                </a:cubicBezTo>
                <a:cubicBezTo>
                  <a:pt x="2757322" y="199543"/>
                  <a:pt x="2755391" y="202946"/>
                  <a:pt x="2752953" y="205893"/>
                </a:cubicBezTo>
                <a:cubicBezTo>
                  <a:pt x="2750514" y="208839"/>
                  <a:pt x="2747568" y="211176"/>
                  <a:pt x="2744114" y="212903"/>
                </a:cubicBezTo>
                <a:cubicBezTo>
                  <a:pt x="2740660" y="214630"/>
                  <a:pt x="2736900" y="215494"/>
                  <a:pt x="2732836" y="215494"/>
                </a:cubicBezTo>
                <a:cubicBezTo>
                  <a:pt x="2729992" y="215494"/>
                  <a:pt x="2727248" y="214935"/>
                  <a:pt x="2724606" y="213817"/>
                </a:cubicBezTo>
                <a:cubicBezTo>
                  <a:pt x="2721965" y="212700"/>
                  <a:pt x="2719578" y="211227"/>
                  <a:pt x="2717444" y="209398"/>
                </a:cubicBezTo>
                <a:cubicBezTo>
                  <a:pt x="2715310" y="207569"/>
                  <a:pt x="2713583" y="205385"/>
                  <a:pt x="2712262" y="202845"/>
                </a:cubicBezTo>
                <a:cubicBezTo>
                  <a:pt x="2710942" y="200305"/>
                  <a:pt x="2710281" y="197511"/>
                  <a:pt x="2710281" y="194463"/>
                </a:cubicBezTo>
                <a:cubicBezTo>
                  <a:pt x="2710281" y="188976"/>
                  <a:pt x="2712212" y="184404"/>
                  <a:pt x="2716072" y="180747"/>
                </a:cubicBezTo>
                <a:cubicBezTo>
                  <a:pt x="2719933" y="177089"/>
                  <a:pt x="2724708" y="175260"/>
                  <a:pt x="2730398" y="175260"/>
                </a:cubicBezTo>
                <a:cubicBezTo>
                  <a:pt x="2733852" y="175260"/>
                  <a:pt x="2736951" y="176073"/>
                  <a:pt x="2739694" y="177699"/>
                </a:cubicBezTo>
                <a:cubicBezTo>
                  <a:pt x="2742438" y="179324"/>
                  <a:pt x="2744926" y="181559"/>
                  <a:pt x="2747162" y="184404"/>
                </a:cubicBezTo>
                <a:lnTo>
                  <a:pt x="2748686" y="180442"/>
                </a:lnTo>
                <a:cubicBezTo>
                  <a:pt x="2748686" y="168656"/>
                  <a:pt x="2744012" y="158090"/>
                  <a:pt x="2734665" y="148743"/>
                </a:cubicBezTo>
                <a:cubicBezTo>
                  <a:pt x="2725521" y="138786"/>
                  <a:pt x="2712313" y="133909"/>
                  <a:pt x="2695041" y="134112"/>
                </a:cubicBezTo>
                <a:lnTo>
                  <a:pt x="2695041" y="276454"/>
                </a:lnTo>
                <a:cubicBezTo>
                  <a:pt x="2693822" y="276251"/>
                  <a:pt x="2692603" y="275793"/>
                  <a:pt x="2691383" y="275082"/>
                </a:cubicBezTo>
                <a:cubicBezTo>
                  <a:pt x="2690164" y="274371"/>
                  <a:pt x="2689352" y="273507"/>
                  <a:pt x="2688945" y="272491"/>
                </a:cubicBezTo>
                <a:cubicBezTo>
                  <a:pt x="2684881" y="262535"/>
                  <a:pt x="2680055" y="253238"/>
                  <a:pt x="2674467" y="244602"/>
                </a:cubicBezTo>
                <a:cubicBezTo>
                  <a:pt x="2668879" y="235966"/>
                  <a:pt x="2662732" y="228295"/>
                  <a:pt x="2656026" y="221590"/>
                </a:cubicBezTo>
                <a:cubicBezTo>
                  <a:pt x="2640584" y="206147"/>
                  <a:pt x="2623311" y="197307"/>
                  <a:pt x="2604211" y="195072"/>
                </a:cubicBezTo>
                <a:lnTo>
                  <a:pt x="2580132" y="165202"/>
                </a:lnTo>
                <a:cubicBezTo>
                  <a:pt x="2609189" y="142240"/>
                  <a:pt x="2642209" y="124765"/>
                  <a:pt x="2679191" y="112776"/>
                </a:cubicBezTo>
                <a:lnTo>
                  <a:pt x="2679191" y="98451"/>
                </a:lnTo>
                <a:lnTo>
                  <a:pt x="2578531" y="98451"/>
                </a:lnTo>
                <a:lnTo>
                  <a:pt x="2568244" y="98451"/>
                </a:lnTo>
                <a:lnTo>
                  <a:pt x="2498978" y="98451"/>
                </a:lnTo>
                <a:lnTo>
                  <a:pt x="2498978" y="109423"/>
                </a:lnTo>
                <a:cubicBezTo>
                  <a:pt x="2518689" y="108611"/>
                  <a:pt x="2534640" y="116332"/>
                  <a:pt x="2546832" y="132588"/>
                </a:cubicBezTo>
                <a:cubicBezTo>
                  <a:pt x="2552725" y="139903"/>
                  <a:pt x="2557144" y="147625"/>
                  <a:pt x="2560091" y="155753"/>
                </a:cubicBezTo>
                <a:cubicBezTo>
                  <a:pt x="2563037" y="163881"/>
                  <a:pt x="2564510" y="172212"/>
                  <a:pt x="2564510" y="180747"/>
                </a:cubicBezTo>
                <a:cubicBezTo>
                  <a:pt x="2564510" y="185014"/>
                  <a:pt x="2563799" y="189078"/>
                  <a:pt x="2562377" y="192939"/>
                </a:cubicBezTo>
                <a:cubicBezTo>
                  <a:pt x="2560954" y="196799"/>
                  <a:pt x="2558973" y="200203"/>
                  <a:pt x="2556433" y="203149"/>
                </a:cubicBezTo>
                <a:cubicBezTo>
                  <a:pt x="2553893" y="206096"/>
                  <a:pt x="2550896" y="208433"/>
                  <a:pt x="2547442" y="210160"/>
                </a:cubicBezTo>
                <a:cubicBezTo>
                  <a:pt x="2543987" y="211887"/>
                  <a:pt x="2540228" y="212751"/>
                  <a:pt x="2536164" y="212751"/>
                </a:cubicBezTo>
                <a:cubicBezTo>
                  <a:pt x="2533319" y="212751"/>
                  <a:pt x="2530576" y="212192"/>
                  <a:pt x="2527934" y="211074"/>
                </a:cubicBezTo>
                <a:cubicBezTo>
                  <a:pt x="2525293" y="209957"/>
                  <a:pt x="2522956" y="208433"/>
                  <a:pt x="2520924" y="206502"/>
                </a:cubicBezTo>
                <a:cubicBezTo>
                  <a:pt x="2518892" y="204572"/>
                  <a:pt x="2517216" y="202337"/>
                  <a:pt x="2515895" y="199797"/>
                </a:cubicBezTo>
                <a:cubicBezTo>
                  <a:pt x="2514574" y="197257"/>
                  <a:pt x="2513914" y="194564"/>
                  <a:pt x="2513914" y="191719"/>
                </a:cubicBezTo>
                <a:cubicBezTo>
                  <a:pt x="2513914" y="186233"/>
                  <a:pt x="2515793" y="181661"/>
                  <a:pt x="2519552" y="178003"/>
                </a:cubicBezTo>
                <a:cubicBezTo>
                  <a:pt x="2523312" y="174346"/>
                  <a:pt x="2528036" y="172517"/>
                  <a:pt x="2533726" y="172517"/>
                </a:cubicBezTo>
                <a:cubicBezTo>
                  <a:pt x="2540228" y="172517"/>
                  <a:pt x="2545918" y="175565"/>
                  <a:pt x="2550794" y="181661"/>
                </a:cubicBezTo>
                <a:lnTo>
                  <a:pt x="2552318" y="177699"/>
                </a:lnTo>
                <a:cubicBezTo>
                  <a:pt x="2552318" y="166523"/>
                  <a:pt x="2547645" y="155956"/>
                  <a:pt x="2538298" y="145999"/>
                </a:cubicBezTo>
                <a:cubicBezTo>
                  <a:pt x="2528747" y="135839"/>
                  <a:pt x="2515539" y="132080"/>
                  <a:pt x="2498674" y="134722"/>
                </a:cubicBezTo>
                <a:lnTo>
                  <a:pt x="2498674" y="293218"/>
                </a:lnTo>
                <a:lnTo>
                  <a:pt x="2491968" y="287122"/>
                </a:lnTo>
                <a:cubicBezTo>
                  <a:pt x="2490139" y="278994"/>
                  <a:pt x="2487396" y="271882"/>
                  <a:pt x="2483738" y="265786"/>
                </a:cubicBezTo>
                <a:cubicBezTo>
                  <a:pt x="2479065" y="258064"/>
                  <a:pt x="2473578" y="254203"/>
                  <a:pt x="2467279" y="254203"/>
                </a:cubicBezTo>
                <a:cubicBezTo>
                  <a:pt x="2459151" y="254203"/>
                  <a:pt x="2455595" y="258877"/>
                  <a:pt x="2456611" y="268224"/>
                </a:cubicBezTo>
                <a:lnTo>
                  <a:pt x="2457526" y="277673"/>
                </a:lnTo>
                <a:cubicBezTo>
                  <a:pt x="2454884" y="277267"/>
                  <a:pt x="2452446" y="276708"/>
                  <a:pt x="2450210" y="275997"/>
                </a:cubicBezTo>
                <a:cubicBezTo>
                  <a:pt x="2447975" y="275285"/>
                  <a:pt x="2445537" y="273609"/>
                  <a:pt x="2442895" y="270967"/>
                </a:cubicBezTo>
                <a:cubicBezTo>
                  <a:pt x="2442692" y="266091"/>
                  <a:pt x="2442032" y="261976"/>
                  <a:pt x="2440914" y="258623"/>
                </a:cubicBezTo>
                <a:cubicBezTo>
                  <a:pt x="2439796" y="255270"/>
                  <a:pt x="2438425" y="252375"/>
                  <a:pt x="2436799" y="249936"/>
                </a:cubicBezTo>
                <a:cubicBezTo>
                  <a:pt x="2432329" y="243840"/>
                  <a:pt x="2426842" y="240792"/>
                  <a:pt x="2420340" y="240792"/>
                </a:cubicBezTo>
                <a:cubicBezTo>
                  <a:pt x="2417698" y="240792"/>
                  <a:pt x="2415006" y="241249"/>
                  <a:pt x="2412263" y="242164"/>
                </a:cubicBezTo>
                <a:cubicBezTo>
                  <a:pt x="2409520" y="243078"/>
                  <a:pt x="2407030" y="244399"/>
                  <a:pt x="2404795" y="246126"/>
                </a:cubicBezTo>
                <a:cubicBezTo>
                  <a:pt x="2402560" y="247853"/>
                  <a:pt x="2400731" y="249987"/>
                  <a:pt x="2399309" y="252527"/>
                </a:cubicBezTo>
                <a:cubicBezTo>
                  <a:pt x="2397886" y="255067"/>
                  <a:pt x="2397175" y="257963"/>
                  <a:pt x="2397175" y="261214"/>
                </a:cubicBezTo>
                <a:cubicBezTo>
                  <a:pt x="2397175" y="270155"/>
                  <a:pt x="2400020" y="276251"/>
                  <a:pt x="2405710" y="279502"/>
                </a:cubicBezTo>
                <a:cubicBezTo>
                  <a:pt x="2405710" y="274219"/>
                  <a:pt x="2407183" y="269697"/>
                  <a:pt x="2410129" y="265938"/>
                </a:cubicBezTo>
                <a:cubicBezTo>
                  <a:pt x="2413076" y="262179"/>
                  <a:pt x="2416479" y="260299"/>
                  <a:pt x="2420340" y="260299"/>
                </a:cubicBezTo>
                <a:cubicBezTo>
                  <a:pt x="2430703" y="260299"/>
                  <a:pt x="2435885" y="266091"/>
                  <a:pt x="2435885" y="277673"/>
                </a:cubicBezTo>
                <a:cubicBezTo>
                  <a:pt x="2435885" y="289865"/>
                  <a:pt x="2428773" y="295961"/>
                  <a:pt x="2414549" y="295961"/>
                </a:cubicBezTo>
                <a:cubicBezTo>
                  <a:pt x="2409875" y="295961"/>
                  <a:pt x="2405506" y="295148"/>
                  <a:pt x="2401442" y="293523"/>
                </a:cubicBezTo>
                <a:cubicBezTo>
                  <a:pt x="2397378" y="291897"/>
                  <a:pt x="2393721" y="289560"/>
                  <a:pt x="2390470" y="286512"/>
                </a:cubicBezTo>
                <a:cubicBezTo>
                  <a:pt x="2387218" y="283464"/>
                  <a:pt x="2384678" y="279807"/>
                  <a:pt x="2382850" y="275539"/>
                </a:cubicBezTo>
                <a:cubicBezTo>
                  <a:pt x="2381021" y="271272"/>
                  <a:pt x="2380106" y="266599"/>
                  <a:pt x="2380106" y="261519"/>
                </a:cubicBezTo>
                <a:cubicBezTo>
                  <a:pt x="2380106" y="256235"/>
                  <a:pt x="2381021" y="251257"/>
                  <a:pt x="2382850" y="246583"/>
                </a:cubicBezTo>
                <a:cubicBezTo>
                  <a:pt x="2384678" y="241910"/>
                  <a:pt x="2387218" y="237897"/>
                  <a:pt x="2390470" y="234544"/>
                </a:cubicBezTo>
                <a:cubicBezTo>
                  <a:pt x="2393721" y="231191"/>
                  <a:pt x="2397429" y="228549"/>
                  <a:pt x="2401595" y="226619"/>
                </a:cubicBezTo>
                <a:cubicBezTo>
                  <a:pt x="2405760" y="224689"/>
                  <a:pt x="2410282" y="223723"/>
                  <a:pt x="2415158" y="223723"/>
                </a:cubicBezTo>
                <a:cubicBezTo>
                  <a:pt x="2429382" y="223723"/>
                  <a:pt x="2440254" y="233579"/>
                  <a:pt x="2447772" y="253289"/>
                </a:cubicBezTo>
                <a:cubicBezTo>
                  <a:pt x="2447569" y="240691"/>
                  <a:pt x="2452344" y="234391"/>
                  <a:pt x="2462098" y="234391"/>
                </a:cubicBezTo>
                <a:cubicBezTo>
                  <a:pt x="2470429" y="234391"/>
                  <a:pt x="2477338" y="240995"/>
                  <a:pt x="2482824" y="254203"/>
                </a:cubicBezTo>
                <a:lnTo>
                  <a:pt x="2482824" y="237135"/>
                </a:lnTo>
                <a:cubicBezTo>
                  <a:pt x="2479573" y="231445"/>
                  <a:pt x="2475966" y="226263"/>
                  <a:pt x="2472004" y="221590"/>
                </a:cubicBezTo>
                <a:cubicBezTo>
                  <a:pt x="2468041" y="216916"/>
                  <a:pt x="2463825" y="212547"/>
                  <a:pt x="2459354" y="208483"/>
                </a:cubicBezTo>
                <a:cubicBezTo>
                  <a:pt x="2451633" y="201575"/>
                  <a:pt x="2443403" y="196088"/>
                  <a:pt x="2434666" y="192024"/>
                </a:cubicBezTo>
                <a:cubicBezTo>
                  <a:pt x="2425928" y="187960"/>
                  <a:pt x="2416886" y="185420"/>
                  <a:pt x="2407538" y="184404"/>
                </a:cubicBezTo>
                <a:lnTo>
                  <a:pt x="2383764" y="157582"/>
                </a:lnTo>
                <a:cubicBezTo>
                  <a:pt x="2412822" y="136855"/>
                  <a:pt x="2445740" y="121717"/>
                  <a:pt x="2482519" y="112167"/>
                </a:cubicBezTo>
                <a:lnTo>
                  <a:pt x="2482519" y="98451"/>
                </a:lnTo>
                <a:lnTo>
                  <a:pt x="2374391" y="98451"/>
                </a:lnTo>
                <a:lnTo>
                  <a:pt x="2371267" y="98451"/>
                </a:lnTo>
                <a:lnTo>
                  <a:pt x="2344521" y="98451"/>
                </a:lnTo>
                <a:lnTo>
                  <a:pt x="2344521" y="276759"/>
                </a:lnTo>
                <a:lnTo>
                  <a:pt x="2327148" y="259690"/>
                </a:lnTo>
                <a:lnTo>
                  <a:pt x="2327148" y="98451"/>
                </a:lnTo>
                <a:lnTo>
                  <a:pt x="2301240" y="98451"/>
                </a:lnTo>
                <a:lnTo>
                  <a:pt x="2284476" y="81382"/>
                </a:lnTo>
                <a:lnTo>
                  <a:pt x="2329890" y="81382"/>
                </a:lnTo>
                <a:lnTo>
                  <a:pt x="2318003" y="70104"/>
                </a:lnTo>
                <a:cubicBezTo>
                  <a:pt x="2313533" y="65634"/>
                  <a:pt x="2311298" y="61062"/>
                  <a:pt x="2311298" y="56388"/>
                </a:cubicBezTo>
                <a:cubicBezTo>
                  <a:pt x="2311298" y="42571"/>
                  <a:pt x="2319020" y="29566"/>
                  <a:pt x="2334463" y="17374"/>
                </a:cubicBezTo>
                <a:cubicBezTo>
                  <a:pt x="2349500" y="5995"/>
                  <a:pt x="2364028" y="305"/>
                  <a:pt x="2378049" y="305"/>
                </a:cubicBezTo>
                <a:close/>
                <a:moveTo>
                  <a:pt x="1787499" y="305"/>
                </a:moveTo>
                <a:cubicBezTo>
                  <a:pt x="1823669" y="305"/>
                  <a:pt x="1858213" y="17374"/>
                  <a:pt x="1891131" y="51511"/>
                </a:cubicBezTo>
                <a:lnTo>
                  <a:pt x="1894484" y="60655"/>
                </a:lnTo>
                <a:cubicBezTo>
                  <a:pt x="1888998" y="55779"/>
                  <a:pt x="1882902" y="50953"/>
                  <a:pt x="1876196" y="46177"/>
                </a:cubicBezTo>
                <a:cubicBezTo>
                  <a:pt x="1869490" y="41402"/>
                  <a:pt x="1861870" y="36678"/>
                  <a:pt x="1853336" y="32004"/>
                </a:cubicBezTo>
                <a:cubicBezTo>
                  <a:pt x="1845614" y="27534"/>
                  <a:pt x="1837639" y="24283"/>
                  <a:pt x="1829409" y="22251"/>
                </a:cubicBezTo>
                <a:cubicBezTo>
                  <a:pt x="1821180" y="20219"/>
                  <a:pt x="1812696" y="19203"/>
                  <a:pt x="1803958" y="19203"/>
                </a:cubicBezTo>
                <a:cubicBezTo>
                  <a:pt x="1791157" y="19203"/>
                  <a:pt x="1778050" y="23673"/>
                  <a:pt x="1764639" y="32614"/>
                </a:cubicBezTo>
                <a:cubicBezTo>
                  <a:pt x="1749806" y="42367"/>
                  <a:pt x="1741982" y="53239"/>
                  <a:pt x="1741170" y="65227"/>
                </a:cubicBezTo>
                <a:lnTo>
                  <a:pt x="1747875" y="81382"/>
                </a:lnTo>
                <a:lnTo>
                  <a:pt x="1763649" y="81382"/>
                </a:lnTo>
                <a:lnTo>
                  <a:pt x="1766468" y="81382"/>
                </a:lnTo>
                <a:lnTo>
                  <a:pt x="1922221" y="81382"/>
                </a:lnTo>
                <a:lnTo>
                  <a:pt x="1929765" y="81382"/>
                </a:lnTo>
                <a:lnTo>
                  <a:pt x="2022348" y="81382"/>
                </a:lnTo>
                <a:lnTo>
                  <a:pt x="2035302" y="81382"/>
                </a:lnTo>
                <a:lnTo>
                  <a:pt x="2180539" y="81382"/>
                </a:lnTo>
                <a:lnTo>
                  <a:pt x="2198217" y="98451"/>
                </a:lnTo>
                <a:lnTo>
                  <a:pt x="2170480" y="98451"/>
                </a:lnTo>
                <a:lnTo>
                  <a:pt x="2170480" y="279807"/>
                </a:lnTo>
                <a:cubicBezTo>
                  <a:pt x="2165807" y="276352"/>
                  <a:pt x="2159507" y="267615"/>
                  <a:pt x="2151583" y="253594"/>
                </a:cubicBezTo>
                <a:cubicBezTo>
                  <a:pt x="2143048" y="238760"/>
                  <a:pt x="2134819" y="227889"/>
                  <a:pt x="2126894" y="220980"/>
                </a:cubicBezTo>
                <a:cubicBezTo>
                  <a:pt x="2113889" y="210820"/>
                  <a:pt x="2097023" y="205232"/>
                  <a:pt x="2076297" y="204216"/>
                </a:cubicBezTo>
                <a:lnTo>
                  <a:pt x="2053437" y="174651"/>
                </a:lnTo>
                <a:cubicBezTo>
                  <a:pt x="2062581" y="165913"/>
                  <a:pt x="2071573" y="157582"/>
                  <a:pt x="2080412" y="149657"/>
                </a:cubicBezTo>
                <a:cubicBezTo>
                  <a:pt x="2089251" y="141732"/>
                  <a:pt x="2097430" y="135027"/>
                  <a:pt x="2104948" y="129540"/>
                </a:cubicBezTo>
                <a:cubicBezTo>
                  <a:pt x="2102916" y="127305"/>
                  <a:pt x="2098954" y="124765"/>
                  <a:pt x="2093061" y="121920"/>
                </a:cubicBezTo>
                <a:cubicBezTo>
                  <a:pt x="2087168" y="119075"/>
                  <a:pt x="2079345" y="115824"/>
                  <a:pt x="2069592" y="112167"/>
                </a:cubicBezTo>
                <a:lnTo>
                  <a:pt x="2044188" y="101032"/>
                </a:lnTo>
                <a:lnTo>
                  <a:pt x="2034159" y="104318"/>
                </a:lnTo>
                <a:cubicBezTo>
                  <a:pt x="2028621" y="106706"/>
                  <a:pt x="2023516" y="109525"/>
                  <a:pt x="2018842" y="112776"/>
                </a:cubicBezTo>
                <a:cubicBezTo>
                  <a:pt x="2009495" y="119279"/>
                  <a:pt x="2001570" y="127407"/>
                  <a:pt x="1995068" y="137160"/>
                </a:cubicBezTo>
                <a:cubicBezTo>
                  <a:pt x="1989175" y="146304"/>
                  <a:pt x="1984705" y="156464"/>
                  <a:pt x="1981657" y="167640"/>
                </a:cubicBezTo>
                <a:cubicBezTo>
                  <a:pt x="1978609" y="178816"/>
                  <a:pt x="1977085" y="191313"/>
                  <a:pt x="1977085" y="205131"/>
                </a:cubicBezTo>
                <a:cubicBezTo>
                  <a:pt x="1977288" y="217323"/>
                  <a:pt x="1980539" y="228295"/>
                  <a:pt x="1986838" y="238049"/>
                </a:cubicBezTo>
                <a:cubicBezTo>
                  <a:pt x="1997811" y="253289"/>
                  <a:pt x="2008479" y="259385"/>
                  <a:pt x="2018842" y="256337"/>
                </a:cubicBezTo>
                <a:cubicBezTo>
                  <a:pt x="2014982" y="253899"/>
                  <a:pt x="2012188" y="251054"/>
                  <a:pt x="2010460" y="247803"/>
                </a:cubicBezTo>
                <a:cubicBezTo>
                  <a:pt x="2008733" y="244551"/>
                  <a:pt x="2007870" y="241199"/>
                  <a:pt x="2007870" y="237744"/>
                </a:cubicBezTo>
                <a:cubicBezTo>
                  <a:pt x="2007870" y="232461"/>
                  <a:pt x="2010054" y="227991"/>
                  <a:pt x="2014423" y="224333"/>
                </a:cubicBezTo>
                <a:cubicBezTo>
                  <a:pt x="2018792" y="220675"/>
                  <a:pt x="2023618" y="218847"/>
                  <a:pt x="2028901" y="218847"/>
                </a:cubicBezTo>
                <a:cubicBezTo>
                  <a:pt x="2034590" y="218847"/>
                  <a:pt x="2039467" y="221133"/>
                  <a:pt x="2043531" y="225705"/>
                </a:cubicBezTo>
                <a:cubicBezTo>
                  <a:pt x="2047595" y="230277"/>
                  <a:pt x="2049627" y="236119"/>
                  <a:pt x="2049627" y="243231"/>
                </a:cubicBezTo>
                <a:cubicBezTo>
                  <a:pt x="2049627" y="247295"/>
                  <a:pt x="2048814" y="251054"/>
                  <a:pt x="2047189" y="254508"/>
                </a:cubicBezTo>
                <a:cubicBezTo>
                  <a:pt x="2045563" y="257963"/>
                  <a:pt x="2043328" y="260960"/>
                  <a:pt x="2040483" y="263500"/>
                </a:cubicBezTo>
                <a:cubicBezTo>
                  <a:pt x="2037638" y="266040"/>
                  <a:pt x="2034336" y="268021"/>
                  <a:pt x="2030577" y="269443"/>
                </a:cubicBezTo>
                <a:cubicBezTo>
                  <a:pt x="2026818" y="270866"/>
                  <a:pt x="2022906" y="271577"/>
                  <a:pt x="2018842" y="271577"/>
                </a:cubicBezTo>
                <a:cubicBezTo>
                  <a:pt x="1998929" y="271577"/>
                  <a:pt x="1983689" y="261620"/>
                  <a:pt x="1973122" y="241707"/>
                </a:cubicBezTo>
                <a:cubicBezTo>
                  <a:pt x="1964182" y="225451"/>
                  <a:pt x="1959711" y="206655"/>
                  <a:pt x="1959711" y="185319"/>
                </a:cubicBezTo>
                <a:cubicBezTo>
                  <a:pt x="1959711" y="155651"/>
                  <a:pt x="1971802" y="126695"/>
                  <a:pt x="1995982" y="98451"/>
                </a:cubicBezTo>
                <a:lnTo>
                  <a:pt x="1947443" y="98451"/>
                </a:lnTo>
                <a:lnTo>
                  <a:pt x="1939290" y="98451"/>
                </a:lnTo>
                <a:lnTo>
                  <a:pt x="1917573" y="98451"/>
                </a:lnTo>
                <a:lnTo>
                  <a:pt x="1917573" y="281940"/>
                </a:lnTo>
                <a:lnTo>
                  <a:pt x="1904161" y="273406"/>
                </a:lnTo>
                <a:lnTo>
                  <a:pt x="1905381" y="255423"/>
                </a:lnTo>
                <a:cubicBezTo>
                  <a:pt x="1905584" y="236119"/>
                  <a:pt x="1901113" y="216002"/>
                  <a:pt x="1891969" y="195072"/>
                </a:cubicBezTo>
                <a:cubicBezTo>
                  <a:pt x="1878355" y="171298"/>
                  <a:pt x="1862505" y="159411"/>
                  <a:pt x="1844421" y="159411"/>
                </a:cubicBezTo>
                <a:cubicBezTo>
                  <a:pt x="1842185" y="159614"/>
                  <a:pt x="1840560" y="160122"/>
                  <a:pt x="1839544" y="160935"/>
                </a:cubicBezTo>
                <a:cubicBezTo>
                  <a:pt x="1847062" y="170891"/>
                  <a:pt x="1850821" y="178105"/>
                  <a:pt x="1850821" y="182575"/>
                </a:cubicBezTo>
                <a:cubicBezTo>
                  <a:pt x="1850821" y="189891"/>
                  <a:pt x="1848688" y="196037"/>
                  <a:pt x="1844421" y="201016"/>
                </a:cubicBezTo>
                <a:cubicBezTo>
                  <a:pt x="1840153" y="205994"/>
                  <a:pt x="1834464" y="208483"/>
                  <a:pt x="1827352" y="208483"/>
                </a:cubicBezTo>
                <a:cubicBezTo>
                  <a:pt x="1805406" y="208483"/>
                  <a:pt x="1794433" y="197815"/>
                  <a:pt x="1794433" y="176479"/>
                </a:cubicBezTo>
                <a:cubicBezTo>
                  <a:pt x="1794433" y="164897"/>
                  <a:pt x="1798497" y="155347"/>
                  <a:pt x="1806625" y="147828"/>
                </a:cubicBezTo>
                <a:cubicBezTo>
                  <a:pt x="1815363" y="140107"/>
                  <a:pt x="1825320" y="136246"/>
                  <a:pt x="1836496" y="136246"/>
                </a:cubicBezTo>
                <a:cubicBezTo>
                  <a:pt x="1860473" y="136246"/>
                  <a:pt x="1881606" y="155143"/>
                  <a:pt x="1899894" y="192939"/>
                </a:cubicBezTo>
                <a:lnTo>
                  <a:pt x="1900504" y="192939"/>
                </a:lnTo>
                <a:lnTo>
                  <a:pt x="1900504" y="98451"/>
                </a:lnTo>
                <a:lnTo>
                  <a:pt x="1783842" y="98451"/>
                </a:lnTo>
                <a:lnTo>
                  <a:pt x="1780413" y="98451"/>
                </a:lnTo>
                <a:lnTo>
                  <a:pt x="1753971" y="98451"/>
                </a:lnTo>
                <a:lnTo>
                  <a:pt x="1753971" y="276759"/>
                </a:lnTo>
                <a:lnTo>
                  <a:pt x="1736598" y="259690"/>
                </a:lnTo>
                <a:lnTo>
                  <a:pt x="1736598" y="98451"/>
                </a:lnTo>
                <a:lnTo>
                  <a:pt x="1710690" y="98451"/>
                </a:lnTo>
                <a:lnTo>
                  <a:pt x="1693926" y="81382"/>
                </a:lnTo>
                <a:lnTo>
                  <a:pt x="1739341" y="81382"/>
                </a:lnTo>
                <a:lnTo>
                  <a:pt x="1727454" y="70104"/>
                </a:lnTo>
                <a:cubicBezTo>
                  <a:pt x="1722983" y="65634"/>
                  <a:pt x="1720748" y="61062"/>
                  <a:pt x="1720748" y="56388"/>
                </a:cubicBezTo>
                <a:cubicBezTo>
                  <a:pt x="1720748" y="42571"/>
                  <a:pt x="1728470" y="29566"/>
                  <a:pt x="1743913" y="17374"/>
                </a:cubicBezTo>
                <a:cubicBezTo>
                  <a:pt x="1758950" y="5995"/>
                  <a:pt x="1773478" y="305"/>
                  <a:pt x="1787499" y="305"/>
                </a:cubicBezTo>
                <a:close/>
                <a:moveTo>
                  <a:pt x="1220724" y="0"/>
                </a:moveTo>
                <a:lnTo>
                  <a:pt x="1221638" y="5791"/>
                </a:lnTo>
                <a:cubicBezTo>
                  <a:pt x="1220622" y="6807"/>
                  <a:pt x="1219606" y="8179"/>
                  <a:pt x="1218590" y="9906"/>
                </a:cubicBezTo>
                <a:cubicBezTo>
                  <a:pt x="1217574" y="11633"/>
                  <a:pt x="1217066" y="13310"/>
                  <a:pt x="1217066" y="14935"/>
                </a:cubicBezTo>
                <a:cubicBezTo>
                  <a:pt x="1217066" y="21844"/>
                  <a:pt x="1220216" y="27026"/>
                  <a:pt x="1226515" y="30480"/>
                </a:cubicBezTo>
                <a:cubicBezTo>
                  <a:pt x="1231595" y="33528"/>
                  <a:pt x="1237792" y="35052"/>
                  <a:pt x="1245108" y="35052"/>
                </a:cubicBezTo>
                <a:cubicBezTo>
                  <a:pt x="1247343" y="35052"/>
                  <a:pt x="1250645" y="34900"/>
                  <a:pt x="1255014" y="34595"/>
                </a:cubicBezTo>
                <a:cubicBezTo>
                  <a:pt x="1259382" y="34290"/>
                  <a:pt x="1264818" y="33935"/>
                  <a:pt x="1271320" y="33528"/>
                </a:cubicBezTo>
                <a:cubicBezTo>
                  <a:pt x="1284325" y="32309"/>
                  <a:pt x="1293164" y="31699"/>
                  <a:pt x="1297838" y="31699"/>
                </a:cubicBezTo>
                <a:cubicBezTo>
                  <a:pt x="1313891" y="31699"/>
                  <a:pt x="1325372" y="36170"/>
                  <a:pt x="1332280" y="45111"/>
                </a:cubicBezTo>
                <a:cubicBezTo>
                  <a:pt x="1338580" y="53035"/>
                  <a:pt x="1341729" y="65126"/>
                  <a:pt x="1341729" y="81382"/>
                </a:cubicBezTo>
                <a:lnTo>
                  <a:pt x="1348359" y="81382"/>
                </a:lnTo>
                <a:lnTo>
                  <a:pt x="1364894" y="81382"/>
                </a:lnTo>
                <a:lnTo>
                  <a:pt x="1367866" y="81382"/>
                </a:lnTo>
                <a:cubicBezTo>
                  <a:pt x="1378229" y="81382"/>
                  <a:pt x="1386255" y="83668"/>
                  <a:pt x="1391945" y="88240"/>
                </a:cubicBezTo>
                <a:cubicBezTo>
                  <a:pt x="1397635" y="92812"/>
                  <a:pt x="1402207" y="100381"/>
                  <a:pt x="1405661" y="110947"/>
                </a:cubicBezTo>
                <a:cubicBezTo>
                  <a:pt x="1405661" y="107493"/>
                  <a:pt x="1405559" y="103226"/>
                  <a:pt x="1405356" y="98146"/>
                </a:cubicBezTo>
                <a:cubicBezTo>
                  <a:pt x="1405153" y="93066"/>
                  <a:pt x="1404747" y="87071"/>
                  <a:pt x="1404137" y="80163"/>
                </a:cubicBezTo>
                <a:cubicBezTo>
                  <a:pt x="1403731" y="73457"/>
                  <a:pt x="1403426" y="67615"/>
                  <a:pt x="1403223" y="62637"/>
                </a:cubicBezTo>
                <a:cubicBezTo>
                  <a:pt x="1403019" y="57658"/>
                  <a:pt x="1402918" y="53442"/>
                  <a:pt x="1402918" y="49987"/>
                </a:cubicBezTo>
                <a:lnTo>
                  <a:pt x="1409014" y="55169"/>
                </a:lnTo>
                <a:cubicBezTo>
                  <a:pt x="1411046" y="67361"/>
                  <a:pt x="1414602" y="76099"/>
                  <a:pt x="1419682" y="81382"/>
                </a:cubicBezTo>
                <a:lnTo>
                  <a:pt x="1428750" y="81382"/>
                </a:lnTo>
                <a:lnTo>
                  <a:pt x="1434922" y="81382"/>
                </a:lnTo>
                <a:lnTo>
                  <a:pt x="1596694" y="81382"/>
                </a:lnTo>
                <a:lnTo>
                  <a:pt x="1613763" y="98451"/>
                </a:lnTo>
                <a:lnTo>
                  <a:pt x="1578711" y="98451"/>
                </a:lnTo>
                <a:lnTo>
                  <a:pt x="1578711" y="277673"/>
                </a:lnTo>
                <a:lnTo>
                  <a:pt x="1569262" y="266395"/>
                </a:lnTo>
                <a:lnTo>
                  <a:pt x="1569262" y="266700"/>
                </a:lnTo>
                <a:cubicBezTo>
                  <a:pt x="1566011" y="258572"/>
                  <a:pt x="1563319" y="252629"/>
                  <a:pt x="1561185" y="248869"/>
                </a:cubicBezTo>
                <a:cubicBezTo>
                  <a:pt x="1559052" y="245110"/>
                  <a:pt x="1555648" y="240335"/>
                  <a:pt x="1550974" y="234544"/>
                </a:cubicBezTo>
                <a:cubicBezTo>
                  <a:pt x="1546301" y="228753"/>
                  <a:pt x="1541932" y="223927"/>
                  <a:pt x="1537868" y="220066"/>
                </a:cubicBezTo>
                <a:cubicBezTo>
                  <a:pt x="1523238" y="206655"/>
                  <a:pt x="1503832" y="198730"/>
                  <a:pt x="1479651" y="196291"/>
                </a:cubicBezTo>
                <a:lnTo>
                  <a:pt x="1479956" y="196291"/>
                </a:lnTo>
                <a:lnTo>
                  <a:pt x="1457401" y="164592"/>
                </a:lnTo>
                <a:cubicBezTo>
                  <a:pt x="1491538" y="140818"/>
                  <a:pt x="1526489" y="122936"/>
                  <a:pt x="1562252" y="110947"/>
                </a:cubicBezTo>
                <a:lnTo>
                  <a:pt x="1562252" y="98451"/>
                </a:lnTo>
                <a:lnTo>
                  <a:pt x="1451686" y="98451"/>
                </a:lnTo>
                <a:lnTo>
                  <a:pt x="1445514" y="98451"/>
                </a:lnTo>
                <a:lnTo>
                  <a:pt x="1419682" y="98451"/>
                </a:lnTo>
                <a:lnTo>
                  <a:pt x="1419682" y="276759"/>
                </a:lnTo>
                <a:lnTo>
                  <a:pt x="1403223" y="259690"/>
                </a:lnTo>
                <a:lnTo>
                  <a:pt x="1403223" y="133198"/>
                </a:lnTo>
                <a:cubicBezTo>
                  <a:pt x="1403223" y="127915"/>
                  <a:pt x="1402207" y="123139"/>
                  <a:pt x="1400175" y="118872"/>
                </a:cubicBezTo>
                <a:cubicBezTo>
                  <a:pt x="1398143" y="114605"/>
                  <a:pt x="1395349" y="110998"/>
                  <a:pt x="1391793" y="108052"/>
                </a:cubicBezTo>
                <a:cubicBezTo>
                  <a:pt x="1388237" y="105105"/>
                  <a:pt x="1384173" y="102769"/>
                  <a:pt x="1379601" y="101041"/>
                </a:cubicBezTo>
                <a:cubicBezTo>
                  <a:pt x="1375029" y="99314"/>
                  <a:pt x="1370304" y="98451"/>
                  <a:pt x="1365427" y="98451"/>
                </a:cubicBezTo>
                <a:lnTo>
                  <a:pt x="1268882" y="98451"/>
                </a:lnTo>
                <a:lnTo>
                  <a:pt x="1268882" y="217627"/>
                </a:lnTo>
                <a:cubicBezTo>
                  <a:pt x="1270508" y="225146"/>
                  <a:pt x="1276096" y="229007"/>
                  <a:pt x="1285646" y="229210"/>
                </a:cubicBezTo>
                <a:cubicBezTo>
                  <a:pt x="1295806" y="229210"/>
                  <a:pt x="1306271" y="223012"/>
                  <a:pt x="1317040" y="210617"/>
                </a:cubicBezTo>
                <a:cubicBezTo>
                  <a:pt x="1322120" y="204724"/>
                  <a:pt x="1325981" y="198831"/>
                  <a:pt x="1328623" y="192939"/>
                </a:cubicBezTo>
                <a:cubicBezTo>
                  <a:pt x="1331264" y="187046"/>
                  <a:pt x="1332890" y="181255"/>
                  <a:pt x="1333500" y="175565"/>
                </a:cubicBezTo>
                <a:lnTo>
                  <a:pt x="1328013" y="176175"/>
                </a:lnTo>
                <a:cubicBezTo>
                  <a:pt x="1322120" y="176175"/>
                  <a:pt x="1316888" y="174244"/>
                  <a:pt x="1312316" y="170383"/>
                </a:cubicBezTo>
                <a:cubicBezTo>
                  <a:pt x="1307744" y="166523"/>
                  <a:pt x="1305458" y="161646"/>
                  <a:pt x="1305458" y="155753"/>
                </a:cubicBezTo>
                <a:cubicBezTo>
                  <a:pt x="1305458" y="149454"/>
                  <a:pt x="1307541" y="144069"/>
                  <a:pt x="1311706" y="139599"/>
                </a:cubicBezTo>
                <a:cubicBezTo>
                  <a:pt x="1315872" y="135128"/>
                  <a:pt x="1321206" y="132893"/>
                  <a:pt x="1327708" y="132893"/>
                </a:cubicBezTo>
                <a:cubicBezTo>
                  <a:pt x="1337462" y="132893"/>
                  <a:pt x="1345285" y="137668"/>
                  <a:pt x="1351178" y="147219"/>
                </a:cubicBezTo>
                <a:cubicBezTo>
                  <a:pt x="1356461" y="155347"/>
                  <a:pt x="1359103" y="164694"/>
                  <a:pt x="1359103" y="175260"/>
                </a:cubicBezTo>
                <a:cubicBezTo>
                  <a:pt x="1359103" y="191923"/>
                  <a:pt x="1351991" y="208585"/>
                  <a:pt x="1337767" y="225247"/>
                </a:cubicBezTo>
                <a:cubicBezTo>
                  <a:pt x="1323340" y="242723"/>
                  <a:pt x="1307795" y="251460"/>
                  <a:pt x="1291132" y="251460"/>
                </a:cubicBezTo>
                <a:cubicBezTo>
                  <a:pt x="1265936" y="250241"/>
                  <a:pt x="1253032" y="237439"/>
                  <a:pt x="1252423" y="213055"/>
                </a:cubicBezTo>
                <a:lnTo>
                  <a:pt x="1252423" y="193243"/>
                </a:lnTo>
                <a:lnTo>
                  <a:pt x="1249375" y="174955"/>
                </a:lnTo>
                <a:cubicBezTo>
                  <a:pt x="1246124" y="156667"/>
                  <a:pt x="1237691" y="147523"/>
                  <a:pt x="1224076" y="147523"/>
                </a:cubicBezTo>
                <a:cubicBezTo>
                  <a:pt x="1221028" y="147523"/>
                  <a:pt x="1218590" y="148031"/>
                  <a:pt x="1216761" y="149047"/>
                </a:cubicBezTo>
                <a:cubicBezTo>
                  <a:pt x="1221028" y="151892"/>
                  <a:pt x="1223162" y="156058"/>
                  <a:pt x="1223162" y="161544"/>
                </a:cubicBezTo>
                <a:cubicBezTo>
                  <a:pt x="1223162" y="166624"/>
                  <a:pt x="1220978" y="170993"/>
                  <a:pt x="1216609" y="174651"/>
                </a:cubicBezTo>
                <a:cubicBezTo>
                  <a:pt x="1212240" y="178308"/>
                  <a:pt x="1207312" y="180137"/>
                  <a:pt x="1201826" y="180137"/>
                </a:cubicBezTo>
                <a:cubicBezTo>
                  <a:pt x="1186383" y="180137"/>
                  <a:pt x="1178661" y="173228"/>
                  <a:pt x="1178661" y="159411"/>
                </a:cubicBezTo>
                <a:cubicBezTo>
                  <a:pt x="1178661" y="154534"/>
                  <a:pt x="1179525" y="150013"/>
                  <a:pt x="1181252" y="145847"/>
                </a:cubicBezTo>
                <a:cubicBezTo>
                  <a:pt x="1182979" y="141681"/>
                  <a:pt x="1185367" y="138024"/>
                  <a:pt x="1188415" y="134874"/>
                </a:cubicBezTo>
                <a:cubicBezTo>
                  <a:pt x="1191463" y="131725"/>
                  <a:pt x="1195019" y="129235"/>
                  <a:pt x="1199083" y="127407"/>
                </a:cubicBezTo>
                <a:cubicBezTo>
                  <a:pt x="1203147" y="125578"/>
                  <a:pt x="1207617" y="124663"/>
                  <a:pt x="1212494" y="124663"/>
                </a:cubicBezTo>
                <a:cubicBezTo>
                  <a:pt x="1221028" y="124663"/>
                  <a:pt x="1229156" y="127915"/>
                  <a:pt x="1236878" y="134417"/>
                </a:cubicBezTo>
                <a:cubicBezTo>
                  <a:pt x="1240942" y="137465"/>
                  <a:pt x="1244142" y="140818"/>
                  <a:pt x="1246479" y="144475"/>
                </a:cubicBezTo>
                <a:cubicBezTo>
                  <a:pt x="1248816" y="148133"/>
                  <a:pt x="1250594" y="151994"/>
                  <a:pt x="1251813" y="156058"/>
                </a:cubicBezTo>
                <a:lnTo>
                  <a:pt x="1252423" y="156058"/>
                </a:lnTo>
                <a:lnTo>
                  <a:pt x="1252423" y="98451"/>
                </a:lnTo>
                <a:lnTo>
                  <a:pt x="1169517" y="98451"/>
                </a:lnTo>
                <a:lnTo>
                  <a:pt x="1163116" y="98451"/>
                </a:lnTo>
                <a:lnTo>
                  <a:pt x="1141780" y="98451"/>
                </a:lnTo>
                <a:lnTo>
                  <a:pt x="1141780" y="279807"/>
                </a:lnTo>
                <a:cubicBezTo>
                  <a:pt x="1137107" y="276352"/>
                  <a:pt x="1130808" y="267615"/>
                  <a:pt x="1122883" y="253594"/>
                </a:cubicBezTo>
                <a:cubicBezTo>
                  <a:pt x="1114348" y="238760"/>
                  <a:pt x="1106119" y="227889"/>
                  <a:pt x="1098194" y="220980"/>
                </a:cubicBezTo>
                <a:cubicBezTo>
                  <a:pt x="1085189" y="210820"/>
                  <a:pt x="1068324" y="205232"/>
                  <a:pt x="1047597" y="204216"/>
                </a:cubicBezTo>
                <a:lnTo>
                  <a:pt x="1024737" y="174651"/>
                </a:lnTo>
                <a:cubicBezTo>
                  <a:pt x="1033881" y="165913"/>
                  <a:pt x="1042873" y="157582"/>
                  <a:pt x="1051712" y="149657"/>
                </a:cubicBezTo>
                <a:cubicBezTo>
                  <a:pt x="1060551" y="141732"/>
                  <a:pt x="1068730" y="135027"/>
                  <a:pt x="1076248" y="129540"/>
                </a:cubicBezTo>
                <a:cubicBezTo>
                  <a:pt x="1074216" y="127305"/>
                  <a:pt x="1070254" y="124765"/>
                  <a:pt x="1064361" y="121920"/>
                </a:cubicBezTo>
                <a:cubicBezTo>
                  <a:pt x="1058468" y="119075"/>
                  <a:pt x="1050645" y="115824"/>
                  <a:pt x="1040892" y="112167"/>
                </a:cubicBezTo>
                <a:lnTo>
                  <a:pt x="1015488" y="101032"/>
                </a:lnTo>
                <a:lnTo>
                  <a:pt x="1005459" y="104318"/>
                </a:lnTo>
                <a:cubicBezTo>
                  <a:pt x="999921" y="106706"/>
                  <a:pt x="994816" y="109525"/>
                  <a:pt x="990142" y="112776"/>
                </a:cubicBezTo>
                <a:cubicBezTo>
                  <a:pt x="980795" y="119279"/>
                  <a:pt x="972870" y="127407"/>
                  <a:pt x="966368" y="137160"/>
                </a:cubicBezTo>
                <a:cubicBezTo>
                  <a:pt x="960475" y="146304"/>
                  <a:pt x="956005" y="156464"/>
                  <a:pt x="952957" y="167640"/>
                </a:cubicBezTo>
                <a:cubicBezTo>
                  <a:pt x="949909" y="178816"/>
                  <a:pt x="948385" y="191313"/>
                  <a:pt x="948385" y="205131"/>
                </a:cubicBezTo>
                <a:cubicBezTo>
                  <a:pt x="948588" y="217323"/>
                  <a:pt x="951839" y="228295"/>
                  <a:pt x="958138" y="238049"/>
                </a:cubicBezTo>
                <a:cubicBezTo>
                  <a:pt x="969111" y="253289"/>
                  <a:pt x="979779" y="259385"/>
                  <a:pt x="990142" y="256337"/>
                </a:cubicBezTo>
                <a:cubicBezTo>
                  <a:pt x="986282" y="253899"/>
                  <a:pt x="983488" y="251054"/>
                  <a:pt x="981760" y="247803"/>
                </a:cubicBezTo>
                <a:cubicBezTo>
                  <a:pt x="980033" y="244551"/>
                  <a:pt x="979170" y="241199"/>
                  <a:pt x="979170" y="237744"/>
                </a:cubicBezTo>
                <a:cubicBezTo>
                  <a:pt x="979170" y="232461"/>
                  <a:pt x="981354" y="227991"/>
                  <a:pt x="985723" y="224333"/>
                </a:cubicBezTo>
                <a:cubicBezTo>
                  <a:pt x="990092" y="220675"/>
                  <a:pt x="994918" y="218847"/>
                  <a:pt x="1000201" y="218847"/>
                </a:cubicBezTo>
                <a:cubicBezTo>
                  <a:pt x="1005890" y="218847"/>
                  <a:pt x="1010767" y="221133"/>
                  <a:pt x="1014831" y="225705"/>
                </a:cubicBezTo>
                <a:cubicBezTo>
                  <a:pt x="1018895" y="230277"/>
                  <a:pt x="1020927" y="236119"/>
                  <a:pt x="1020927" y="243231"/>
                </a:cubicBezTo>
                <a:cubicBezTo>
                  <a:pt x="1020927" y="247295"/>
                  <a:pt x="1020114" y="251054"/>
                  <a:pt x="1018489" y="254508"/>
                </a:cubicBezTo>
                <a:cubicBezTo>
                  <a:pt x="1016863" y="257963"/>
                  <a:pt x="1014628" y="260960"/>
                  <a:pt x="1011783" y="263500"/>
                </a:cubicBezTo>
                <a:cubicBezTo>
                  <a:pt x="1008938" y="266040"/>
                  <a:pt x="1005636" y="268021"/>
                  <a:pt x="1001877" y="269443"/>
                </a:cubicBezTo>
                <a:cubicBezTo>
                  <a:pt x="998118" y="270866"/>
                  <a:pt x="994206" y="271577"/>
                  <a:pt x="990142" y="271577"/>
                </a:cubicBezTo>
                <a:cubicBezTo>
                  <a:pt x="970229" y="271577"/>
                  <a:pt x="954989" y="261620"/>
                  <a:pt x="944422" y="241707"/>
                </a:cubicBezTo>
                <a:cubicBezTo>
                  <a:pt x="935482" y="225451"/>
                  <a:pt x="931011" y="206655"/>
                  <a:pt x="931011" y="185319"/>
                </a:cubicBezTo>
                <a:cubicBezTo>
                  <a:pt x="931011" y="155651"/>
                  <a:pt x="943102" y="126695"/>
                  <a:pt x="967282" y="98451"/>
                </a:cubicBezTo>
                <a:lnTo>
                  <a:pt x="916076" y="98451"/>
                </a:lnTo>
                <a:lnTo>
                  <a:pt x="910590" y="98451"/>
                </a:lnTo>
                <a:lnTo>
                  <a:pt x="887120" y="98451"/>
                </a:lnTo>
                <a:lnTo>
                  <a:pt x="887120" y="276454"/>
                </a:lnTo>
                <a:lnTo>
                  <a:pt x="868832" y="258775"/>
                </a:lnTo>
                <a:lnTo>
                  <a:pt x="871270" y="167640"/>
                </a:lnTo>
                <a:cubicBezTo>
                  <a:pt x="871270" y="164999"/>
                  <a:pt x="870661" y="162103"/>
                  <a:pt x="869442" y="158953"/>
                </a:cubicBezTo>
                <a:cubicBezTo>
                  <a:pt x="868222" y="155804"/>
                  <a:pt x="866495" y="152400"/>
                  <a:pt x="864260" y="148743"/>
                </a:cubicBezTo>
                <a:cubicBezTo>
                  <a:pt x="862025" y="145288"/>
                  <a:pt x="859790" y="142342"/>
                  <a:pt x="857554" y="139903"/>
                </a:cubicBezTo>
                <a:cubicBezTo>
                  <a:pt x="855319" y="137465"/>
                  <a:pt x="853186" y="135433"/>
                  <a:pt x="851154" y="133807"/>
                </a:cubicBezTo>
                <a:lnTo>
                  <a:pt x="791108" y="194158"/>
                </a:lnTo>
                <a:lnTo>
                  <a:pt x="766724" y="185319"/>
                </a:lnTo>
                <a:cubicBezTo>
                  <a:pt x="778510" y="174143"/>
                  <a:pt x="784402" y="165303"/>
                  <a:pt x="784402" y="158801"/>
                </a:cubicBezTo>
                <a:cubicBezTo>
                  <a:pt x="784402" y="147015"/>
                  <a:pt x="780948" y="141123"/>
                  <a:pt x="774039" y="141123"/>
                </a:cubicBezTo>
                <a:cubicBezTo>
                  <a:pt x="772414" y="141123"/>
                  <a:pt x="770686" y="141427"/>
                  <a:pt x="768858" y="142037"/>
                </a:cubicBezTo>
                <a:cubicBezTo>
                  <a:pt x="767029" y="142647"/>
                  <a:pt x="764692" y="143459"/>
                  <a:pt x="761847" y="144475"/>
                </a:cubicBezTo>
                <a:cubicBezTo>
                  <a:pt x="756767" y="146711"/>
                  <a:pt x="752703" y="147828"/>
                  <a:pt x="749655" y="147828"/>
                </a:cubicBezTo>
                <a:cubicBezTo>
                  <a:pt x="746201" y="147828"/>
                  <a:pt x="743102" y="146406"/>
                  <a:pt x="740359" y="143561"/>
                </a:cubicBezTo>
                <a:cubicBezTo>
                  <a:pt x="737616" y="140716"/>
                  <a:pt x="736244" y="137567"/>
                  <a:pt x="736244" y="134112"/>
                </a:cubicBezTo>
                <a:cubicBezTo>
                  <a:pt x="736244" y="128016"/>
                  <a:pt x="738428" y="121920"/>
                  <a:pt x="742797" y="115824"/>
                </a:cubicBezTo>
                <a:cubicBezTo>
                  <a:pt x="747166" y="109728"/>
                  <a:pt x="753313" y="104039"/>
                  <a:pt x="761238" y="98755"/>
                </a:cubicBezTo>
                <a:cubicBezTo>
                  <a:pt x="768553" y="94082"/>
                  <a:pt x="775868" y="90526"/>
                  <a:pt x="783183" y="88087"/>
                </a:cubicBezTo>
                <a:cubicBezTo>
                  <a:pt x="790498" y="85649"/>
                  <a:pt x="797407" y="84430"/>
                  <a:pt x="803910" y="84430"/>
                </a:cubicBezTo>
                <a:cubicBezTo>
                  <a:pt x="828903" y="84430"/>
                  <a:pt x="852170" y="102819"/>
                  <a:pt x="873709" y="139599"/>
                </a:cubicBezTo>
                <a:lnTo>
                  <a:pt x="874318" y="139294"/>
                </a:lnTo>
                <a:cubicBezTo>
                  <a:pt x="873709" y="124460"/>
                  <a:pt x="872998" y="109525"/>
                  <a:pt x="872185" y="94488"/>
                </a:cubicBezTo>
                <a:cubicBezTo>
                  <a:pt x="871372" y="79451"/>
                  <a:pt x="870661" y="64415"/>
                  <a:pt x="870051" y="49378"/>
                </a:cubicBezTo>
                <a:lnTo>
                  <a:pt x="877671" y="55779"/>
                </a:lnTo>
                <a:cubicBezTo>
                  <a:pt x="878687" y="64923"/>
                  <a:pt x="879602" y="70815"/>
                  <a:pt x="880414" y="73457"/>
                </a:cubicBezTo>
                <a:cubicBezTo>
                  <a:pt x="882853" y="79147"/>
                  <a:pt x="887222" y="81991"/>
                  <a:pt x="893521" y="81991"/>
                </a:cubicBezTo>
                <a:lnTo>
                  <a:pt x="894069" y="81931"/>
                </a:lnTo>
                <a:lnTo>
                  <a:pt x="893521" y="81382"/>
                </a:lnTo>
                <a:lnTo>
                  <a:pt x="899007" y="81382"/>
                </a:lnTo>
                <a:lnTo>
                  <a:pt x="993648" y="81382"/>
                </a:lnTo>
                <a:lnTo>
                  <a:pt x="1006602" y="81382"/>
                </a:lnTo>
                <a:lnTo>
                  <a:pt x="1146352" y="81382"/>
                </a:lnTo>
                <a:lnTo>
                  <a:pt x="1151839" y="81382"/>
                </a:lnTo>
                <a:lnTo>
                  <a:pt x="1325270" y="81382"/>
                </a:lnTo>
                <a:cubicBezTo>
                  <a:pt x="1325270" y="79756"/>
                  <a:pt x="1325321" y="77978"/>
                  <a:pt x="1325422" y="76048"/>
                </a:cubicBezTo>
                <a:cubicBezTo>
                  <a:pt x="1325524" y="74117"/>
                  <a:pt x="1325575" y="72339"/>
                  <a:pt x="1325575" y="70714"/>
                </a:cubicBezTo>
                <a:cubicBezTo>
                  <a:pt x="1325778" y="60554"/>
                  <a:pt x="1318666" y="55474"/>
                  <a:pt x="1304239" y="55474"/>
                </a:cubicBezTo>
                <a:cubicBezTo>
                  <a:pt x="1302613" y="55474"/>
                  <a:pt x="1300226" y="55575"/>
                  <a:pt x="1297076" y="55779"/>
                </a:cubicBezTo>
                <a:cubicBezTo>
                  <a:pt x="1293926" y="55982"/>
                  <a:pt x="1290218" y="56388"/>
                  <a:pt x="1285951" y="56998"/>
                </a:cubicBezTo>
                <a:cubicBezTo>
                  <a:pt x="1285544" y="56998"/>
                  <a:pt x="1285138" y="57049"/>
                  <a:pt x="1284732" y="57150"/>
                </a:cubicBezTo>
                <a:cubicBezTo>
                  <a:pt x="1284325" y="57252"/>
                  <a:pt x="1283919" y="57303"/>
                  <a:pt x="1283512" y="57303"/>
                </a:cubicBezTo>
                <a:cubicBezTo>
                  <a:pt x="1278229" y="57709"/>
                  <a:pt x="1273810" y="58014"/>
                  <a:pt x="1270254" y="58217"/>
                </a:cubicBezTo>
                <a:cubicBezTo>
                  <a:pt x="1266698" y="58420"/>
                  <a:pt x="1264005" y="58522"/>
                  <a:pt x="1262176" y="58522"/>
                </a:cubicBezTo>
                <a:cubicBezTo>
                  <a:pt x="1248968" y="58522"/>
                  <a:pt x="1237183" y="55372"/>
                  <a:pt x="1226820" y="49073"/>
                </a:cubicBezTo>
                <a:cubicBezTo>
                  <a:pt x="1214628" y="42367"/>
                  <a:pt x="1208532" y="32817"/>
                  <a:pt x="1208532" y="20422"/>
                </a:cubicBezTo>
                <a:cubicBezTo>
                  <a:pt x="1208532" y="7417"/>
                  <a:pt x="1212596" y="610"/>
                  <a:pt x="122072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9FE0A0-E60B-4312-B4D4-1F08F2890F24}"/>
              </a:ext>
            </a:extLst>
          </p:cNvPr>
          <p:cNvSpPr/>
          <p:nvPr/>
        </p:nvSpPr>
        <p:spPr>
          <a:xfrm>
            <a:off x="2286000" y="5410200"/>
            <a:ext cx="34290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74BA2-5066-4D36-9758-7FD256D6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r="17881"/>
          <a:stretch/>
        </p:blipFill>
        <p:spPr>
          <a:xfrm>
            <a:off x="1905000" y="990600"/>
            <a:ext cx="4724400" cy="5520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9EA4D8-1914-41A5-84CF-0FE0DE5E94AB}"/>
              </a:ext>
            </a:extLst>
          </p:cNvPr>
          <p:cNvSpPr/>
          <p:nvPr/>
        </p:nvSpPr>
        <p:spPr>
          <a:xfrm>
            <a:off x="2514600" y="3124200"/>
            <a:ext cx="3048000" cy="3810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5DC28FE-325C-42DB-AC8B-F09BFC5940D1}"/>
              </a:ext>
            </a:extLst>
          </p:cNvPr>
          <p:cNvSpPr/>
          <p:nvPr/>
        </p:nvSpPr>
        <p:spPr>
          <a:xfrm>
            <a:off x="4648200" y="990600"/>
            <a:ext cx="2362200" cy="1447800"/>
          </a:xfrm>
          <a:prstGeom prst="wedgeEllipseCallout">
            <a:avLst>
              <a:gd name="adj1" fmla="val -111660"/>
              <a:gd name="adj2" fmla="val 1074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ঠিকানা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Next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50F3E-99B0-45E3-9764-76AAE014647E}"/>
              </a:ext>
            </a:extLst>
          </p:cNvPr>
          <p:cNvSpPr/>
          <p:nvPr/>
        </p:nvSpPr>
        <p:spPr>
          <a:xfrm>
            <a:off x="4876800" y="4572000"/>
            <a:ext cx="762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B7937-76FE-4D28-922D-93B7F902C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5472996" y="4861510"/>
            <a:ext cx="324264" cy="329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0DE3E-7B16-435D-8F7F-D5483690C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r="16231"/>
          <a:stretch/>
        </p:blipFill>
        <p:spPr>
          <a:xfrm>
            <a:off x="1828800" y="914400"/>
            <a:ext cx="5181600" cy="5574145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C933A04-37D1-4291-B438-238E80D1C28D}"/>
              </a:ext>
            </a:extLst>
          </p:cNvPr>
          <p:cNvSpPr/>
          <p:nvPr/>
        </p:nvSpPr>
        <p:spPr>
          <a:xfrm>
            <a:off x="37514" y="1066800"/>
            <a:ext cx="2590800" cy="1447800"/>
          </a:xfrm>
          <a:prstGeom prst="wedgeEllipseCallout">
            <a:avLst>
              <a:gd name="adj1" fmla="val 75222"/>
              <a:gd name="adj2" fmla="val 1003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পাসওয়ার্ড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Next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8FDC90-D111-4BD9-983E-462B9679E361}"/>
              </a:ext>
            </a:extLst>
          </p:cNvPr>
          <p:cNvSpPr/>
          <p:nvPr/>
        </p:nvSpPr>
        <p:spPr>
          <a:xfrm>
            <a:off x="5105400" y="4267200"/>
            <a:ext cx="762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422F9-530A-49FC-B5A8-28E453204129}"/>
              </a:ext>
            </a:extLst>
          </p:cNvPr>
          <p:cNvSpPr txBox="1"/>
          <p:nvPr/>
        </p:nvSpPr>
        <p:spPr>
          <a:xfrm>
            <a:off x="110197" y="271975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112839-E0B4-4275-A7F1-6DFD66E09E28}"/>
              </a:ext>
            </a:extLst>
          </p:cNvPr>
          <p:cNvSpPr/>
          <p:nvPr/>
        </p:nvSpPr>
        <p:spPr>
          <a:xfrm>
            <a:off x="2590800" y="3352800"/>
            <a:ext cx="2819400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A9E0F3-9265-4F1B-B51E-3D1912A4F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636">
            <a:off x="5551012" y="4502737"/>
            <a:ext cx="507609" cy="676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70831A-3963-4DDE-B8E3-EA8BF428BF6C}"/>
              </a:ext>
            </a:extLst>
          </p:cNvPr>
          <p:cNvSpPr txBox="1"/>
          <p:nvPr/>
        </p:nvSpPr>
        <p:spPr>
          <a:xfrm>
            <a:off x="2514600" y="3124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shamul2006@gmail.com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23964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5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7" grpId="1" animBg="1"/>
      <p:bldP spid="7" grpId="2" animBg="1"/>
      <p:bldP spid="10" grpId="0" animBg="1"/>
      <p:bldP spid="10" grpId="1" animBg="1"/>
      <p:bldP spid="9" grpId="0" animBg="1"/>
      <p:bldP spid="12" grpId="0" animBg="1"/>
      <p:bldP spid="14" grpId="0"/>
      <p:bldP spid="15" grpId="0" animBg="1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575">
              <a:schemeClr val="accent6">
                <a:lumMod val="20000"/>
                <a:lumOff val="80000"/>
              </a:schemeClr>
            </a:gs>
            <a:gs pos="4000">
              <a:schemeClr val="bg2">
                <a:lumMod val="75000"/>
              </a:schemeClr>
            </a:gs>
            <a:gs pos="2000">
              <a:srgbClr val="7030A0"/>
            </a:gs>
            <a:gs pos="4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8CDE4E-48D0-437D-8B08-78D2B77D14F6}"/>
              </a:ext>
            </a:extLst>
          </p:cNvPr>
          <p:cNvSpPr txBox="1"/>
          <p:nvPr/>
        </p:nvSpPr>
        <p:spPr>
          <a:xfrm>
            <a:off x="0" y="228600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7F9FF3-EAB1-4074-8ACB-8805D0DEC15C}"/>
              </a:ext>
            </a:extLst>
          </p:cNvPr>
          <p:cNvGrpSpPr/>
          <p:nvPr/>
        </p:nvGrpSpPr>
        <p:grpSpPr>
          <a:xfrm>
            <a:off x="533400" y="2133600"/>
            <a:ext cx="7924800" cy="4148353"/>
            <a:chOff x="533400" y="2133600"/>
            <a:chExt cx="7924800" cy="4148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C57AAA-971D-4EE3-A89F-296F9CD25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133600"/>
              <a:ext cx="7924800" cy="4148353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69AB89-B2B8-4B74-B88B-616A762EC085}"/>
                </a:ext>
              </a:extLst>
            </p:cNvPr>
            <p:cNvSpPr/>
            <p:nvPr/>
          </p:nvSpPr>
          <p:spPr>
            <a:xfrm>
              <a:off x="533400" y="2743200"/>
              <a:ext cx="914400" cy="457200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E29CF8F-269F-42CC-9BBA-24603A818F9D}"/>
              </a:ext>
            </a:extLst>
          </p:cNvPr>
          <p:cNvSpPr/>
          <p:nvPr/>
        </p:nvSpPr>
        <p:spPr>
          <a:xfrm>
            <a:off x="2971800" y="838200"/>
            <a:ext cx="3276600" cy="1219200"/>
          </a:xfrm>
          <a:prstGeom prst="wedgeRoundRectCallout">
            <a:avLst>
              <a:gd name="adj1" fmla="val -109404"/>
              <a:gd name="adj2" fmla="val 128847"/>
              <a:gd name="adj3" fmla="val 16667"/>
            </a:avLst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পয়েন্টার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3EFF05-725E-48A2-952D-C1BC75F4B65D}"/>
              </a:ext>
            </a:extLst>
          </p:cNvPr>
          <p:cNvSpPr/>
          <p:nvPr/>
        </p:nvSpPr>
        <p:spPr>
          <a:xfrm>
            <a:off x="228600" y="5791200"/>
            <a:ext cx="7162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মাউস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যাহা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পাঠাইব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ফাইল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সিলেক্ট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সেন্ট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বাটনে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6691B1-4333-4632-A215-664FDDD771C8}"/>
              </a:ext>
            </a:extLst>
          </p:cNvPr>
          <p:cNvGrpSpPr/>
          <p:nvPr/>
        </p:nvGrpSpPr>
        <p:grpSpPr>
          <a:xfrm>
            <a:off x="533400" y="1371600"/>
            <a:ext cx="7995052" cy="4419600"/>
            <a:chOff x="457200" y="1524000"/>
            <a:chExt cx="7995052" cy="4419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3DE6BF-8E9B-4A3B-9E30-08A14409F2A0}"/>
                </a:ext>
              </a:extLst>
            </p:cNvPr>
            <p:cNvGrpSpPr/>
            <p:nvPr/>
          </p:nvGrpSpPr>
          <p:grpSpPr>
            <a:xfrm>
              <a:off x="457200" y="1524000"/>
              <a:ext cx="7995052" cy="4419600"/>
              <a:chOff x="457200" y="1524000"/>
              <a:chExt cx="7995052" cy="44196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631D665-B5EB-41D0-AC41-C89D594F3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524000"/>
                <a:ext cx="7995052" cy="44196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1DFD91-7D38-4EF1-98B0-AED4EEF1CB67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22860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mahin9999@gmail.com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E33211-F8D0-426E-8ED7-DFDE5A084975}"/>
                  </a:ext>
                </a:extLst>
              </p:cNvPr>
              <p:cNvSpPr/>
              <p:nvPr/>
            </p:nvSpPr>
            <p:spPr>
              <a:xfrm>
                <a:off x="5410200" y="3048000"/>
                <a:ext cx="22860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Photo Upload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F0F7DCE-1735-4553-9953-F0B86A630836}"/>
                </a:ext>
              </a:extLst>
            </p:cNvPr>
            <p:cNvSpPr/>
            <p:nvPr/>
          </p:nvSpPr>
          <p:spPr>
            <a:xfrm>
              <a:off x="5029200" y="5486400"/>
              <a:ext cx="685800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39F3917D-5F42-4553-9386-D5E1EC30520B}"/>
              </a:ext>
            </a:extLst>
          </p:cNvPr>
          <p:cNvSpPr/>
          <p:nvPr/>
        </p:nvSpPr>
        <p:spPr>
          <a:xfrm rot="652716">
            <a:off x="7459773" y="5529767"/>
            <a:ext cx="533400" cy="775355"/>
          </a:xfrm>
          <a:prstGeom prst="curvedLeftArrow">
            <a:avLst>
              <a:gd name="adj1" fmla="val 25000"/>
              <a:gd name="adj2" fmla="val 50000"/>
              <a:gd name="adj3" fmla="val 6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C6913-D404-47B7-BD00-F59ECE5BF805}"/>
              </a:ext>
            </a:extLst>
          </p:cNvPr>
          <p:cNvSpPr txBox="1"/>
          <p:nvPr/>
        </p:nvSpPr>
        <p:spPr>
          <a:xfrm>
            <a:off x="228600" y="609600"/>
            <a:ext cx="487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2B305-3AAD-4598-9BCB-A42C2668C1DC}"/>
              </a:ext>
            </a:extLst>
          </p:cNvPr>
          <p:cNvSpPr/>
          <p:nvPr/>
        </p:nvSpPr>
        <p:spPr>
          <a:xfrm>
            <a:off x="5791200" y="5410200"/>
            <a:ext cx="1981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03B41DA-C687-424A-80AF-B3CF411E63AD}"/>
              </a:ext>
            </a:extLst>
          </p:cNvPr>
          <p:cNvSpPr/>
          <p:nvPr/>
        </p:nvSpPr>
        <p:spPr>
          <a:xfrm>
            <a:off x="5257800" y="152400"/>
            <a:ext cx="2971800" cy="1676400"/>
          </a:xfrm>
          <a:prstGeom prst="wedgeEllipseCallout">
            <a:avLst>
              <a:gd name="adj1" fmla="val -34997"/>
              <a:gd name="adj2" fmla="val 1066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ঠিকানায়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দিব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তাহার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ঠিকানা</a:t>
            </a:r>
            <a:r>
              <a:rPr lang="en-US" sz="2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endParaRPr lang="en-US" sz="20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10" accel="38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20C86-929A-4B7C-83A9-1D89C634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629400" cy="42738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5036ED-A1E3-4200-8E5C-04AD838CA80E}"/>
              </a:ext>
            </a:extLst>
          </p:cNvPr>
          <p:cNvSpPr/>
          <p:nvPr/>
        </p:nvSpPr>
        <p:spPr>
          <a:xfrm>
            <a:off x="1292120" y="2803525"/>
            <a:ext cx="1222480" cy="244476"/>
          </a:xfrm>
          <a:custGeom>
            <a:avLst/>
            <a:gdLst>
              <a:gd name="connsiteX0" fmla="*/ 0 w 1066800"/>
              <a:gd name="connsiteY0" fmla="*/ 114300 h 228600"/>
              <a:gd name="connsiteX1" fmla="*/ 114300 w 1066800"/>
              <a:gd name="connsiteY1" fmla="*/ 0 h 228600"/>
              <a:gd name="connsiteX2" fmla="*/ 952500 w 1066800"/>
              <a:gd name="connsiteY2" fmla="*/ 0 h 228600"/>
              <a:gd name="connsiteX3" fmla="*/ 1066800 w 1066800"/>
              <a:gd name="connsiteY3" fmla="*/ 114300 h 228600"/>
              <a:gd name="connsiteX4" fmla="*/ 1066800 w 1066800"/>
              <a:gd name="connsiteY4" fmla="*/ 114300 h 228600"/>
              <a:gd name="connsiteX5" fmla="*/ 952500 w 1066800"/>
              <a:gd name="connsiteY5" fmla="*/ 228600 h 228600"/>
              <a:gd name="connsiteX6" fmla="*/ 114300 w 1066800"/>
              <a:gd name="connsiteY6" fmla="*/ 228600 h 228600"/>
              <a:gd name="connsiteX7" fmla="*/ 0 w 1066800"/>
              <a:gd name="connsiteY7" fmla="*/ 114300 h 228600"/>
              <a:gd name="connsiteX0" fmla="*/ 4743 w 1071543"/>
              <a:gd name="connsiteY0" fmla="*/ 130175 h 244475"/>
              <a:gd name="connsiteX1" fmla="*/ 58718 w 1071543"/>
              <a:gd name="connsiteY1" fmla="*/ 0 h 244475"/>
              <a:gd name="connsiteX2" fmla="*/ 957243 w 1071543"/>
              <a:gd name="connsiteY2" fmla="*/ 15875 h 244475"/>
              <a:gd name="connsiteX3" fmla="*/ 1071543 w 1071543"/>
              <a:gd name="connsiteY3" fmla="*/ 130175 h 244475"/>
              <a:gd name="connsiteX4" fmla="*/ 1071543 w 1071543"/>
              <a:gd name="connsiteY4" fmla="*/ 130175 h 244475"/>
              <a:gd name="connsiteX5" fmla="*/ 957243 w 1071543"/>
              <a:gd name="connsiteY5" fmla="*/ 244475 h 244475"/>
              <a:gd name="connsiteX6" fmla="*/ 119043 w 1071543"/>
              <a:gd name="connsiteY6" fmla="*/ 244475 h 244475"/>
              <a:gd name="connsiteX7" fmla="*/ 4743 w 1071543"/>
              <a:gd name="connsiteY7" fmla="*/ 130175 h 244475"/>
              <a:gd name="connsiteX0" fmla="*/ 4743 w 1071543"/>
              <a:gd name="connsiteY0" fmla="*/ 130175 h 244475"/>
              <a:gd name="connsiteX1" fmla="*/ 58718 w 1071543"/>
              <a:gd name="connsiteY1" fmla="*/ 0 h 244475"/>
              <a:gd name="connsiteX2" fmla="*/ 957243 w 1071543"/>
              <a:gd name="connsiteY2" fmla="*/ 15875 h 244475"/>
              <a:gd name="connsiteX3" fmla="*/ 1071543 w 1071543"/>
              <a:gd name="connsiteY3" fmla="*/ 130175 h 244475"/>
              <a:gd name="connsiteX4" fmla="*/ 1071543 w 1071543"/>
              <a:gd name="connsiteY4" fmla="*/ 130175 h 244475"/>
              <a:gd name="connsiteX5" fmla="*/ 957243 w 1071543"/>
              <a:gd name="connsiteY5" fmla="*/ 244475 h 244475"/>
              <a:gd name="connsiteX6" fmla="*/ 119043 w 1071543"/>
              <a:gd name="connsiteY6" fmla="*/ 244475 h 244475"/>
              <a:gd name="connsiteX7" fmla="*/ 4743 w 1071543"/>
              <a:gd name="connsiteY7" fmla="*/ 130175 h 244475"/>
              <a:gd name="connsiteX0" fmla="*/ 3280 w 1070080"/>
              <a:gd name="connsiteY0" fmla="*/ 130175 h 250825"/>
              <a:gd name="connsiteX1" fmla="*/ 57255 w 1070080"/>
              <a:gd name="connsiteY1" fmla="*/ 0 h 250825"/>
              <a:gd name="connsiteX2" fmla="*/ 955780 w 1070080"/>
              <a:gd name="connsiteY2" fmla="*/ 15875 h 250825"/>
              <a:gd name="connsiteX3" fmla="*/ 1070080 w 1070080"/>
              <a:gd name="connsiteY3" fmla="*/ 130175 h 250825"/>
              <a:gd name="connsiteX4" fmla="*/ 1070080 w 1070080"/>
              <a:gd name="connsiteY4" fmla="*/ 130175 h 250825"/>
              <a:gd name="connsiteX5" fmla="*/ 955780 w 1070080"/>
              <a:gd name="connsiteY5" fmla="*/ 244475 h 250825"/>
              <a:gd name="connsiteX6" fmla="*/ 47730 w 1070080"/>
              <a:gd name="connsiteY6" fmla="*/ 250825 h 250825"/>
              <a:gd name="connsiteX7" fmla="*/ 3280 w 1070080"/>
              <a:gd name="connsiteY7" fmla="*/ 13017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080" h="250825">
                <a:moveTo>
                  <a:pt x="3280" y="130175"/>
                </a:moveTo>
                <a:cubicBezTo>
                  <a:pt x="4867" y="88371"/>
                  <a:pt x="-5871" y="0"/>
                  <a:pt x="57255" y="0"/>
                </a:cubicBezTo>
                <a:cubicBezTo>
                  <a:pt x="336655" y="0"/>
                  <a:pt x="676380" y="15875"/>
                  <a:pt x="955780" y="15875"/>
                </a:cubicBezTo>
                <a:cubicBezTo>
                  <a:pt x="1018906" y="15875"/>
                  <a:pt x="1070080" y="67049"/>
                  <a:pt x="1070080" y="130175"/>
                </a:cubicBezTo>
                <a:lnTo>
                  <a:pt x="1070080" y="130175"/>
                </a:lnTo>
                <a:cubicBezTo>
                  <a:pt x="1070080" y="193301"/>
                  <a:pt x="1018906" y="244475"/>
                  <a:pt x="955780" y="244475"/>
                </a:cubicBezTo>
                <a:lnTo>
                  <a:pt x="47730" y="250825"/>
                </a:lnTo>
                <a:cubicBezTo>
                  <a:pt x="-15396" y="250825"/>
                  <a:pt x="1693" y="171979"/>
                  <a:pt x="3280" y="130175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5B54E-0859-4369-BCFB-CC835530323D}"/>
              </a:ext>
            </a:extLst>
          </p:cNvPr>
          <p:cNvSpPr txBox="1"/>
          <p:nvPr/>
        </p:nvSpPr>
        <p:spPr>
          <a:xfrm>
            <a:off x="-228600" y="914400"/>
            <a:ext cx="838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12D51-F488-4105-81F0-9E4D093488E3}"/>
              </a:ext>
            </a:extLst>
          </p:cNvPr>
          <p:cNvSpPr txBox="1"/>
          <p:nvPr/>
        </p:nvSpPr>
        <p:spPr>
          <a:xfrm>
            <a:off x="381000" y="5791200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Sent,এখানে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ফাইলটি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2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00E9C1-FD1E-4A8B-A604-452C5EB98380}"/>
              </a:ext>
            </a:extLst>
          </p:cNvPr>
          <p:cNvSpPr/>
          <p:nvPr/>
        </p:nvSpPr>
        <p:spPr>
          <a:xfrm>
            <a:off x="2819400" y="381000"/>
            <a:ext cx="2895600" cy="762000"/>
          </a:xfrm>
          <a:custGeom>
            <a:avLst/>
            <a:gdLst/>
            <a:ahLst/>
            <a:cxnLst/>
            <a:rect l="l" t="t" r="r" b="b"/>
            <a:pathLst>
              <a:path w="711095" h="257282">
                <a:moveTo>
                  <a:pt x="488277" y="150934"/>
                </a:moveTo>
                <a:cubicBezTo>
                  <a:pt x="493061" y="150934"/>
                  <a:pt x="497125" y="152605"/>
                  <a:pt x="500468" y="155949"/>
                </a:cubicBezTo>
                <a:cubicBezTo>
                  <a:pt x="503812" y="159292"/>
                  <a:pt x="505483" y="163270"/>
                  <a:pt x="505483" y="167883"/>
                </a:cubicBezTo>
                <a:cubicBezTo>
                  <a:pt x="505483" y="172475"/>
                  <a:pt x="503806" y="176448"/>
                  <a:pt x="500450" y="179804"/>
                </a:cubicBezTo>
                <a:cubicBezTo>
                  <a:pt x="497095" y="183159"/>
                  <a:pt x="493037" y="184837"/>
                  <a:pt x="488277" y="184837"/>
                </a:cubicBezTo>
                <a:cubicBezTo>
                  <a:pt x="483658" y="184837"/>
                  <a:pt x="479678" y="183166"/>
                  <a:pt x="476338" y="179824"/>
                </a:cubicBezTo>
                <a:cubicBezTo>
                  <a:pt x="472997" y="176482"/>
                  <a:pt x="471327" y="172502"/>
                  <a:pt x="471327" y="167883"/>
                </a:cubicBezTo>
                <a:cubicBezTo>
                  <a:pt x="471327" y="163243"/>
                  <a:pt x="472991" y="159259"/>
                  <a:pt x="476320" y="155929"/>
                </a:cubicBezTo>
                <a:cubicBezTo>
                  <a:pt x="479649" y="152599"/>
                  <a:pt x="483634" y="150934"/>
                  <a:pt x="488277" y="150934"/>
                </a:cubicBezTo>
                <a:close/>
                <a:moveTo>
                  <a:pt x="481264" y="45275"/>
                </a:moveTo>
                <a:cubicBezTo>
                  <a:pt x="485004" y="45074"/>
                  <a:pt x="489970" y="47983"/>
                  <a:pt x="496163" y="54003"/>
                </a:cubicBezTo>
                <a:cubicBezTo>
                  <a:pt x="502355" y="60022"/>
                  <a:pt x="509161" y="67877"/>
                  <a:pt x="516582" y="77567"/>
                </a:cubicBezTo>
                <a:cubicBezTo>
                  <a:pt x="510318" y="83993"/>
                  <a:pt x="504446" y="89988"/>
                  <a:pt x="498963" y="95551"/>
                </a:cubicBezTo>
                <a:cubicBezTo>
                  <a:pt x="493481" y="101114"/>
                  <a:pt x="487833" y="106394"/>
                  <a:pt x="482020" y="111393"/>
                </a:cubicBezTo>
                <a:cubicBezTo>
                  <a:pt x="499046" y="117001"/>
                  <a:pt x="513040" y="126187"/>
                  <a:pt x="524004" y="138953"/>
                </a:cubicBezTo>
                <a:lnTo>
                  <a:pt x="530361" y="147867"/>
                </a:lnTo>
                <a:lnTo>
                  <a:pt x="530361" y="45275"/>
                </a:lnTo>
                <a:close/>
                <a:moveTo>
                  <a:pt x="53838" y="45275"/>
                </a:moveTo>
                <a:cubicBezTo>
                  <a:pt x="68103" y="54547"/>
                  <a:pt x="78125" y="63210"/>
                  <a:pt x="83904" y="71266"/>
                </a:cubicBezTo>
                <a:cubicBezTo>
                  <a:pt x="92956" y="82879"/>
                  <a:pt x="97482" y="95475"/>
                  <a:pt x="97482" y="109054"/>
                </a:cubicBezTo>
                <a:cubicBezTo>
                  <a:pt x="97482" y="110233"/>
                  <a:pt x="97482" y="111326"/>
                  <a:pt x="97482" y="112333"/>
                </a:cubicBezTo>
                <a:cubicBezTo>
                  <a:pt x="97482" y="113341"/>
                  <a:pt x="97399" y="114229"/>
                  <a:pt x="97233" y="114998"/>
                </a:cubicBezTo>
                <a:cubicBezTo>
                  <a:pt x="102231" y="119158"/>
                  <a:pt x="106817" y="123621"/>
                  <a:pt x="110987" y="128387"/>
                </a:cubicBezTo>
                <a:lnTo>
                  <a:pt x="117316" y="137228"/>
                </a:lnTo>
                <a:lnTo>
                  <a:pt x="117316" y="45275"/>
                </a:lnTo>
                <a:close/>
                <a:moveTo>
                  <a:pt x="0" y="26244"/>
                </a:moveTo>
                <a:lnTo>
                  <a:pt x="145734" y="26244"/>
                </a:lnTo>
                <a:lnTo>
                  <a:pt x="161314" y="45275"/>
                </a:lnTo>
                <a:lnTo>
                  <a:pt x="135833" y="45275"/>
                </a:lnTo>
                <a:lnTo>
                  <a:pt x="135833" y="169592"/>
                </a:lnTo>
                <a:lnTo>
                  <a:pt x="138408" y="173435"/>
                </a:lnTo>
                <a:cubicBezTo>
                  <a:pt x="138845" y="175841"/>
                  <a:pt x="138230" y="182657"/>
                  <a:pt x="136564" y="193885"/>
                </a:cubicBezTo>
                <a:cubicBezTo>
                  <a:pt x="131945" y="192875"/>
                  <a:pt x="128557" y="192370"/>
                  <a:pt x="126397" y="192370"/>
                </a:cubicBezTo>
                <a:cubicBezTo>
                  <a:pt x="123116" y="192370"/>
                  <a:pt x="120655" y="192409"/>
                  <a:pt x="119016" y="192488"/>
                </a:cubicBezTo>
                <a:cubicBezTo>
                  <a:pt x="117376" y="192567"/>
                  <a:pt x="115418" y="193033"/>
                  <a:pt x="113141" y="193885"/>
                </a:cubicBezTo>
                <a:cubicBezTo>
                  <a:pt x="108219" y="196657"/>
                  <a:pt x="105999" y="200200"/>
                  <a:pt x="106478" y="204513"/>
                </a:cubicBezTo>
                <a:cubicBezTo>
                  <a:pt x="106599" y="205837"/>
                  <a:pt x="107291" y="207129"/>
                  <a:pt x="108554" y="208391"/>
                </a:cubicBezTo>
                <a:cubicBezTo>
                  <a:pt x="109817" y="209653"/>
                  <a:pt x="112231" y="210357"/>
                  <a:pt x="115797" y="210505"/>
                </a:cubicBezTo>
                <a:cubicBezTo>
                  <a:pt x="118427" y="210805"/>
                  <a:pt x="121861" y="210488"/>
                  <a:pt x="126098" y="209556"/>
                </a:cubicBezTo>
                <a:cubicBezTo>
                  <a:pt x="130335" y="208624"/>
                  <a:pt x="135574" y="205810"/>
                  <a:pt x="141816" y="201114"/>
                </a:cubicBezTo>
                <a:lnTo>
                  <a:pt x="186467" y="239123"/>
                </a:lnTo>
                <a:lnTo>
                  <a:pt x="186106" y="257282"/>
                </a:lnTo>
                <a:lnTo>
                  <a:pt x="143109" y="222973"/>
                </a:lnTo>
                <a:cubicBezTo>
                  <a:pt x="134679" y="229028"/>
                  <a:pt x="125409" y="231971"/>
                  <a:pt x="115299" y="231802"/>
                </a:cubicBezTo>
                <a:cubicBezTo>
                  <a:pt x="107484" y="231802"/>
                  <a:pt x="100488" y="228534"/>
                  <a:pt x="94311" y="221997"/>
                </a:cubicBezTo>
                <a:cubicBezTo>
                  <a:pt x="88929" y="217129"/>
                  <a:pt x="86238" y="210876"/>
                  <a:pt x="86238" y="203235"/>
                </a:cubicBezTo>
                <a:cubicBezTo>
                  <a:pt x="86238" y="199029"/>
                  <a:pt x="87018" y="195225"/>
                  <a:pt x="88578" y="191823"/>
                </a:cubicBezTo>
                <a:cubicBezTo>
                  <a:pt x="90139" y="188421"/>
                  <a:pt x="92650" y="185374"/>
                  <a:pt x="96111" y="182681"/>
                </a:cubicBezTo>
                <a:cubicBezTo>
                  <a:pt x="101857" y="178009"/>
                  <a:pt x="108925" y="175673"/>
                  <a:pt x="117316" y="175673"/>
                </a:cubicBezTo>
                <a:lnTo>
                  <a:pt x="121784" y="176221"/>
                </a:lnTo>
                <a:lnTo>
                  <a:pt x="118950" y="167868"/>
                </a:lnTo>
                <a:cubicBezTo>
                  <a:pt x="111635" y="150952"/>
                  <a:pt x="101741" y="140362"/>
                  <a:pt x="89268" y="136098"/>
                </a:cubicBezTo>
                <a:cubicBezTo>
                  <a:pt x="85542" y="141156"/>
                  <a:pt x="81302" y="144691"/>
                  <a:pt x="76550" y="146704"/>
                </a:cubicBezTo>
                <a:cubicBezTo>
                  <a:pt x="71798" y="148718"/>
                  <a:pt x="67406" y="149724"/>
                  <a:pt x="63374" y="149724"/>
                </a:cubicBezTo>
                <a:cubicBezTo>
                  <a:pt x="55913" y="149724"/>
                  <a:pt x="49626" y="147259"/>
                  <a:pt x="44510" y="142328"/>
                </a:cubicBezTo>
                <a:cubicBezTo>
                  <a:pt x="39394" y="137398"/>
                  <a:pt x="36837" y="131101"/>
                  <a:pt x="36837" y="123436"/>
                </a:cubicBezTo>
                <a:cubicBezTo>
                  <a:pt x="36837" y="114864"/>
                  <a:pt x="40101" y="107965"/>
                  <a:pt x="46630" y="102742"/>
                </a:cubicBezTo>
                <a:cubicBezTo>
                  <a:pt x="52129" y="98343"/>
                  <a:pt x="59478" y="96143"/>
                  <a:pt x="68674" y="96143"/>
                </a:cubicBezTo>
                <a:cubicBezTo>
                  <a:pt x="73716" y="96143"/>
                  <a:pt x="76558" y="96983"/>
                  <a:pt x="77201" y="98663"/>
                </a:cubicBezTo>
                <a:cubicBezTo>
                  <a:pt x="77201" y="89185"/>
                  <a:pt x="74849" y="82094"/>
                  <a:pt x="70145" y="77390"/>
                </a:cubicBezTo>
                <a:cubicBezTo>
                  <a:pt x="67081" y="74478"/>
                  <a:pt x="60743" y="71672"/>
                  <a:pt x="51134" y="68971"/>
                </a:cubicBezTo>
                <a:cubicBezTo>
                  <a:pt x="46491" y="67578"/>
                  <a:pt x="42292" y="66053"/>
                  <a:pt x="38534" y="64394"/>
                </a:cubicBezTo>
                <a:cubicBezTo>
                  <a:pt x="34777" y="62736"/>
                  <a:pt x="31277" y="60862"/>
                  <a:pt x="28032" y="58773"/>
                </a:cubicBezTo>
                <a:cubicBezTo>
                  <a:pt x="24971" y="56734"/>
                  <a:pt x="20755" y="52075"/>
                  <a:pt x="15387" y="44797"/>
                </a:cubicBezTo>
                <a:close/>
                <a:moveTo>
                  <a:pt x="405354" y="0"/>
                </a:moveTo>
                <a:lnTo>
                  <a:pt x="415388" y="5775"/>
                </a:lnTo>
                <a:cubicBezTo>
                  <a:pt x="417081" y="15933"/>
                  <a:pt x="419607" y="22756"/>
                  <a:pt x="422967" y="26244"/>
                </a:cubicBezTo>
                <a:lnTo>
                  <a:pt x="435512" y="26244"/>
                </a:lnTo>
                <a:lnTo>
                  <a:pt x="553805" y="26244"/>
                </a:lnTo>
                <a:lnTo>
                  <a:pt x="556227" y="26244"/>
                </a:lnTo>
                <a:lnTo>
                  <a:pt x="694986" y="26244"/>
                </a:lnTo>
                <a:lnTo>
                  <a:pt x="711095" y="45275"/>
                </a:lnTo>
                <a:lnTo>
                  <a:pt x="686371" y="45275"/>
                </a:lnTo>
                <a:lnTo>
                  <a:pt x="686371" y="197265"/>
                </a:lnTo>
                <a:lnTo>
                  <a:pt x="669931" y="189004"/>
                </a:lnTo>
                <a:lnTo>
                  <a:pt x="670940" y="172549"/>
                </a:lnTo>
                <a:cubicBezTo>
                  <a:pt x="671109" y="157003"/>
                  <a:pt x="667496" y="140758"/>
                  <a:pt x="660102" y="123814"/>
                </a:cubicBezTo>
                <a:cubicBezTo>
                  <a:pt x="649382" y="105070"/>
                  <a:pt x="637116" y="95697"/>
                  <a:pt x="623306" y="95697"/>
                </a:cubicBezTo>
                <a:cubicBezTo>
                  <a:pt x="621945" y="95821"/>
                  <a:pt x="621364" y="95561"/>
                  <a:pt x="621562" y="94918"/>
                </a:cubicBezTo>
                <a:cubicBezTo>
                  <a:pt x="627906" y="102352"/>
                  <a:pt x="631078" y="108145"/>
                  <a:pt x="631078" y="112297"/>
                </a:cubicBezTo>
                <a:cubicBezTo>
                  <a:pt x="631078" y="118981"/>
                  <a:pt x="629073" y="124655"/>
                  <a:pt x="625064" y="129319"/>
                </a:cubicBezTo>
                <a:cubicBezTo>
                  <a:pt x="621055" y="133983"/>
                  <a:pt x="615709" y="136315"/>
                  <a:pt x="609025" y="136315"/>
                </a:cubicBezTo>
                <a:cubicBezTo>
                  <a:pt x="589094" y="136315"/>
                  <a:pt x="579129" y="126631"/>
                  <a:pt x="579129" y="107262"/>
                </a:cubicBezTo>
                <a:cubicBezTo>
                  <a:pt x="579129" y="97066"/>
                  <a:pt x="582764" y="88598"/>
                  <a:pt x="590034" y="81858"/>
                </a:cubicBezTo>
                <a:cubicBezTo>
                  <a:pt x="597712" y="75059"/>
                  <a:pt x="606507" y="71660"/>
                  <a:pt x="616419" y="71660"/>
                </a:cubicBezTo>
                <a:cubicBezTo>
                  <a:pt x="632195" y="71660"/>
                  <a:pt x="646333" y="80455"/>
                  <a:pt x="658833" y="98044"/>
                </a:cubicBezTo>
                <a:lnTo>
                  <a:pt x="667082" y="112206"/>
                </a:lnTo>
                <a:lnTo>
                  <a:pt x="667082" y="45275"/>
                </a:lnTo>
                <a:lnTo>
                  <a:pt x="572341" y="45275"/>
                </a:lnTo>
                <a:lnTo>
                  <a:pt x="569155" y="45275"/>
                </a:lnTo>
                <a:lnTo>
                  <a:pt x="549380" y="45275"/>
                </a:lnTo>
                <a:lnTo>
                  <a:pt x="549380" y="195465"/>
                </a:lnTo>
                <a:cubicBezTo>
                  <a:pt x="542489" y="192087"/>
                  <a:pt x="535669" y="184421"/>
                  <a:pt x="528918" y="172468"/>
                </a:cubicBezTo>
                <a:cubicBezTo>
                  <a:pt x="522031" y="160491"/>
                  <a:pt x="515344" y="151673"/>
                  <a:pt x="508859" y="146015"/>
                </a:cubicBezTo>
                <a:cubicBezTo>
                  <a:pt x="498684" y="138062"/>
                  <a:pt x="484899" y="133659"/>
                  <a:pt x="467502" y="132807"/>
                </a:cubicBezTo>
                <a:lnTo>
                  <a:pt x="447357" y="105663"/>
                </a:lnTo>
                <a:cubicBezTo>
                  <a:pt x="455033" y="97798"/>
                  <a:pt x="462640" y="90483"/>
                  <a:pt x="470180" y="83719"/>
                </a:cubicBezTo>
                <a:cubicBezTo>
                  <a:pt x="477720" y="76954"/>
                  <a:pt x="484325" y="71787"/>
                  <a:pt x="489996" y="68216"/>
                </a:cubicBezTo>
                <a:cubicBezTo>
                  <a:pt x="488930" y="67902"/>
                  <a:pt x="486054" y="66614"/>
                  <a:pt x="481367" y="64350"/>
                </a:cubicBezTo>
                <a:cubicBezTo>
                  <a:pt x="476680" y="62087"/>
                  <a:pt x="470434" y="59491"/>
                  <a:pt x="462627" y="56563"/>
                </a:cubicBezTo>
                <a:lnTo>
                  <a:pt x="438889" y="45275"/>
                </a:lnTo>
                <a:lnTo>
                  <a:pt x="424385" y="45275"/>
                </a:lnTo>
                <a:lnTo>
                  <a:pt x="424385" y="192894"/>
                </a:lnTo>
                <a:lnTo>
                  <a:pt x="405611" y="177290"/>
                </a:lnTo>
                <a:lnTo>
                  <a:pt x="405611" y="71471"/>
                </a:lnTo>
                <a:cubicBezTo>
                  <a:pt x="405611" y="67509"/>
                  <a:pt x="404853" y="63934"/>
                  <a:pt x="403337" y="60746"/>
                </a:cubicBezTo>
                <a:cubicBezTo>
                  <a:pt x="401821" y="57558"/>
                  <a:pt x="399710" y="54843"/>
                  <a:pt x="397004" y="52603"/>
                </a:cubicBezTo>
                <a:cubicBezTo>
                  <a:pt x="394299" y="50362"/>
                  <a:pt x="391198" y="48580"/>
                  <a:pt x="387702" y="47258"/>
                </a:cubicBezTo>
                <a:lnTo>
                  <a:pt x="381697" y="46260"/>
                </a:lnTo>
                <a:lnTo>
                  <a:pt x="378192" y="47089"/>
                </a:lnTo>
                <a:cubicBezTo>
                  <a:pt x="371457" y="50384"/>
                  <a:pt x="367511" y="58122"/>
                  <a:pt x="366351" y="70301"/>
                </a:cubicBezTo>
                <a:cubicBezTo>
                  <a:pt x="366190" y="82732"/>
                  <a:pt x="367467" y="95945"/>
                  <a:pt x="370181" y="109943"/>
                </a:cubicBezTo>
                <a:cubicBezTo>
                  <a:pt x="371627" y="117473"/>
                  <a:pt x="372788" y="124564"/>
                  <a:pt x="373663" y="131216"/>
                </a:cubicBezTo>
                <a:cubicBezTo>
                  <a:pt x="374537" y="137867"/>
                  <a:pt x="374975" y="143371"/>
                  <a:pt x="374975" y="147727"/>
                </a:cubicBezTo>
                <a:cubicBezTo>
                  <a:pt x="374975" y="153281"/>
                  <a:pt x="373730" y="158859"/>
                  <a:pt x="371242" y="164464"/>
                </a:cubicBezTo>
                <a:cubicBezTo>
                  <a:pt x="368753" y="170068"/>
                  <a:pt x="365245" y="175497"/>
                  <a:pt x="360717" y="180750"/>
                </a:cubicBezTo>
                <a:cubicBezTo>
                  <a:pt x="356779" y="184176"/>
                  <a:pt x="352306" y="187297"/>
                  <a:pt x="347296" y="190113"/>
                </a:cubicBezTo>
                <a:cubicBezTo>
                  <a:pt x="342286" y="192928"/>
                  <a:pt x="336859" y="195141"/>
                  <a:pt x="331014" y="196751"/>
                </a:cubicBezTo>
                <a:lnTo>
                  <a:pt x="320887" y="187489"/>
                </a:lnTo>
                <a:cubicBezTo>
                  <a:pt x="326575" y="184834"/>
                  <a:pt x="331489" y="182351"/>
                  <a:pt x="335631" y="180039"/>
                </a:cubicBezTo>
                <a:cubicBezTo>
                  <a:pt x="339772" y="177727"/>
                  <a:pt x="343988" y="174515"/>
                  <a:pt x="348276" y="170403"/>
                </a:cubicBezTo>
                <a:cubicBezTo>
                  <a:pt x="350369" y="166596"/>
                  <a:pt x="351415" y="159627"/>
                  <a:pt x="351415" y="149495"/>
                </a:cubicBezTo>
                <a:cubicBezTo>
                  <a:pt x="351415" y="146337"/>
                  <a:pt x="350969" y="142447"/>
                  <a:pt x="350079" y="137826"/>
                </a:cubicBezTo>
                <a:cubicBezTo>
                  <a:pt x="349188" y="133205"/>
                  <a:pt x="347809" y="127755"/>
                  <a:pt x="345942" y="121475"/>
                </a:cubicBezTo>
                <a:cubicBezTo>
                  <a:pt x="342189" y="109010"/>
                  <a:pt x="340312" y="99230"/>
                  <a:pt x="340312" y="92133"/>
                </a:cubicBezTo>
                <a:cubicBezTo>
                  <a:pt x="339136" y="73054"/>
                  <a:pt x="346452" y="57435"/>
                  <a:pt x="362260" y="45275"/>
                </a:cubicBezTo>
                <a:lnTo>
                  <a:pt x="327734" y="45275"/>
                </a:lnTo>
                <a:lnTo>
                  <a:pt x="322587" y="45275"/>
                </a:lnTo>
                <a:lnTo>
                  <a:pt x="301494" y="45275"/>
                </a:lnTo>
                <a:lnTo>
                  <a:pt x="301494" y="194437"/>
                </a:lnTo>
                <a:lnTo>
                  <a:pt x="281719" y="179364"/>
                </a:lnTo>
                <a:lnTo>
                  <a:pt x="281719" y="97393"/>
                </a:lnTo>
                <a:cubicBezTo>
                  <a:pt x="281719" y="93069"/>
                  <a:pt x="280146" y="89259"/>
                  <a:pt x="277000" y="85963"/>
                </a:cubicBezTo>
                <a:cubicBezTo>
                  <a:pt x="273853" y="82667"/>
                  <a:pt x="270144" y="81018"/>
                  <a:pt x="265871" y="81018"/>
                </a:cubicBezTo>
                <a:cubicBezTo>
                  <a:pt x="259514" y="81018"/>
                  <a:pt x="256335" y="85045"/>
                  <a:pt x="256335" y="93098"/>
                </a:cubicBezTo>
                <a:cubicBezTo>
                  <a:pt x="256335" y="95184"/>
                  <a:pt x="256756" y="98667"/>
                  <a:pt x="257597" y="103545"/>
                </a:cubicBezTo>
                <a:lnTo>
                  <a:pt x="247197" y="106784"/>
                </a:lnTo>
                <a:cubicBezTo>
                  <a:pt x="245596" y="98439"/>
                  <a:pt x="242059" y="92120"/>
                  <a:pt x="236589" y="87825"/>
                </a:cubicBezTo>
                <a:cubicBezTo>
                  <a:pt x="230752" y="83119"/>
                  <a:pt x="224115" y="80765"/>
                  <a:pt x="216678" y="80765"/>
                </a:cubicBezTo>
                <a:cubicBezTo>
                  <a:pt x="213541" y="80765"/>
                  <a:pt x="210519" y="81416"/>
                  <a:pt x="207611" y="82716"/>
                </a:cubicBezTo>
                <a:cubicBezTo>
                  <a:pt x="204703" y="84017"/>
                  <a:pt x="202137" y="85741"/>
                  <a:pt x="199913" y="87890"/>
                </a:cubicBezTo>
                <a:cubicBezTo>
                  <a:pt x="197690" y="90038"/>
                  <a:pt x="195941" y="92572"/>
                  <a:pt x="194668" y="95492"/>
                </a:cubicBezTo>
                <a:cubicBezTo>
                  <a:pt x="193394" y="98413"/>
                  <a:pt x="192757" y="101476"/>
                  <a:pt x="192757" y="104682"/>
                </a:cubicBezTo>
                <a:cubicBezTo>
                  <a:pt x="192757" y="114819"/>
                  <a:pt x="197855" y="120690"/>
                  <a:pt x="208051" y="122295"/>
                </a:cubicBezTo>
                <a:cubicBezTo>
                  <a:pt x="205024" y="120029"/>
                  <a:pt x="203510" y="116933"/>
                  <a:pt x="203510" y="113009"/>
                </a:cubicBezTo>
                <a:cubicBezTo>
                  <a:pt x="203510" y="108345"/>
                  <a:pt x="205391" y="104228"/>
                  <a:pt x="209154" y="100658"/>
                </a:cubicBezTo>
                <a:cubicBezTo>
                  <a:pt x="212916" y="97088"/>
                  <a:pt x="217057" y="95304"/>
                  <a:pt x="221576" y="95304"/>
                </a:cubicBezTo>
                <a:cubicBezTo>
                  <a:pt x="236506" y="96273"/>
                  <a:pt x="243971" y="103604"/>
                  <a:pt x="243971" y="117296"/>
                </a:cubicBezTo>
                <a:cubicBezTo>
                  <a:pt x="243754" y="124505"/>
                  <a:pt x="241477" y="130089"/>
                  <a:pt x="237141" y="134049"/>
                </a:cubicBezTo>
                <a:cubicBezTo>
                  <a:pt x="232806" y="138008"/>
                  <a:pt x="226632" y="140261"/>
                  <a:pt x="218619" y="140808"/>
                </a:cubicBezTo>
                <a:cubicBezTo>
                  <a:pt x="212109" y="140808"/>
                  <a:pt x="206177" y="139782"/>
                  <a:pt x="200824" y="137729"/>
                </a:cubicBezTo>
                <a:cubicBezTo>
                  <a:pt x="195470" y="135677"/>
                  <a:pt x="190850" y="132753"/>
                  <a:pt x="186964" y="128957"/>
                </a:cubicBezTo>
                <a:cubicBezTo>
                  <a:pt x="183078" y="125161"/>
                  <a:pt x="180071" y="120647"/>
                  <a:pt x="177941" y="115414"/>
                </a:cubicBezTo>
                <a:cubicBezTo>
                  <a:pt x="175811" y="110180"/>
                  <a:pt x="174746" y="104333"/>
                  <a:pt x="174746" y="97871"/>
                </a:cubicBezTo>
                <a:cubicBezTo>
                  <a:pt x="174746" y="87681"/>
                  <a:pt x="177572" y="78274"/>
                  <a:pt x="183221" y="69650"/>
                </a:cubicBezTo>
                <a:cubicBezTo>
                  <a:pt x="189747" y="59915"/>
                  <a:pt x="198207" y="55048"/>
                  <a:pt x="208601" y="55048"/>
                </a:cubicBezTo>
                <a:cubicBezTo>
                  <a:pt x="221589" y="55048"/>
                  <a:pt x="231581" y="61185"/>
                  <a:pt x="238578" y="73460"/>
                </a:cubicBezTo>
                <a:cubicBezTo>
                  <a:pt x="238578" y="70181"/>
                  <a:pt x="240723" y="66491"/>
                  <a:pt x="245012" y="62389"/>
                </a:cubicBezTo>
                <a:cubicBezTo>
                  <a:pt x="249400" y="58001"/>
                  <a:pt x="253915" y="55807"/>
                  <a:pt x="258557" y="55807"/>
                </a:cubicBezTo>
                <a:cubicBezTo>
                  <a:pt x="271561" y="55807"/>
                  <a:pt x="279449" y="63543"/>
                  <a:pt x="282222" y="79013"/>
                </a:cubicBezTo>
                <a:lnTo>
                  <a:pt x="282222" y="45275"/>
                </a:lnTo>
                <a:lnTo>
                  <a:pt x="168144" y="45275"/>
                </a:lnTo>
                <a:lnTo>
                  <a:pt x="152043" y="26244"/>
                </a:lnTo>
                <a:lnTo>
                  <a:pt x="307012" y="26244"/>
                </a:lnTo>
                <a:lnTo>
                  <a:pt x="311849" y="26244"/>
                </a:lnTo>
                <a:lnTo>
                  <a:pt x="360200" y="26244"/>
                </a:lnTo>
                <a:lnTo>
                  <a:pt x="378917" y="26244"/>
                </a:lnTo>
                <a:lnTo>
                  <a:pt x="381850" y="26244"/>
                </a:lnTo>
                <a:lnTo>
                  <a:pt x="382188" y="26657"/>
                </a:lnTo>
                <a:lnTo>
                  <a:pt x="391195" y="27794"/>
                </a:lnTo>
                <a:cubicBezTo>
                  <a:pt x="394780" y="28827"/>
                  <a:pt x="397859" y="30376"/>
                  <a:pt x="400430" y="32442"/>
                </a:cubicBezTo>
                <a:cubicBezTo>
                  <a:pt x="405572" y="36575"/>
                  <a:pt x="407985" y="42580"/>
                  <a:pt x="407669" y="50459"/>
                </a:cubicBezTo>
                <a:cubicBezTo>
                  <a:pt x="407669" y="49395"/>
                  <a:pt x="407584" y="46795"/>
                  <a:pt x="407416" y="42657"/>
                </a:cubicBezTo>
                <a:cubicBezTo>
                  <a:pt x="407247" y="38520"/>
                  <a:pt x="406908" y="33633"/>
                  <a:pt x="406399" y="27996"/>
                </a:cubicBezTo>
                <a:cubicBezTo>
                  <a:pt x="406051" y="22362"/>
                  <a:pt x="405790" y="17448"/>
                  <a:pt x="405616" y="13253"/>
                </a:cubicBezTo>
                <a:cubicBezTo>
                  <a:pt x="405441" y="9058"/>
                  <a:pt x="405354" y="4640"/>
                  <a:pt x="405354" y="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95D19-36AC-47CC-8EF9-F71949D78107}"/>
              </a:ext>
            </a:extLst>
          </p:cNvPr>
          <p:cNvSpPr/>
          <p:nvPr/>
        </p:nvSpPr>
        <p:spPr>
          <a:xfrm>
            <a:off x="816898" y="1447800"/>
            <a:ext cx="80169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ই-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একাউন্ড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অবশ্যই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12800-B48C-462E-917B-3B7393DC570B}"/>
              </a:ext>
            </a:extLst>
          </p:cNvPr>
          <p:cNvSpPr/>
          <p:nvPr/>
        </p:nvSpPr>
        <p:spPr>
          <a:xfrm>
            <a:off x="838200" y="2286000"/>
            <a:ext cx="7007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ই-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কাউকে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পাঠাতে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চাইলে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FDB2E-F014-46D9-B8E0-3BE1B86BB336}"/>
              </a:ext>
            </a:extLst>
          </p:cNvPr>
          <p:cNvSpPr/>
          <p:nvPr/>
        </p:nvSpPr>
        <p:spPr>
          <a:xfrm>
            <a:off x="838200" y="3124200"/>
            <a:ext cx="7130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ই-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পাসওয়ার্ড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সংখ্যায়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2C76E-6528-4DD5-93B3-B8FD2E719EC3}"/>
              </a:ext>
            </a:extLst>
          </p:cNvPr>
          <p:cNvSpPr/>
          <p:nvPr/>
        </p:nvSpPr>
        <p:spPr>
          <a:xfrm>
            <a:off x="838200" y="3886200"/>
            <a:ext cx="6546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ই-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পাঠাতে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চাইলে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tiar\Desktop\graphics-email-060828.gif">
            <a:extLst>
              <a:ext uri="{FF2B5EF4-FFF2-40B4-BE49-F238E27FC236}">
                <a16:creationId xmlns:a16="http://schemas.microsoft.com/office/drawing/2014/main" id="{E97A673A-8A03-44E1-9ED6-7D008E7CE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0" y="1524000"/>
            <a:ext cx="5336875" cy="365759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6257F9-2CE9-4489-A705-FDF479108907}"/>
              </a:ext>
            </a:extLst>
          </p:cNvPr>
          <p:cNvSpPr txBox="1"/>
          <p:nvPr/>
        </p:nvSpPr>
        <p:spPr>
          <a:xfrm>
            <a:off x="914400" y="609600"/>
            <a:ext cx="6908800" cy="814518"/>
          </a:xfrm>
          <a:prstGeom prst="rect">
            <a:avLst/>
          </a:prstGeom>
          <a:noFill/>
          <a:ln w="38100">
            <a:solidFill>
              <a:srgbClr val="30DC5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B2A99-40B6-444B-8EA4-A0BB72B0EFAE}"/>
              </a:ext>
            </a:extLst>
          </p:cNvPr>
          <p:cNvSpPr txBox="1"/>
          <p:nvPr/>
        </p:nvSpPr>
        <p:spPr>
          <a:xfrm>
            <a:off x="1066800" y="4343400"/>
            <a:ext cx="6908800" cy="814518"/>
          </a:xfrm>
          <a:prstGeom prst="rect">
            <a:avLst/>
          </a:prstGeom>
          <a:noFill/>
          <a:ln w="38100">
            <a:solidFill>
              <a:srgbClr val="30DC5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693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1AB34-F1E7-47D2-90E2-F90CEA0F930E}"/>
              </a:ext>
            </a:extLst>
          </p:cNvPr>
          <p:cNvSpPr txBox="1"/>
          <p:nvPr/>
        </p:nvSpPr>
        <p:spPr>
          <a:xfrm>
            <a:off x="1066800" y="4343400"/>
            <a:ext cx="6908800" cy="814518"/>
          </a:xfrm>
          <a:prstGeom prst="rect">
            <a:avLst/>
          </a:prstGeom>
          <a:noFill/>
          <a:ln w="38100">
            <a:solidFill>
              <a:srgbClr val="30DC5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ঠোটে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aphicFrame>
        <p:nvGraphicFramePr>
          <p:cNvPr id="18" name="Object 17">
            <a:hlinkClick r:id="" action="ppaction://ole?verb=0"/>
            <a:extLst>
              <a:ext uri="{FF2B5EF4-FFF2-40B4-BE49-F238E27FC236}">
                <a16:creationId xmlns:a16="http://schemas.microsoft.com/office/drawing/2014/main" id="{D4979423-0AE5-4290-BA31-934C1E188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817265"/>
              </p:ext>
            </p:extLst>
          </p:nvPr>
        </p:nvGraphicFramePr>
        <p:xfrm>
          <a:off x="3030220" y="2046924"/>
          <a:ext cx="26876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042560" imgH="488520" progId="Package">
                  <p:embed/>
                </p:oleObj>
              </mc:Choice>
              <mc:Fallback>
                <p:oleObj name="Packager Shell Object" showAsIcon="1" r:id="rId3" imgW="1042560" imgH="48852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9C47816-B774-453E-9B80-CBB645DDA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20" y="2046924"/>
                        <a:ext cx="2687638" cy="701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5F9F022-A701-4C50-B779-1AC84A508B5B}"/>
              </a:ext>
            </a:extLst>
          </p:cNvPr>
          <p:cNvSpPr txBox="1"/>
          <p:nvPr/>
        </p:nvSpPr>
        <p:spPr>
          <a:xfrm>
            <a:off x="838200" y="609600"/>
            <a:ext cx="6908800" cy="814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6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93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কর:</a:t>
            </a:r>
            <a:endParaRPr lang="en-US" sz="4693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304739-AC6A-4E18-A632-5B8CB2227B35}"/>
              </a:ext>
            </a:extLst>
          </p:cNvPr>
          <p:cNvSpPr txBox="1"/>
          <p:nvPr/>
        </p:nvSpPr>
        <p:spPr>
          <a:xfrm>
            <a:off x="304800" y="5321365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600" b="1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ফেলছেন</a:t>
            </a:r>
            <a:r>
              <a:rPr lang="en-US" sz="3600" b="1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4288D-1AE2-4E18-A4FB-D36E595005AB}"/>
              </a:ext>
            </a:extLst>
          </p:cNvPr>
          <p:cNvSpPr txBox="1"/>
          <p:nvPr/>
        </p:nvSpPr>
        <p:spPr>
          <a:xfrm>
            <a:off x="2667001" y="1727997"/>
            <a:ext cx="3505200" cy="1405641"/>
          </a:xfrm>
          <a:prstGeom prst="rect">
            <a:avLst/>
          </a:prstGeom>
          <a:solidFill>
            <a:srgbClr val="00206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53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53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DEEA44-3079-4F69-B3A7-1AC1EC7D0674}"/>
              </a:ext>
            </a:extLst>
          </p:cNvPr>
          <p:cNvSpPr/>
          <p:nvPr/>
        </p:nvSpPr>
        <p:spPr bwMode="auto">
          <a:xfrm>
            <a:off x="2438400" y="3276600"/>
            <a:ext cx="3706707" cy="166749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defTabSz="975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2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0556 L -0.41181 -0.14722 L -0.59792 0.18333 L -0.87848 -0.22222 L -1.10018 0.175 L -0.68768 0.40278 L -0.65174 -0.08889 L -0.65174 -0.08866 " pathEditMode="relative" rAng="0" ptsTypes="AAAAAAA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50" y="95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9" grpId="0" animBg="1"/>
      <p:bldP spid="20" grpId="0"/>
      <p:bldP spid="20" grpId="1"/>
      <p:bldP spid="21" grpId="0" animBg="1"/>
      <p:bldP spid="21" grpId="1" animBg="1"/>
      <p:bldP spid="22" grpId="0" animBg="1"/>
      <p:bldP spid="2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9CBB52-2EF7-4E45-97FE-511F7E453860}"/>
              </a:ext>
            </a:extLst>
          </p:cNvPr>
          <p:cNvSpPr/>
          <p:nvPr/>
        </p:nvSpPr>
        <p:spPr>
          <a:xfrm>
            <a:off x="2781300" y="304800"/>
            <a:ext cx="3581400" cy="914400"/>
          </a:xfrm>
          <a:custGeom>
            <a:avLst/>
            <a:gdLst/>
            <a:ahLst/>
            <a:cxnLst/>
            <a:rect l="l" t="t" r="r" b="b"/>
            <a:pathLst>
              <a:path w="1462835" h="375530">
                <a:moveTo>
                  <a:pt x="418720" y="322507"/>
                </a:moveTo>
                <a:cubicBezTo>
                  <a:pt x="426198" y="322507"/>
                  <a:pt x="432515" y="325086"/>
                  <a:pt x="437671" y="330244"/>
                </a:cubicBezTo>
                <a:cubicBezTo>
                  <a:pt x="442827" y="335402"/>
                  <a:pt x="445405" y="341602"/>
                  <a:pt x="445405" y="348845"/>
                </a:cubicBezTo>
                <a:cubicBezTo>
                  <a:pt x="445405" y="356503"/>
                  <a:pt x="442806" y="362865"/>
                  <a:pt x="437608" y="367931"/>
                </a:cubicBezTo>
                <a:cubicBezTo>
                  <a:pt x="432410" y="372997"/>
                  <a:pt x="426113" y="375530"/>
                  <a:pt x="418720" y="375530"/>
                </a:cubicBezTo>
                <a:cubicBezTo>
                  <a:pt x="411293" y="375530"/>
                  <a:pt x="404988" y="373007"/>
                  <a:pt x="399805" y="367959"/>
                </a:cubicBezTo>
                <a:cubicBezTo>
                  <a:pt x="394621" y="362911"/>
                  <a:pt x="392029" y="356540"/>
                  <a:pt x="392029" y="348845"/>
                </a:cubicBezTo>
                <a:cubicBezTo>
                  <a:pt x="392029" y="341565"/>
                  <a:pt x="394599" y="335356"/>
                  <a:pt x="399739" y="330216"/>
                </a:cubicBezTo>
                <a:cubicBezTo>
                  <a:pt x="404878" y="325077"/>
                  <a:pt x="411205" y="322507"/>
                  <a:pt x="418720" y="322507"/>
                </a:cubicBezTo>
                <a:close/>
                <a:moveTo>
                  <a:pt x="664556" y="267193"/>
                </a:moveTo>
                <a:cubicBezTo>
                  <a:pt x="671054" y="267193"/>
                  <a:pt x="676608" y="269429"/>
                  <a:pt x="681217" y="273903"/>
                </a:cubicBezTo>
                <a:cubicBezTo>
                  <a:pt x="685826" y="278376"/>
                  <a:pt x="688130" y="283880"/>
                  <a:pt x="688130" y="290414"/>
                </a:cubicBezTo>
                <a:cubicBezTo>
                  <a:pt x="688130" y="296648"/>
                  <a:pt x="685827" y="302136"/>
                  <a:pt x="681219" y="306879"/>
                </a:cubicBezTo>
                <a:cubicBezTo>
                  <a:pt x="676612" y="311622"/>
                  <a:pt x="671058" y="313994"/>
                  <a:pt x="664556" y="313994"/>
                </a:cubicBezTo>
                <a:cubicBezTo>
                  <a:pt x="658014" y="313994"/>
                  <a:pt x="652449" y="311632"/>
                  <a:pt x="647860" y="306909"/>
                </a:cubicBezTo>
                <a:cubicBezTo>
                  <a:pt x="643271" y="302187"/>
                  <a:pt x="640977" y="296688"/>
                  <a:pt x="640977" y="290414"/>
                </a:cubicBezTo>
                <a:cubicBezTo>
                  <a:pt x="640977" y="283843"/>
                  <a:pt x="643272" y="278330"/>
                  <a:pt x="647863" y="273875"/>
                </a:cubicBezTo>
                <a:cubicBezTo>
                  <a:pt x="652454" y="269420"/>
                  <a:pt x="658018" y="267193"/>
                  <a:pt x="664556" y="267193"/>
                </a:cubicBezTo>
                <a:close/>
                <a:moveTo>
                  <a:pt x="722932" y="173624"/>
                </a:moveTo>
                <a:cubicBezTo>
                  <a:pt x="713644" y="178125"/>
                  <a:pt x="702696" y="183556"/>
                  <a:pt x="690088" y="189918"/>
                </a:cubicBezTo>
                <a:cubicBezTo>
                  <a:pt x="677480" y="196280"/>
                  <a:pt x="664733" y="202989"/>
                  <a:pt x="651847" y="210045"/>
                </a:cubicBezTo>
                <a:cubicBezTo>
                  <a:pt x="685996" y="223294"/>
                  <a:pt x="709691" y="244415"/>
                  <a:pt x="722932" y="273410"/>
                </a:cubicBezTo>
                <a:close/>
                <a:moveTo>
                  <a:pt x="151432" y="173547"/>
                </a:moveTo>
                <a:cubicBezTo>
                  <a:pt x="142126" y="178048"/>
                  <a:pt x="131161" y="183479"/>
                  <a:pt x="118536" y="189841"/>
                </a:cubicBezTo>
                <a:cubicBezTo>
                  <a:pt x="105911" y="196203"/>
                  <a:pt x="93146" y="202921"/>
                  <a:pt x="80242" y="209995"/>
                </a:cubicBezTo>
                <a:cubicBezTo>
                  <a:pt x="114442" y="223270"/>
                  <a:pt x="138173" y="244432"/>
                  <a:pt x="151432" y="273481"/>
                </a:cubicBezTo>
                <a:close/>
                <a:moveTo>
                  <a:pt x="999519" y="170860"/>
                </a:moveTo>
                <a:cubicBezTo>
                  <a:pt x="991135" y="175012"/>
                  <a:pt x="981128" y="180337"/>
                  <a:pt x="969500" y="186837"/>
                </a:cubicBezTo>
                <a:cubicBezTo>
                  <a:pt x="957872" y="193337"/>
                  <a:pt x="946028" y="200028"/>
                  <a:pt x="933968" y="206912"/>
                </a:cubicBezTo>
                <a:cubicBezTo>
                  <a:pt x="957729" y="216215"/>
                  <a:pt x="976902" y="230168"/>
                  <a:pt x="991487" y="248770"/>
                </a:cubicBezTo>
                <a:lnTo>
                  <a:pt x="999519" y="261170"/>
                </a:lnTo>
                <a:close/>
                <a:moveTo>
                  <a:pt x="1151310" y="65887"/>
                </a:moveTo>
                <a:lnTo>
                  <a:pt x="1165060" y="73800"/>
                </a:lnTo>
                <a:cubicBezTo>
                  <a:pt x="1167380" y="87720"/>
                  <a:pt x="1170842" y="97071"/>
                  <a:pt x="1175445" y="101850"/>
                </a:cubicBezTo>
                <a:lnTo>
                  <a:pt x="1189226" y="101850"/>
                </a:lnTo>
                <a:lnTo>
                  <a:pt x="1192637" y="101850"/>
                </a:lnTo>
                <a:lnTo>
                  <a:pt x="1441799" y="101850"/>
                </a:lnTo>
                <a:lnTo>
                  <a:pt x="1462835" y="127930"/>
                </a:lnTo>
                <a:lnTo>
                  <a:pt x="1348897" y="127930"/>
                </a:lnTo>
                <a:cubicBezTo>
                  <a:pt x="1346419" y="128106"/>
                  <a:pt x="1343826" y="129269"/>
                  <a:pt x="1341119" y="131418"/>
                </a:cubicBezTo>
                <a:cubicBezTo>
                  <a:pt x="1338411" y="133568"/>
                  <a:pt x="1336920" y="135467"/>
                  <a:pt x="1336644" y="137115"/>
                </a:cubicBezTo>
                <a:cubicBezTo>
                  <a:pt x="1336644" y="139281"/>
                  <a:pt x="1337742" y="141319"/>
                  <a:pt x="1339937" y="143230"/>
                </a:cubicBezTo>
                <a:cubicBezTo>
                  <a:pt x="1342133" y="145141"/>
                  <a:pt x="1344896" y="146878"/>
                  <a:pt x="1348228" y="148442"/>
                </a:cubicBezTo>
                <a:cubicBezTo>
                  <a:pt x="1351559" y="150006"/>
                  <a:pt x="1355013" y="151221"/>
                  <a:pt x="1358588" y="152087"/>
                </a:cubicBezTo>
                <a:cubicBezTo>
                  <a:pt x="1362164" y="152954"/>
                  <a:pt x="1364754" y="153387"/>
                  <a:pt x="1366358" y="153387"/>
                </a:cubicBezTo>
                <a:cubicBezTo>
                  <a:pt x="1376968" y="154308"/>
                  <a:pt x="1386236" y="153942"/>
                  <a:pt x="1394164" y="152288"/>
                </a:cubicBezTo>
                <a:cubicBezTo>
                  <a:pt x="1402092" y="150635"/>
                  <a:pt x="1409525" y="148117"/>
                  <a:pt x="1416463" y="144736"/>
                </a:cubicBezTo>
                <a:lnTo>
                  <a:pt x="1448661" y="179230"/>
                </a:lnTo>
                <a:cubicBezTo>
                  <a:pt x="1437739" y="190750"/>
                  <a:pt x="1429592" y="203897"/>
                  <a:pt x="1424219" y="218671"/>
                </a:cubicBezTo>
                <a:cubicBezTo>
                  <a:pt x="1418847" y="233445"/>
                  <a:pt x="1416160" y="250541"/>
                  <a:pt x="1416160" y="269957"/>
                </a:cubicBezTo>
                <a:cubicBezTo>
                  <a:pt x="1416160" y="284568"/>
                  <a:pt x="1421116" y="304183"/>
                  <a:pt x="1431028" y="328801"/>
                </a:cubicBezTo>
                <a:lnTo>
                  <a:pt x="1405731" y="323008"/>
                </a:lnTo>
                <a:cubicBezTo>
                  <a:pt x="1400694" y="308654"/>
                  <a:pt x="1396772" y="294933"/>
                  <a:pt x="1393966" y="281846"/>
                </a:cubicBezTo>
                <a:cubicBezTo>
                  <a:pt x="1391159" y="268759"/>
                  <a:pt x="1389639" y="254770"/>
                  <a:pt x="1389404" y="239880"/>
                </a:cubicBezTo>
                <a:cubicBezTo>
                  <a:pt x="1389404" y="220585"/>
                  <a:pt x="1393552" y="202053"/>
                  <a:pt x="1401849" y="184285"/>
                </a:cubicBezTo>
                <a:cubicBezTo>
                  <a:pt x="1383174" y="184285"/>
                  <a:pt x="1367315" y="181676"/>
                  <a:pt x="1354271" y="176460"/>
                </a:cubicBezTo>
                <a:cubicBezTo>
                  <a:pt x="1340292" y="170917"/>
                  <a:pt x="1327307" y="160421"/>
                  <a:pt x="1315317" y="144973"/>
                </a:cubicBezTo>
                <a:lnTo>
                  <a:pt x="1315064" y="144868"/>
                </a:lnTo>
                <a:cubicBezTo>
                  <a:pt x="1313258" y="144868"/>
                  <a:pt x="1310859" y="146264"/>
                  <a:pt x="1307867" y="149056"/>
                </a:cubicBezTo>
                <a:cubicBezTo>
                  <a:pt x="1304875" y="151848"/>
                  <a:pt x="1301606" y="156126"/>
                  <a:pt x="1298060" y="161889"/>
                </a:cubicBezTo>
                <a:cubicBezTo>
                  <a:pt x="1290824" y="173516"/>
                  <a:pt x="1287206" y="182341"/>
                  <a:pt x="1287206" y="188365"/>
                </a:cubicBezTo>
                <a:cubicBezTo>
                  <a:pt x="1287206" y="195700"/>
                  <a:pt x="1291101" y="199367"/>
                  <a:pt x="1298891" y="199367"/>
                </a:cubicBezTo>
                <a:cubicBezTo>
                  <a:pt x="1300778" y="199367"/>
                  <a:pt x="1303443" y="198830"/>
                  <a:pt x="1306887" y="197754"/>
                </a:cubicBezTo>
                <a:cubicBezTo>
                  <a:pt x="1310330" y="196678"/>
                  <a:pt x="1314686" y="194795"/>
                  <a:pt x="1319954" y="192104"/>
                </a:cubicBezTo>
                <a:lnTo>
                  <a:pt x="1341639" y="181036"/>
                </a:lnTo>
                <a:cubicBezTo>
                  <a:pt x="1351716" y="185489"/>
                  <a:pt x="1360306" y="193936"/>
                  <a:pt x="1367410" y="206377"/>
                </a:cubicBezTo>
                <a:cubicBezTo>
                  <a:pt x="1370442" y="212005"/>
                  <a:pt x="1372930" y="217730"/>
                  <a:pt x="1374871" y="223553"/>
                </a:cubicBezTo>
                <a:cubicBezTo>
                  <a:pt x="1376813" y="229375"/>
                  <a:pt x="1377785" y="234702"/>
                  <a:pt x="1377785" y="239533"/>
                </a:cubicBezTo>
                <a:cubicBezTo>
                  <a:pt x="1377785" y="254786"/>
                  <a:pt x="1372019" y="268423"/>
                  <a:pt x="1360488" y="280442"/>
                </a:cubicBezTo>
                <a:cubicBezTo>
                  <a:pt x="1349225" y="291705"/>
                  <a:pt x="1335723" y="297336"/>
                  <a:pt x="1319981" y="297336"/>
                </a:cubicBezTo>
                <a:cubicBezTo>
                  <a:pt x="1284941" y="297336"/>
                  <a:pt x="1259753" y="278518"/>
                  <a:pt x="1244419" y="240882"/>
                </a:cubicBezTo>
                <a:cubicBezTo>
                  <a:pt x="1239001" y="227431"/>
                  <a:pt x="1234959" y="212650"/>
                  <a:pt x="1232293" y="196537"/>
                </a:cubicBezTo>
                <a:cubicBezTo>
                  <a:pt x="1229628" y="180425"/>
                  <a:pt x="1228296" y="160968"/>
                  <a:pt x="1228296" y="138167"/>
                </a:cubicBezTo>
                <a:lnTo>
                  <a:pt x="1245372" y="146410"/>
                </a:lnTo>
                <a:cubicBezTo>
                  <a:pt x="1244667" y="153058"/>
                  <a:pt x="1244636" y="160140"/>
                  <a:pt x="1245278" y="167655"/>
                </a:cubicBezTo>
                <a:cubicBezTo>
                  <a:pt x="1247562" y="190232"/>
                  <a:pt x="1253065" y="208292"/>
                  <a:pt x="1261787" y="221835"/>
                </a:cubicBezTo>
                <a:cubicBezTo>
                  <a:pt x="1269170" y="234309"/>
                  <a:pt x="1277042" y="243478"/>
                  <a:pt x="1285402" y="249343"/>
                </a:cubicBezTo>
                <a:cubicBezTo>
                  <a:pt x="1293763" y="255208"/>
                  <a:pt x="1302984" y="258140"/>
                  <a:pt x="1313065" y="258140"/>
                </a:cubicBezTo>
                <a:cubicBezTo>
                  <a:pt x="1322415" y="258140"/>
                  <a:pt x="1331125" y="256271"/>
                  <a:pt x="1339194" y="252534"/>
                </a:cubicBezTo>
                <a:cubicBezTo>
                  <a:pt x="1351232" y="247182"/>
                  <a:pt x="1357250" y="240774"/>
                  <a:pt x="1357250" y="233310"/>
                </a:cubicBezTo>
                <a:cubicBezTo>
                  <a:pt x="1357250" y="230454"/>
                  <a:pt x="1356496" y="227561"/>
                  <a:pt x="1354987" y="224632"/>
                </a:cubicBezTo>
                <a:cubicBezTo>
                  <a:pt x="1353478" y="221702"/>
                  <a:pt x="1351604" y="220238"/>
                  <a:pt x="1349365" y="220238"/>
                </a:cubicBezTo>
                <a:cubicBezTo>
                  <a:pt x="1348447" y="220238"/>
                  <a:pt x="1343550" y="221831"/>
                  <a:pt x="1334673" y="225017"/>
                </a:cubicBezTo>
                <a:cubicBezTo>
                  <a:pt x="1326509" y="228285"/>
                  <a:pt x="1319306" y="229918"/>
                  <a:pt x="1313065" y="229918"/>
                </a:cubicBezTo>
                <a:cubicBezTo>
                  <a:pt x="1299016" y="229918"/>
                  <a:pt x="1287323" y="224241"/>
                  <a:pt x="1277988" y="212886"/>
                </a:cubicBezTo>
                <a:cubicBezTo>
                  <a:pt x="1268828" y="202288"/>
                  <a:pt x="1264249" y="189850"/>
                  <a:pt x="1264249" y="175573"/>
                </a:cubicBezTo>
                <a:cubicBezTo>
                  <a:pt x="1264249" y="167185"/>
                  <a:pt x="1267246" y="157833"/>
                  <a:pt x="1273241" y="147517"/>
                </a:cubicBezTo>
                <a:cubicBezTo>
                  <a:pt x="1280205" y="136030"/>
                  <a:pt x="1287004" y="129501"/>
                  <a:pt x="1293637" y="127930"/>
                </a:cubicBezTo>
                <a:lnTo>
                  <a:pt x="1213689" y="127930"/>
                </a:lnTo>
                <a:lnTo>
                  <a:pt x="1210570" y="127930"/>
                </a:lnTo>
                <a:lnTo>
                  <a:pt x="1177389" y="127930"/>
                </a:lnTo>
                <a:lnTo>
                  <a:pt x="1177389" y="330222"/>
                </a:lnTo>
                <a:lnTo>
                  <a:pt x="1151662" y="308840"/>
                </a:lnTo>
                <a:lnTo>
                  <a:pt x="1151662" y="163828"/>
                </a:lnTo>
                <a:cubicBezTo>
                  <a:pt x="1151662" y="158398"/>
                  <a:pt x="1150623" y="153499"/>
                  <a:pt x="1148545" y="149130"/>
                </a:cubicBezTo>
                <a:cubicBezTo>
                  <a:pt x="1146468" y="144762"/>
                  <a:pt x="1143575" y="141042"/>
                  <a:pt x="1139867" y="137971"/>
                </a:cubicBezTo>
                <a:cubicBezTo>
                  <a:pt x="1136159" y="134900"/>
                  <a:pt x="1131910" y="132459"/>
                  <a:pt x="1127119" y="130647"/>
                </a:cubicBezTo>
                <a:cubicBezTo>
                  <a:pt x="1122328" y="128836"/>
                  <a:pt x="1116880" y="127930"/>
                  <a:pt x="1110775" y="127930"/>
                </a:cubicBezTo>
                <a:lnTo>
                  <a:pt x="1025951" y="127930"/>
                </a:lnTo>
                <a:lnTo>
                  <a:pt x="1025951" y="135408"/>
                </a:lnTo>
                <a:cubicBezTo>
                  <a:pt x="1047420" y="135408"/>
                  <a:pt x="1065476" y="145173"/>
                  <a:pt x="1080120" y="164703"/>
                </a:cubicBezTo>
                <a:cubicBezTo>
                  <a:pt x="1093564" y="181682"/>
                  <a:pt x="1100286" y="200403"/>
                  <a:pt x="1100286" y="220865"/>
                </a:cubicBezTo>
                <a:cubicBezTo>
                  <a:pt x="1100286" y="226148"/>
                  <a:pt x="1099414" y="231156"/>
                  <a:pt x="1097670" y="235890"/>
                </a:cubicBezTo>
                <a:cubicBezTo>
                  <a:pt x="1095926" y="240624"/>
                  <a:pt x="1093514" y="244852"/>
                  <a:pt x="1090434" y="248575"/>
                </a:cubicBezTo>
                <a:cubicBezTo>
                  <a:pt x="1087354" y="252297"/>
                  <a:pt x="1083636" y="255247"/>
                  <a:pt x="1079280" y="257424"/>
                </a:cubicBezTo>
                <a:cubicBezTo>
                  <a:pt x="1074925" y="259601"/>
                  <a:pt x="1070149" y="260689"/>
                  <a:pt x="1064955" y="260689"/>
                </a:cubicBezTo>
                <a:cubicBezTo>
                  <a:pt x="1061243" y="260689"/>
                  <a:pt x="1057684" y="259968"/>
                  <a:pt x="1054278" y="258525"/>
                </a:cubicBezTo>
                <a:cubicBezTo>
                  <a:pt x="1050871" y="257083"/>
                  <a:pt x="1047813" y="255200"/>
                  <a:pt x="1045103" y="252878"/>
                </a:cubicBezTo>
                <a:cubicBezTo>
                  <a:pt x="1042394" y="250556"/>
                  <a:pt x="1040174" y="247730"/>
                  <a:pt x="1038443" y="244401"/>
                </a:cubicBezTo>
                <a:cubicBezTo>
                  <a:pt x="1036712" y="241071"/>
                  <a:pt x="1035847" y="237374"/>
                  <a:pt x="1035847" y="233310"/>
                </a:cubicBezTo>
                <a:cubicBezTo>
                  <a:pt x="1035847" y="226229"/>
                  <a:pt x="1038368" y="220300"/>
                  <a:pt x="1043410" y="215524"/>
                </a:cubicBezTo>
                <a:cubicBezTo>
                  <a:pt x="1048452" y="210748"/>
                  <a:pt x="1054712" y="208360"/>
                  <a:pt x="1062190" y="208360"/>
                </a:cubicBezTo>
                <a:cubicBezTo>
                  <a:pt x="1066779" y="208360"/>
                  <a:pt x="1070871" y="209424"/>
                  <a:pt x="1074465" y="211554"/>
                </a:cubicBezTo>
                <a:cubicBezTo>
                  <a:pt x="1078059" y="213683"/>
                  <a:pt x="1079940" y="215957"/>
                  <a:pt x="1080109" y="218376"/>
                </a:cubicBezTo>
                <a:lnTo>
                  <a:pt x="1079410" y="216890"/>
                </a:lnTo>
                <a:cubicBezTo>
                  <a:pt x="1079410" y="204892"/>
                  <a:pt x="1074403" y="193887"/>
                  <a:pt x="1064388" y="183872"/>
                </a:cubicBezTo>
                <a:cubicBezTo>
                  <a:pt x="1054700" y="173314"/>
                  <a:pt x="1041770" y="168136"/>
                  <a:pt x="1025599" y="168338"/>
                </a:cubicBezTo>
                <a:lnTo>
                  <a:pt x="1025599" y="329836"/>
                </a:lnTo>
                <a:cubicBezTo>
                  <a:pt x="1021032" y="329532"/>
                  <a:pt x="1017793" y="328822"/>
                  <a:pt x="1015882" y="327708"/>
                </a:cubicBezTo>
                <a:cubicBezTo>
                  <a:pt x="1013972" y="326594"/>
                  <a:pt x="1012928" y="325805"/>
                  <a:pt x="1012752" y="325343"/>
                </a:cubicBezTo>
                <a:cubicBezTo>
                  <a:pt x="1007579" y="312689"/>
                  <a:pt x="1001920" y="301615"/>
                  <a:pt x="995775" y="292121"/>
                </a:cubicBezTo>
                <a:cubicBezTo>
                  <a:pt x="989630" y="282628"/>
                  <a:pt x="982801" y="274126"/>
                  <a:pt x="975290" y="266615"/>
                </a:cubicBezTo>
                <a:cubicBezTo>
                  <a:pt x="958341" y="249661"/>
                  <a:pt x="938972" y="239911"/>
                  <a:pt x="917184" y="237363"/>
                </a:cubicBezTo>
                <a:lnTo>
                  <a:pt x="888214" y="199753"/>
                </a:lnTo>
                <a:cubicBezTo>
                  <a:pt x="922252" y="172143"/>
                  <a:pt x="959706" y="151715"/>
                  <a:pt x="1000577" y="138470"/>
                </a:cubicBezTo>
                <a:lnTo>
                  <a:pt x="1000577" y="127930"/>
                </a:lnTo>
                <a:lnTo>
                  <a:pt x="876782" y="127930"/>
                </a:lnTo>
                <a:lnTo>
                  <a:pt x="855025" y="101850"/>
                </a:lnTo>
                <a:lnTo>
                  <a:pt x="1089432" y="101850"/>
                </a:lnTo>
                <a:lnTo>
                  <a:pt x="1104983" y="101850"/>
                </a:lnTo>
                <a:lnTo>
                  <a:pt x="1115082" y="101850"/>
                </a:lnTo>
                <a:cubicBezTo>
                  <a:pt x="1127688" y="101850"/>
                  <a:pt x="1137515" y="104682"/>
                  <a:pt x="1144561" y="110344"/>
                </a:cubicBezTo>
                <a:cubicBezTo>
                  <a:pt x="1151608" y="116007"/>
                  <a:pt x="1154915" y="124237"/>
                  <a:pt x="1154482" y="135033"/>
                </a:cubicBezTo>
                <a:cubicBezTo>
                  <a:pt x="1154482" y="133576"/>
                  <a:pt x="1154366" y="130012"/>
                  <a:pt x="1154135" y="124342"/>
                </a:cubicBezTo>
                <a:cubicBezTo>
                  <a:pt x="1153903" y="118672"/>
                  <a:pt x="1153439" y="111975"/>
                  <a:pt x="1152742" y="104251"/>
                </a:cubicBezTo>
                <a:cubicBezTo>
                  <a:pt x="1152264" y="96531"/>
                  <a:pt x="1151906" y="89796"/>
                  <a:pt x="1151668" y="84047"/>
                </a:cubicBezTo>
                <a:cubicBezTo>
                  <a:pt x="1151429" y="78298"/>
                  <a:pt x="1151310" y="72245"/>
                  <a:pt x="1151310" y="65887"/>
                </a:cubicBezTo>
                <a:close/>
                <a:moveTo>
                  <a:pt x="236910" y="65887"/>
                </a:moveTo>
                <a:lnTo>
                  <a:pt x="250660" y="73800"/>
                </a:lnTo>
                <a:cubicBezTo>
                  <a:pt x="252980" y="87720"/>
                  <a:pt x="256442" y="97071"/>
                  <a:pt x="261045" y="101850"/>
                </a:cubicBezTo>
                <a:lnTo>
                  <a:pt x="278237" y="101850"/>
                </a:lnTo>
                <a:lnTo>
                  <a:pt x="299289" y="127930"/>
                </a:lnTo>
                <a:lnTo>
                  <a:pt x="262989" y="127930"/>
                </a:lnTo>
                <a:lnTo>
                  <a:pt x="262989" y="330222"/>
                </a:lnTo>
                <a:lnTo>
                  <a:pt x="237262" y="308840"/>
                </a:lnTo>
                <a:lnTo>
                  <a:pt x="237262" y="163828"/>
                </a:lnTo>
                <a:cubicBezTo>
                  <a:pt x="237262" y="158398"/>
                  <a:pt x="236223" y="153499"/>
                  <a:pt x="234145" y="149130"/>
                </a:cubicBezTo>
                <a:cubicBezTo>
                  <a:pt x="232067" y="144762"/>
                  <a:pt x="229175" y="141042"/>
                  <a:pt x="225467" y="137971"/>
                </a:cubicBezTo>
                <a:cubicBezTo>
                  <a:pt x="221759" y="134900"/>
                  <a:pt x="217510" y="132459"/>
                  <a:pt x="212719" y="130647"/>
                </a:cubicBezTo>
                <a:cubicBezTo>
                  <a:pt x="207928" y="128836"/>
                  <a:pt x="202480" y="127930"/>
                  <a:pt x="196375" y="127930"/>
                </a:cubicBezTo>
                <a:lnTo>
                  <a:pt x="177160" y="127930"/>
                </a:lnTo>
                <a:lnTo>
                  <a:pt x="177160" y="331279"/>
                </a:lnTo>
                <a:lnTo>
                  <a:pt x="159797" y="316835"/>
                </a:lnTo>
                <a:cubicBezTo>
                  <a:pt x="158964" y="314354"/>
                  <a:pt x="158050" y="312063"/>
                  <a:pt x="157055" y="309963"/>
                </a:cubicBezTo>
                <a:cubicBezTo>
                  <a:pt x="156060" y="307863"/>
                  <a:pt x="154162" y="304125"/>
                  <a:pt x="151361" y="298749"/>
                </a:cubicBezTo>
                <a:cubicBezTo>
                  <a:pt x="148560" y="293372"/>
                  <a:pt x="144580" y="287488"/>
                  <a:pt x="139422" y="281097"/>
                </a:cubicBezTo>
                <a:cubicBezTo>
                  <a:pt x="134264" y="274706"/>
                  <a:pt x="129472" y="269405"/>
                  <a:pt x="125045" y="265194"/>
                </a:cubicBezTo>
                <a:cubicBezTo>
                  <a:pt x="108892" y="250381"/>
                  <a:pt x="86968" y="241578"/>
                  <a:pt x="59273" y="238784"/>
                </a:cubicBezTo>
                <a:lnTo>
                  <a:pt x="32500" y="198800"/>
                </a:lnTo>
                <a:cubicBezTo>
                  <a:pt x="72405" y="170408"/>
                  <a:pt x="112049" y="149609"/>
                  <a:pt x="151432" y="136405"/>
                </a:cubicBezTo>
                <a:lnTo>
                  <a:pt x="151432" y="127930"/>
                </a:lnTo>
                <a:lnTo>
                  <a:pt x="21035" y="127930"/>
                </a:lnTo>
                <a:lnTo>
                  <a:pt x="0" y="101850"/>
                </a:lnTo>
                <a:lnTo>
                  <a:pt x="175032" y="101850"/>
                </a:lnTo>
                <a:lnTo>
                  <a:pt x="196306" y="101850"/>
                </a:lnTo>
                <a:lnTo>
                  <a:pt x="200682" y="101850"/>
                </a:lnTo>
                <a:cubicBezTo>
                  <a:pt x="213288" y="101850"/>
                  <a:pt x="223115" y="104682"/>
                  <a:pt x="230161" y="110344"/>
                </a:cubicBezTo>
                <a:cubicBezTo>
                  <a:pt x="237208" y="116007"/>
                  <a:pt x="240515" y="124237"/>
                  <a:pt x="240082" y="135033"/>
                </a:cubicBezTo>
                <a:cubicBezTo>
                  <a:pt x="240082" y="133576"/>
                  <a:pt x="239966" y="130012"/>
                  <a:pt x="239734" y="124342"/>
                </a:cubicBezTo>
                <a:cubicBezTo>
                  <a:pt x="239504" y="118672"/>
                  <a:pt x="239039" y="111975"/>
                  <a:pt x="238342" y="104251"/>
                </a:cubicBezTo>
                <a:cubicBezTo>
                  <a:pt x="237864" y="96531"/>
                  <a:pt x="237507" y="89796"/>
                  <a:pt x="237268" y="84047"/>
                </a:cubicBezTo>
                <a:cubicBezTo>
                  <a:pt x="237029" y="78298"/>
                  <a:pt x="236910" y="72245"/>
                  <a:pt x="236910" y="65887"/>
                </a:cubicBezTo>
                <a:close/>
                <a:moveTo>
                  <a:pt x="435542" y="26657"/>
                </a:moveTo>
                <a:cubicBezTo>
                  <a:pt x="430461" y="26657"/>
                  <a:pt x="425307" y="26941"/>
                  <a:pt x="420082" y="27508"/>
                </a:cubicBezTo>
                <a:cubicBezTo>
                  <a:pt x="414856" y="28075"/>
                  <a:pt x="409556" y="29060"/>
                  <a:pt x="404181" y="30462"/>
                </a:cubicBezTo>
                <a:cubicBezTo>
                  <a:pt x="390562" y="33469"/>
                  <a:pt x="383752" y="37595"/>
                  <a:pt x="383752" y="42841"/>
                </a:cubicBezTo>
                <a:cubicBezTo>
                  <a:pt x="383752" y="46652"/>
                  <a:pt x="392542" y="49069"/>
                  <a:pt x="410123" y="50093"/>
                </a:cubicBezTo>
                <a:cubicBezTo>
                  <a:pt x="436973" y="51492"/>
                  <a:pt x="455410" y="53642"/>
                  <a:pt x="465432" y="56542"/>
                </a:cubicBezTo>
                <a:cubicBezTo>
                  <a:pt x="475487" y="59670"/>
                  <a:pt x="483287" y="64383"/>
                  <a:pt x="488832" y="70683"/>
                </a:cubicBezTo>
                <a:cubicBezTo>
                  <a:pt x="494377" y="76982"/>
                  <a:pt x="497150" y="85219"/>
                  <a:pt x="497150" y="95391"/>
                </a:cubicBezTo>
                <a:cubicBezTo>
                  <a:pt x="497150" y="95879"/>
                  <a:pt x="496997" y="97397"/>
                  <a:pt x="496690" y="99944"/>
                </a:cubicBezTo>
                <a:lnTo>
                  <a:pt x="496445" y="101850"/>
                </a:lnTo>
                <a:lnTo>
                  <a:pt x="542998" y="101850"/>
                </a:lnTo>
                <a:cubicBezTo>
                  <a:pt x="533887" y="51722"/>
                  <a:pt x="498068" y="26657"/>
                  <a:pt x="435542" y="26657"/>
                </a:cubicBezTo>
                <a:close/>
                <a:moveTo>
                  <a:pt x="443146" y="0"/>
                </a:moveTo>
                <a:cubicBezTo>
                  <a:pt x="507871" y="0"/>
                  <a:pt x="549570" y="33963"/>
                  <a:pt x="568241" y="101889"/>
                </a:cubicBezTo>
                <a:lnTo>
                  <a:pt x="571542" y="101889"/>
                </a:lnTo>
                <a:lnTo>
                  <a:pt x="571511" y="101850"/>
                </a:lnTo>
                <a:lnTo>
                  <a:pt x="767068" y="101850"/>
                </a:lnTo>
                <a:lnTo>
                  <a:pt x="788417" y="127930"/>
                </a:lnTo>
                <a:lnTo>
                  <a:pt x="748659" y="127930"/>
                </a:lnTo>
                <a:lnTo>
                  <a:pt x="748659" y="331219"/>
                </a:lnTo>
                <a:lnTo>
                  <a:pt x="737943" y="318427"/>
                </a:lnTo>
                <a:lnTo>
                  <a:pt x="737943" y="318774"/>
                </a:lnTo>
                <a:cubicBezTo>
                  <a:pt x="729750" y="308201"/>
                  <a:pt x="724495" y="300874"/>
                  <a:pt x="722181" y="296794"/>
                </a:cubicBezTo>
                <a:cubicBezTo>
                  <a:pt x="719866" y="292713"/>
                  <a:pt x="716123" y="287472"/>
                  <a:pt x="710952" y="281070"/>
                </a:cubicBezTo>
                <a:cubicBezTo>
                  <a:pt x="705782" y="274667"/>
                  <a:pt x="700981" y="269361"/>
                  <a:pt x="696550" y="265150"/>
                </a:cubicBezTo>
                <a:cubicBezTo>
                  <a:pt x="680401" y="250341"/>
                  <a:pt x="659077" y="240478"/>
                  <a:pt x="632579" y="235563"/>
                </a:cubicBezTo>
                <a:lnTo>
                  <a:pt x="629595" y="232215"/>
                </a:lnTo>
                <a:lnTo>
                  <a:pt x="604011" y="198806"/>
                </a:lnTo>
                <a:cubicBezTo>
                  <a:pt x="643916" y="170403"/>
                  <a:pt x="683560" y="149600"/>
                  <a:pt x="722943" y="136399"/>
                </a:cubicBezTo>
                <a:lnTo>
                  <a:pt x="722943" y="127930"/>
                </a:lnTo>
                <a:lnTo>
                  <a:pt x="606743" y="127930"/>
                </a:lnTo>
                <a:lnTo>
                  <a:pt x="592546" y="127930"/>
                </a:lnTo>
                <a:lnTo>
                  <a:pt x="569061" y="127930"/>
                </a:lnTo>
                <a:lnTo>
                  <a:pt x="569061" y="330183"/>
                </a:lnTo>
                <a:lnTo>
                  <a:pt x="542998" y="308768"/>
                </a:lnTo>
                <a:lnTo>
                  <a:pt x="542998" y="127930"/>
                </a:lnTo>
                <a:lnTo>
                  <a:pt x="516704" y="127930"/>
                </a:lnTo>
                <a:lnTo>
                  <a:pt x="506501" y="116433"/>
                </a:lnTo>
                <a:lnTo>
                  <a:pt x="515587" y="127930"/>
                </a:lnTo>
                <a:lnTo>
                  <a:pt x="405647" y="127930"/>
                </a:lnTo>
                <a:lnTo>
                  <a:pt x="405647" y="200199"/>
                </a:lnTo>
                <a:cubicBezTo>
                  <a:pt x="409197" y="200562"/>
                  <a:pt x="413057" y="199509"/>
                  <a:pt x="417228" y="197038"/>
                </a:cubicBezTo>
                <a:cubicBezTo>
                  <a:pt x="421398" y="194568"/>
                  <a:pt x="425372" y="191054"/>
                  <a:pt x="429150" y="186498"/>
                </a:cubicBezTo>
                <a:cubicBezTo>
                  <a:pt x="432927" y="181943"/>
                  <a:pt x="436617" y="177048"/>
                  <a:pt x="440221" y="171815"/>
                </a:cubicBezTo>
                <a:cubicBezTo>
                  <a:pt x="443824" y="166582"/>
                  <a:pt x="448469" y="161590"/>
                  <a:pt x="454155" y="156840"/>
                </a:cubicBezTo>
                <a:cubicBezTo>
                  <a:pt x="461806" y="160827"/>
                  <a:pt x="467943" y="165374"/>
                  <a:pt x="472567" y="170482"/>
                </a:cubicBezTo>
                <a:cubicBezTo>
                  <a:pt x="477191" y="175591"/>
                  <a:pt x="480997" y="181196"/>
                  <a:pt x="483988" y="187297"/>
                </a:cubicBezTo>
                <a:cubicBezTo>
                  <a:pt x="486978" y="193398"/>
                  <a:pt x="489304" y="199836"/>
                  <a:pt x="490967" y="206609"/>
                </a:cubicBezTo>
                <a:cubicBezTo>
                  <a:pt x="492630" y="213382"/>
                  <a:pt x="493462" y="220093"/>
                  <a:pt x="493462" y="226741"/>
                </a:cubicBezTo>
                <a:cubicBezTo>
                  <a:pt x="493462" y="249733"/>
                  <a:pt x="487061" y="268597"/>
                  <a:pt x="474260" y="283333"/>
                </a:cubicBezTo>
                <a:cubicBezTo>
                  <a:pt x="460886" y="298891"/>
                  <a:pt x="442602" y="306670"/>
                  <a:pt x="419408" y="306670"/>
                </a:cubicBezTo>
                <a:cubicBezTo>
                  <a:pt x="359636" y="306670"/>
                  <a:pt x="324465" y="249120"/>
                  <a:pt x="313896" y="134020"/>
                </a:cubicBezTo>
                <a:lnTo>
                  <a:pt x="333521" y="141829"/>
                </a:lnTo>
                <a:cubicBezTo>
                  <a:pt x="335001" y="157581"/>
                  <a:pt x="337554" y="172370"/>
                  <a:pt x="341181" y="186196"/>
                </a:cubicBezTo>
                <a:cubicBezTo>
                  <a:pt x="344808" y="200021"/>
                  <a:pt x="349050" y="211556"/>
                  <a:pt x="353907" y="220799"/>
                </a:cubicBezTo>
                <a:cubicBezTo>
                  <a:pt x="369527" y="250766"/>
                  <a:pt x="389849" y="265750"/>
                  <a:pt x="414871" y="265750"/>
                </a:cubicBezTo>
                <a:cubicBezTo>
                  <a:pt x="425737" y="266000"/>
                  <a:pt x="435462" y="263789"/>
                  <a:pt x="444045" y="259117"/>
                </a:cubicBezTo>
                <a:cubicBezTo>
                  <a:pt x="452628" y="254446"/>
                  <a:pt x="459477" y="248519"/>
                  <a:pt x="464590" y="241336"/>
                </a:cubicBezTo>
                <a:cubicBezTo>
                  <a:pt x="469704" y="234154"/>
                  <a:pt x="472373" y="226358"/>
                  <a:pt x="472597" y="217950"/>
                </a:cubicBezTo>
                <a:cubicBezTo>
                  <a:pt x="472821" y="209541"/>
                  <a:pt x="470684" y="202007"/>
                  <a:pt x="466187" y="195348"/>
                </a:cubicBezTo>
                <a:cubicBezTo>
                  <a:pt x="465416" y="199716"/>
                  <a:pt x="463011" y="204348"/>
                  <a:pt x="458971" y="209244"/>
                </a:cubicBezTo>
                <a:cubicBezTo>
                  <a:pt x="454931" y="214139"/>
                  <a:pt x="450300" y="218409"/>
                  <a:pt x="445077" y="222052"/>
                </a:cubicBezTo>
                <a:cubicBezTo>
                  <a:pt x="439855" y="225696"/>
                  <a:pt x="434316" y="228712"/>
                  <a:pt x="428458" y="231102"/>
                </a:cubicBezTo>
                <a:cubicBezTo>
                  <a:pt x="422601" y="233492"/>
                  <a:pt x="416721" y="235058"/>
                  <a:pt x="410818" y="235799"/>
                </a:cubicBezTo>
                <a:cubicBezTo>
                  <a:pt x="390227" y="235799"/>
                  <a:pt x="379931" y="220796"/>
                  <a:pt x="379931" y="190788"/>
                </a:cubicBezTo>
                <a:lnTo>
                  <a:pt x="379931" y="127930"/>
                </a:lnTo>
                <a:lnTo>
                  <a:pt x="300322" y="127930"/>
                </a:lnTo>
                <a:lnTo>
                  <a:pt x="278978" y="101850"/>
                </a:lnTo>
                <a:lnTo>
                  <a:pt x="474943" y="101850"/>
                </a:lnTo>
                <a:lnTo>
                  <a:pt x="475578" y="100848"/>
                </a:lnTo>
                <a:cubicBezTo>
                  <a:pt x="476960" y="97955"/>
                  <a:pt x="477651" y="95444"/>
                  <a:pt x="477651" y="93315"/>
                </a:cubicBezTo>
                <a:cubicBezTo>
                  <a:pt x="477651" y="88069"/>
                  <a:pt x="468778" y="84506"/>
                  <a:pt x="451032" y="82627"/>
                </a:cubicBezTo>
                <a:cubicBezTo>
                  <a:pt x="435690" y="80740"/>
                  <a:pt x="423798" y="79237"/>
                  <a:pt x="415354" y="78120"/>
                </a:cubicBezTo>
                <a:cubicBezTo>
                  <a:pt x="406911" y="77002"/>
                  <a:pt x="401002" y="76160"/>
                  <a:pt x="397628" y="75595"/>
                </a:cubicBezTo>
                <a:cubicBezTo>
                  <a:pt x="388443" y="72691"/>
                  <a:pt x="381046" y="68434"/>
                  <a:pt x="375437" y="62825"/>
                </a:cubicBezTo>
                <a:cubicBezTo>
                  <a:pt x="369827" y="57215"/>
                  <a:pt x="367023" y="50330"/>
                  <a:pt x="367023" y="42169"/>
                </a:cubicBezTo>
                <a:cubicBezTo>
                  <a:pt x="367023" y="35180"/>
                  <a:pt x="369673" y="28975"/>
                  <a:pt x="374974" y="23557"/>
                </a:cubicBezTo>
                <a:cubicBezTo>
                  <a:pt x="380275" y="18138"/>
                  <a:pt x="387595" y="13344"/>
                  <a:pt x="396934" y="9174"/>
                </a:cubicBezTo>
                <a:cubicBezTo>
                  <a:pt x="403803" y="6659"/>
                  <a:pt x="411324" y="4501"/>
                  <a:pt x="419498" y="2701"/>
                </a:cubicBezTo>
                <a:cubicBezTo>
                  <a:pt x="427672" y="900"/>
                  <a:pt x="435554" y="0"/>
                  <a:pt x="443146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FA8C91-AEBC-4CAD-94B6-BF100DDE13FB}"/>
              </a:ext>
            </a:extLst>
          </p:cNvPr>
          <p:cNvSpPr/>
          <p:nvPr/>
        </p:nvSpPr>
        <p:spPr>
          <a:xfrm>
            <a:off x="304800" y="2819400"/>
            <a:ext cx="8305800" cy="1451923"/>
          </a:xfrm>
          <a:custGeom>
            <a:avLst/>
            <a:gdLst/>
            <a:ahLst/>
            <a:cxnLst/>
            <a:rect l="l" t="t" r="r" b="b"/>
            <a:pathLst>
              <a:path w="6347917" h="829986">
                <a:moveTo>
                  <a:pt x="1903580" y="762805"/>
                </a:moveTo>
                <a:cubicBezTo>
                  <a:pt x="1893070" y="762996"/>
                  <a:pt x="1887669" y="765455"/>
                  <a:pt x="1887379" y="770184"/>
                </a:cubicBezTo>
                <a:cubicBezTo>
                  <a:pt x="1887379" y="774861"/>
                  <a:pt x="1889799" y="777627"/>
                  <a:pt x="1894637" y="778482"/>
                </a:cubicBezTo>
                <a:cubicBezTo>
                  <a:pt x="1898995" y="778838"/>
                  <a:pt x="1903824" y="777898"/>
                  <a:pt x="1909125" y="775663"/>
                </a:cubicBezTo>
                <a:cubicBezTo>
                  <a:pt x="1913641" y="772748"/>
                  <a:pt x="1916603" y="770367"/>
                  <a:pt x="1918013" y="768521"/>
                </a:cubicBezTo>
                <a:cubicBezTo>
                  <a:pt x="1916600" y="767500"/>
                  <a:pt x="1914630" y="766439"/>
                  <a:pt x="1912104" y="765338"/>
                </a:cubicBezTo>
                <a:cubicBezTo>
                  <a:pt x="1909579" y="764236"/>
                  <a:pt x="1906737" y="763392"/>
                  <a:pt x="1903580" y="762805"/>
                </a:cubicBezTo>
                <a:close/>
                <a:moveTo>
                  <a:pt x="2930130" y="688398"/>
                </a:moveTo>
                <a:cubicBezTo>
                  <a:pt x="2936686" y="688398"/>
                  <a:pt x="2942255" y="690688"/>
                  <a:pt x="2946837" y="695270"/>
                </a:cubicBezTo>
                <a:cubicBezTo>
                  <a:pt x="2951418" y="699851"/>
                  <a:pt x="2953709" y="705303"/>
                  <a:pt x="2953709" y="711625"/>
                </a:cubicBezTo>
                <a:cubicBezTo>
                  <a:pt x="2953709" y="717917"/>
                  <a:pt x="2951410" y="723362"/>
                  <a:pt x="2946812" y="727960"/>
                </a:cubicBezTo>
                <a:cubicBezTo>
                  <a:pt x="2942214" y="732558"/>
                  <a:pt x="2936653" y="734857"/>
                  <a:pt x="2930130" y="734857"/>
                </a:cubicBezTo>
                <a:cubicBezTo>
                  <a:pt x="2923801" y="734857"/>
                  <a:pt x="2918347" y="732567"/>
                  <a:pt x="2913769" y="727988"/>
                </a:cubicBezTo>
                <a:cubicBezTo>
                  <a:pt x="2909191" y="723408"/>
                  <a:pt x="2906903" y="717954"/>
                  <a:pt x="2906903" y="711625"/>
                </a:cubicBezTo>
                <a:cubicBezTo>
                  <a:pt x="2906903" y="705266"/>
                  <a:pt x="2909183" y="699805"/>
                  <a:pt x="2913745" y="695242"/>
                </a:cubicBezTo>
                <a:cubicBezTo>
                  <a:pt x="2918306" y="690679"/>
                  <a:pt x="2923767" y="688398"/>
                  <a:pt x="2930130" y="688398"/>
                </a:cubicBezTo>
                <a:close/>
                <a:moveTo>
                  <a:pt x="4644132" y="589223"/>
                </a:moveTo>
                <a:cubicBezTo>
                  <a:pt x="4634826" y="593724"/>
                  <a:pt x="4623860" y="599155"/>
                  <a:pt x="4611235" y="605517"/>
                </a:cubicBezTo>
                <a:cubicBezTo>
                  <a:pt x="4598610" y="611879"/>
                  <a:pt x="4585846" y="618597"/>
                  <a:pt x="4572942" y="625671"/>
                </a:cubicBezTo>
                <a:cubicBezTo>
                  <a:pt x="4607142" y="638946"/>
                  <a:pt x="4630872" y="660108"/>
                  <a:pt x="4644132" y="689157"/>
                </a:cubicBezTo>
                <a:close/>
                <a:moveTo>
                  <a:pt x="2203861" y="545368"/>
                </a:moveTo>
                <a:cubicBezTo>
                  <a:pt x="2222367" y="545368"/>
                  <a:pt x="2235281" y="550374"/>
                  <a:pt x="2242600" y="560385"/>
                </a:cubicBezTo>
                <a:cubicBezTo>
                  <a:pt x="2249498" y="569342"/>
                  <a:pt x="2253114" y="582220"/>
                  <a:pt x="2253449" y="599019"/>
                </a:cubicBezTo>
                <a:cubicBezTo>
                  <a:pt x="2263753" y="584485"/>
                  <a:pt x="2274653" y="577218"/>
                  <a:pt x="2286147" y="577218"/>
                </a:cubicBezTo>
                <a:cubicBezTo>
                  <a:pt x="2297670" y="577218"/>
                  <a:pt x="2306648" y="581486"/>
                  <a:pt x="2313080" y="590021"/>
                </a:cubicBezTo>
                <a:cubicBezTo>
                  <a:pt x="2322368" y="600998"/>
                  <a:pt x="2327012" y="611980"/>
                  <a:pt x="2327012" y="622968"/>
                </a:cubicBezTo>
                <a:cubicBezTo>
                  <a:pt x="2327012" y="633559"/>
                  <a:pt x="2323736" y="643900"/>
                  <a:pt x="2317182" y="653992"/>
                </a:cubicBezTo>
                <a:cubicBezTo>
                  <a:pt x="2310174" y="663019"/>
                  <a:pt x="2300833" y="668153"/>
                  <a:pt x="2289159" y="669394"/>
                </a:cubicBezTo>
                <a:cubicBezTo>
                  <a:pt x="2285594" y="669644"/>
                  <a:pt x="2282121" y="669436"/>
                  <a:pt x="2278738" y="668772"/>
                </a:cubicBezTo>
                <a:cubicBezTo>
                  <a:pt x="2275355" y="668107"/>
                  <a:pt x="2272363" y="666544"/>
                  <a:pt x="2269762" y="664080"/>
                </a:cubicBezTo>
                <a:cubicBezTo>
                  <a:pt x="2267161" y="661617"/>
                  <a:pt x="2265139" y="658549"/>
                  <a:pt x="2263696" y="654876"/>
                </a:cubicBezTo>
                <a:cubicBezTo>
                  <a:pt x="2262254" y="651203"/>
                  <a:pt x="2261532" y="647788"/>
                  <a:pt x="2261532" y="644631"/>
                </a:cubicBezTo>
                <a:cubicBezTo>
                  <a:pt x="2261301" y="638540"/>
                  <a:pt x="2262940" y="633449"/>
                  <a:pt x="2266449" y="629355"/>
                </a:cubicBezTo>
                <a:cubicBezTo>
                  <a:pt x="2271237" y="624631"/>
                  <a:pt x="2276327" y="622501"/>
                  <a:pt x="2281720" y="622968"/>
                </a:cubicBezTo>
                <a:cubicBezTo>
                  <a:pt x="2285963" y="622968"/>
                  <a:pt x="2289636" y="624149"/>
                  <a:pt x="2292739" y="626511"/>
                </a:cubicBezTo>
                <a:lnTo>
                  <a:pt x="2300005" y="636684"/>
                </a:lnTo>
                <a:lnTo>
                  <a:pt x="2302018" y="634247"/>
                </a:lnTo>
                <a:cubicBezTo>
                  <a:pt x="2302641" y="632317"/>
                  <a:pt x="2303091" y="629421"/>
                  <a:pt x="2303366" y="625561"/>
                </a:cubicBezTo>
                <a:cubicBezTo>
                  <a:pt x="2303366" y="618538"/>
                  <a:pt x="2301542" y="612857"/>
                  <a:pt x="2297893" y="608518"/>
                </a:cubicBezTo>
                <a:cubicBezTo>
                  <a:pt x="2294244" y="604179"/>
                  <a:pt x="2289175" y="602009"/>
                  <a:pt x="2282689" y="602009"/>
                </a:cubicBezTo>
                <a:cubicBezTo>
                  <a:pt x="2274792" y="602009"/>
                  <a:pt x="2266299" y="605904"/>
                  <a:pt x="2257210" y="613694"/>
                </a:cubicBezTo>
                <a:cubicBezTo>
                  <a:pt x="2253491" y="617208"/>
                  <a:pt x="2250480" y="620900"/>
                  <a:pt x="2248179" y="624771"/>
                </a:cubicBezTo>
                <a:cubicBezTo>
                  <a:pt x="2245877" y="628642"/>
                  <a:pt x="2244726" y="632421"/>
                  <a:pt x="2244726" y="636107"/>
                </a:cubicBezTo>
                <a:lnTo>
                  <a:pt x="2244897" y="637296"/>
                </a:lnTo>
                <a:cubicBezTo>
                  <a:pt x="2254232" y="646870"/>
                  <a:pt x="2258900" y="658966"/>
                  <a:pt x="2258900" y="673585"/>
                </a:cubicBezTo>
                <a:cubicBezTo>
                  <a:pt x="2258900" y="688203"/>
                  <a:pt x="2253190" y="700731"/>
                  <a:pt x="2241769" y="711167"/>
                </a:cubicBezTo>
                <a:cubicBezTo>
                  <a:pt x="2236189" y="716509"/>
                  <a:pt x="2230103" y="720402"/>
                  <a:pt x="2223512" y="722847"/>
                </a:cubicBezTo>
                <a:cubicBezTo>
                  <a:pt x="2216920" y="725292"/>
                  <a:pt x="2209680" y="726514"/>
                  <a:pt x="2201791" y="726514"/>
                </a:cubicBezTo>
                <a:cubicBezTo>
                  <a:pt x="2150193" y="726514"/>
                  <a:pt x="2108798" y="668546"/>
                  <a:pt x="2077605" y="552609"/>
                </a:cubicBezTo>
                <a:lnTo>
                  <a:pt x="2097820" y="561288"/>
                </a:lnTo>
                <a:lnTo>
                  <a:pt x="2120502" y="617995"/>
                </a:lnTo>
                <a:cubicBezTo>
                  <a:pt x="2125355" y="629240"/>
                  <a:pt x="2130283" y="639128"/>
                  <a:pt x="2135287" y="647659"/>
                </a:cubicBezTo>
                <a:cubicBezTo>
                  <a:pt x="2140291" y="656191"/>
                  <a:pt x="2145886" y="663814"/>
                  <a:pt x="2152071" y="670528"/>
                </a:cubicBezTo>
                <a:cubicBezTo>
                  <a:pt x="2166131" y="683653"/>
                  <a:pt x="2183165" y="690215"/>
                  <a:pt x="2203173" y="690215"/>
                </a:cubicBezTo>
                <a:cubicBezTo>
                  <a:pt x="2213320" y="690215"/>
                  <a:pt x="2221319" y="687747"/>
                  <a:pt x="2227171" y="682811"/>
                </a:cubicBezTo>
                <a:cubicBezTo>
                  <a:pt x="2233023" y="677875"/>
                  <a:pt x="2235948" y="670549"/>
                  <a:pt x="2235948" y="660831"/>
                </a:cubicBezTo>
                <a:cubicBezTo>
                  <a:pt x="2235948" y="656059"/>
                  <a:pt x="2233938" y="651114"/>
                  <a:pt x="2229918" y="645996"/>
                </a:cubicBezTo>
                <a:cubicBezTo>
                  <a:pt x="2225220" y="651077"/>
                  <a:pt x="2219877" y="653618"/>
                  <a:pt x="2213889" y="653618"/>
                </a:cubicBezTo>
                <a:cubicBezTo>
                  <a:pt x="2206194" y="653618"/>
                  <a:pt x="2199880" y="651079"/>
                  <a:pt x="2194946" y="646002"/>
                </a:cubicBezTo>
                <a:cubicBezTo>
                  <a:pt x="2190012" y="640925"/>
                  <a:pt x="2187545" y="634554"/>
                  <a:pt x="2187545" y="626888"/>
                </a:cubicBezTo>
                <a:cubicBezTo>
                  <a:pt x="2187545" y="620383"/>
                  <a:pt x="2189872" y="614533"/>
                  <a:pt x="2194525" y="609339"/>
                </a:cubicBezTo>
                <a:cubicBezTo>
                  <a:pt x="2199178" y="604144"/>
                  <a:pt x="2204711" y="601547"/>
                  <a:pt x="2211124" y="601547"/>
                </a:cubicBezTo>
                <a:cubicBezTo>
                  <a:pt x="2217494" y="601547"/>
                  <a:pt x="2223232" y="603046"/>
                  <a:pt x="2228338" y="606046"/>
                </a:cubicBezTo>
                <a:cubicBezTo>
                  <a:pt x="2232950" y="603138"/>
                  <a:pt x="2235255" y="598540"/>
                  <a:pt x="2235255" y="592252"/>
                </a:cubicBezTo>
                <a:cubicBezTo>
                  <a:pt x="2235255" y="588045"/>
                  <a:pt x="2232481" y="584217"/>
                  <a:pt x="2226934" y="580770"/>
                </a:cubicBezTo>
                <a:cubicBezTo>
                  <a:pt x="2220895" y="577844"/>
                  <a:pt x="2215165" y="576381"/>
                  <a:pt x="2209742" y="576381"/>
                </a:cubicBezTo>
                <a:cubicBezTo>
                  <a:pt x="2201739" y="576381"/>
                  <a:pt x="2193871" y="578208"/>
                  <a:pt x="2186138" y="581861"/>
                </a:cubicBezTo>
                <a:cubicBezTo>
                  <a:pt x="2178405" y="585513"/>
                  <a:pt x="2172927" y="589496"/>
                  <a:pt x="2169704" y="593810"/>
                </a:cubicBezTo>
                <a:cubicBezTo>
                  <a:pt x="2177310" y="597323"/>
                  <a:pt x="2181113" y="604054"/>
                  <a:pt x="2181113" y="614003"/>
                </a:cubicBezTo>
                <a:cubicBezTo>
                  <a:pt x="2181113" y="627645"/>
                  <a:pt x="2174175" y="634465"/>
                  <a:pt x="2160298" y="634465"/>
                </a:cubicBezTo>
                <a:cubicBezTo>
                  <a:pt x="2152093" y="634465"/>
                  <a:pt x="2145364" y="631707"/>
                  <a:pt x="2140111" y="626189"/>
                </a:cubicBezTo>
                <a:cubicBezTo>
                  <a:pt x="2134858" y="620671"/>
                  <a:pt x="2132231" y="613727"/>
                  <a:pt x="2132231" y="605357"/>
                </a:cubicBezTo>
                <a:cubicBezTo>
                  <a:pt x="2132231" y="588731"/>
                  <a:pt x="2140386" y="574223"/>
                  <a:pt x="2156697" y="561833"/>
                </a:cubicBezTo>
                <a:cubicBezTo>
                  <a:pt x="2171657" y="550856"/>
                  <a:pt x="2187378" y="545368"/>
                  <a:pt x="2203861" y="545368"/>
                </a:cubicBezTo>
                <a:close/>
                <a:moveTo>
                  <a:pt x="2920520" y="543606"/>
                </a:moveTo>
                <a:cubicBezTo>
                  <a:pt x="2925645" y="543331"/>
                  <a:pt x="2932450" y="547317"/>
                  <a:pt x="2940936" y="555566"/>
                </a:cubicBezTo>
                <a:cubicBezTo>
                  <a:pt x="2949422" y="563815"/>
                  <a:pt x="2958749" y="574579"/>
                  <a:pt x="2968918" y="587857"/>
                </a:cubicBezTo>
                <a:cubicBezTo>
                  <a:pt x="2960335" y="596664"/>
                  <a:pt x="2952287" y="604879"/>
                  <a:pt x="2944774" y="612502"/>
                </a:cubicBezTo>
                <a:cubicBezTo>
                  <a:pt x="2937261" y="620125"/>
                  <a:pt x="2929522" y="627362"/>
                  <a:pt x="2921556" y="634212"/>
                </a:cubicBezTo>
                <a:cubicBezTo>
                  <a:pt x="2944887" y="641897"/>
                  <a:pt x="2964065" y="654486"/>
                  <a:pt x="2979089" y="671979"/>
                </a:cubicBezTo>
                <a:lnTo>
                  <a:pt x="2987801" y="684195"/>
                </a:lnTo>
                <a:lnTo>
                  <a:pt x="2987801" y="543606"/>
                </a:lnTo>
                <a:close/>
                <a:moveTo>
                  <a:pt x="1858145" y="543606"/>
                </a:moveTo>
                <a:lnTo>
                  <a:pt x="1860790" y="545347"/>
                </a:lnTo>
                <a:cubicBezTo>
                  <a:pt x="1871790" y="553811"/>
                  <a:pt x="1885348" y="567623"/>
                  <a:pt x="1901463" y="586783"/>
                </a:cubicBezTo>
                <a:cubicBezTo>
                  <a:pt x="1893849" y="594937"/>
                  <a:pt x="1885956" y="603103"/>
                  <a:pt x="1877785" y="611283"/>
                </a:cubicBezTo>
                <a:cubicBezTo>
                  <a:pt x="1869613" y="619462"/>
                  <a:pt x="1861602" y="626890"/>
                  <a:pt x="1853754" y="633568"/>
                </a:cubicBezTo>
                <a:cubicBezTo>
                  <a:pt x="1884554" y="643362"/>
                  <a:pt x="1906865" y="661775"/>
                  <a:pt x="1920687" y="688805"/>
                </a:cubicBezTo>
                <a:lnTo>
                  <a:pt x="1920687" y="543606"/>
                </a:lnTo>
                <a:close/>
                <a:moveTo>
                  <a:pt x="4366771" y="517526"/>
                </a:moveTo>
                <a:lnTo>
                  <a:pt x="4492699" y="517526"/>
                </a:lnTo>
                <a:lnTo>
                  <a:pt x="4500092" y="517526"/>
                </a:lnTo>
                <a:lnTo>
                  <a:pt x="4689006" y="517526"/>
                </a:lnTo>
                <a:lnTo>
                  <a:pt x="4709617" y="543606"/>
                </a:lnTo>
                <a:lnTo>
                  <a:pt x="4669859" y="543606"/>
                </a:lnTo>
                <a:lnTo>
                  <a:pt x="4669859" y="746955"/>
                </a:lnTo>
                <a:lnTo>
                  <a:pt x="4652497" y="732511"/>
                </a:lnTo>
                <a:cubicBezTo>
                  <a:pt x="4651663" y="730030"/>
                  <a:pt x="4650749" y="727739"/>
                  <a:pt x="4649754" y="725639"/>
                </a:cubicBezTo>
                <a:cubicBezTo>
                  <a:pt x="4648759" y="723539"/>
                  <a:pt x="4646861" y="719801"/>
                  <a:pt x="4644060" y="714425"/>
                </a:cubicBezTo>
                <a:cubicBezTo>
                  <a:pt x="4641259" y="709048"/>
                  <a:pt x="4637280" y="703165"/>
                  <a:pt x="4632122" y="696773"/>
                </a:cubicBezTo>
                <a:cubicBezTo>
                  <a:pt x="4626964" y="690382"/>
                  <a:pt x="4622172" y="685081"/>
                  <a:pt x="4617744" y="680870"/>
                </a:cubicBezTo>
                <a:cubicBezTo>
                  <a:pt x="4601591" y="666057"/>
                  <a:pt x="4579667" y="657254"/>
                  <a:pt x="4551973" y="654460"/>
                </a:cubicBezTo>
                <a:lnTo>
                  <a:pt x="4525200" y="614476"/>
                </a:lnTo>
                <a:cubicBezTo>
                  <a:pt x="4565104" y="586084"/>
                  <a:pt x="4604748" y="565286"/>
                  <a:pt x="4644132" y="552081"/>
                </a:cubicBezTo>
                <a:lnTo>
                  <a:pt x="4644132" y="543606"/>
                </a:lnTo>
                <a:lnTo>
                  <a:pt x="4516910" y="543606"/>
                </a:lnTo>
                <a:lnTo>
                  <a:pt x="4499368" y="549653"/>
                </a:lnTo>
                <a:cubicBezTo>
                  <a:pt x="4492830" y="552506"/>
                  <a:pt x="4487007" y="555711"/>
                  <a:pt x="4481898" y="559270"/>
                </a:cubicBezTo>
                <a:cubicBezTo>
                  <a:pt x="4471682" y="566386"/>
                  <a:pt x="4462627" y="575820"/>
                  <a:pt x="4454734" y="587571"/>
                </a:cubicBezTo>
                <a:cubicBezTo>
                  <a:pt x="4449003" y="596587"/>
                  <a:pt x="4444461" y="607251"/>
                  <a:pt x="4441108" y="619562"/>
                </a:cubicBezTo>
                <a:cubicBezTo>
                  <a:pt x="4437754" y="631873"/>
                  <a:pt x="4436077" y="646848"/>
                  <a:pt x="4436077" y="664488"/>
                </a:cubicBezTo>
                <a:cubicBezTo>
                  <a:pt x="4436265" y="675596"/>
                  <a:pt x="4439767" y="686430"/>
                  <a:pt x="4446584" y="696988"/>
                </a:cubicBezTo>
                <a:cubicBezTo>
                  <a:pt x="4458005" y="713001"/>
                  <a:pt x="4467941" y="720145"/>
                  <a:pt x="4476391" y="718420"/>
                </a:cubicBezTo>
                <a:cubicBezTo>
                  <a:pt x="4472566" y="717968"/>
                  <a:pt x="4469536" y="715639"/>
                  <a:pt x="4467300" y="711432"/>
                </a:cubicBezTo>
                <a:cubicBezTo>
                  <a:pt x="4465064" y="707225"/>
                  <a:pt x="4463947" y="702832"/>
                  <a:pt x="4463947" y="698254"/>
                </a:cubicBezTo>
                <a:cubicBezTo>
                  <a:pt x="4463947" y="691320"/>
                  <a:pt x="4466774" y="685485"/>
                  <a:pt x="4472429" y="680752"/>
                </a:cubicBezTo>
                <a:cubicBezTo>
                  <a:pt x="4478085" y="676018"/>
                  <a:pt x="4484383" y="673651"/>
                  <a:pt x="4491325" y="673651"/>
                </a:cubicBezTo>
                <a:cubicBezTo>
                  <a:pt x="4498855" y="673651"/>
                  <a:pt x="4505243" y="676589"/>
                  <a:pt x="4510489" y="682467"/>
                </a:cubicBezTo>
                <a:cubicBezTo>
                  <a:pt x="4515735" y="688344"/>
                  <a:pt x="4518357" y="695644"/>
                  <a:pt x="4518357" y="704367"/>
                </a:cubicBezTo>
                <a:cubicBezTo>
                  <a:pt x="4518357" y="709440"/>
                  <a:pt x="4517323" y="714169"/>
                  <a:pt x="4515254" y="718552"/>
                </a:cubicBezTo>
                <a:cubicBezTo>
                  <a:pt x="4513186" y="722935"/>
                  <a:pt x="4510369" y="726711"/>
                  <a:pt x="4506805" y="729879"/>
                </a:cubicBezTo>
                <a:cubicBezTo>
                  <a:pt x="4503240" y="733047"/>
                  <a:pt x="4499125" y="735511"/>
                  <a:pt x="4494459" y="737269"/>
                </a:cubicBezTo>
                <a:cubicBezTo>
                  <a:pt x="4489793" y="739027"/>
                  <a:pt x="4484945" y="739907"/>
                  <a:pt x="4479916" y="739907"/>
                </a:cubicBezTo>
                <a:cubicBezTo>
                  <a:pt x="4455877" y="739907"/>
                  <a:pt x="4437544" y="728010"/>
                  <a:pt x="4424916" y="704218"/>
                </a:cubicBezTo>
                <a:cubicBezTo>
                  <a:pt x="4414500" y="685323"/>
                  <a:pt x="4409293" y="663443"/>
                  <a:pt x="4409293" y="638579"/>
                </a:cubicBezTo>
                <a:cubicBezTo>
                  <a:pt x="4409293" y="604229"/>
                  <a:pt x="4423016" y="572571"/>
                  <a:pt x="4450461" y="543606"/>
                </a:cubicBezTo>
                <a:lnTo>
                  <a:pt x="4388115" y="543606"/>
                </a:lnTo>
                <a:close/>
                <a:moveTo>
                  <a:pt x="4170689" y="517526"/>
                </a:moveTo>
                <a:lnTo>
                  <a:pt x="4364159" y="517526"/>
                </a:lnTo>
                <a:lnTo>
                  <a:pt x="4386235" y="543606"/>
                </a:lnTo>
                <a:lnTo>
                  <a:pt x="4352353" y="543606"/>
                </a:lnTo>
                <a:lnTo>
                  <a:pt x="4352353" y="751889"/>
                </a:lnTo>
                <a:lnTo>
                  <a:pt x="4329825" y="740567"/>
                </a:lnTo>
                <a:lnTo>
                  <a:pt x="4331207" y="718018"/>
                </a:lnTo>
                <a:cubicBezTo>
                  <a:pt x="4331438" y="696714"/>
                  <a:pt x="4326488" y="674453"/>
                  <a:pt x="4316356" y="651233"/>
                </a:cubicBezTo>
                <a:cubicBezTo>
                  <a:pt x="4301664" y="625547"/>
                  <a:pt x="4284856" y="612703"/>
                  <a:pt x="4265931" y="612703"/>
                </a:cubicBezTo>
                <a:cubicBezTo>
                  <a:pt x="4264066" y="612872"/>
                  <a:pt x="4263270" y="612516"/>
                  <a:pt x="4263542" y="611635"/>
                </a:cubicBezTo>
                <a:cubicBezTo>
                  <a:pt x="4272235" y="621822"/>
                  <a:pt x="4276581" y="629761"/>
                  <a:pt x="4276581" y="635451"/>
                </a:cubicBezTo>
                <a:cubicBezTo>
                  <a:pt x="4276581" y="644611"/>
                  <a:pt x="4273834" y="652386"/>
                  <a:pt x="4268340" y="658777"/>
                </a:cubicBezTo>
                <a:cubicBezTo>
                  <a:pt x="4262847" y="665169"/>
                  <a:pt x="4255520" y="668364"/>
                  <a:pt x="4246361" y="668364"/>
                </a:cubicBezTo>
                <a:cubicBezTo>
                  <a:pt x="4219048" y="668364"/>
                  <a:pt x="4205391" y="655093"/>
                  <a:pt x="4205391" y="628551"/>
                </a:cubicBezTo>
                <a:cubicBezTo>
                  <a:pt x="4205391" y="614579"/>
                  <a:pt x="4210373" y="602975"/>
                  <a:pt x="4220336" y="593738"/>
                </a:cubicBezTo>
                <a:cubicBezTo>
                  <a:pt x="4230858" y="584421"/>
                  <a:pt x="4242910" y="579763"/>
                  <a:pt x="4256493" y="579763"/>
                </a:cubicBezTo>
                <a:cubicBezTo>
                  <a:pt x="4281715" y="579763"/>
                  <a:pt x="4303882" y="596167"/>
                  <a:pt x="4322994" y="628976"/>
                </a:cubicBezTo>
                <a:lnTo>
                  <a:pt x="4325921" y="634485"/>
                </a:lnTo>
                <a:lnTo>
                  <a:pt x="4325921" y="543606"/>
                </a:lnTo>
                <a:lnTo>
                  <a:pt x="4191724" y="543606"/>
                </a:lnTo>
                <a:close/>
                <a:moveTo>
                  <a:pt x="2515266" y="517526"/>
                </a:moveTo>
                <a:lnTo>
                  <a:pt x="2709421" y="517526"/>
                </a:lnTo>
                <a:lnTo>
                  <a:pt x="2711297" y="517526"/>
                </a:lnTo>
                <a:lnTo>
                  <a:pt x="2838791" y="517526"/>
                </a:lnTo>
                <a:lnTo>
                  <a:pt x="2842742" y="517526"/>
                </a:lnTo>
                <a:lnTo>
                  <a:pt x="3023247" y="517526"/>
                </a:lnTo>
                <a:lnTo>
                  <a:pt x="3045328" y="543606"/>
                </a:lnTo>
                <a:lnTo>
                  <a:pt x="3013863" y="543606"/>
                </a:lnTo>
                <a:lnTo>
                  <a:pt x="3013863" y="749422"/>
                </a:lnTo>
                <a:cubicBezTo>
                  <a:pt x="3004421" y="744793"/>
                  <a:pt x="2995075" y="734288"/>
                  <a:pt x="2985824" y="717908"/>
                </a:cubicBezTo>
                <a:cubicBezTo>
                  <a:pt x="2976385" y="701494"/>
                  <a:pt x="2967222" y="689411"/>
                  <a:pt x="2958335" y="681657"/>
                </a:cubicBezTo>
                <a:cubicBezTo>
                  <a:pt x="2944392" y="670758"/>
                  <a:pt x="2925500" y="664725"/>
                  <a:pt x="2901660" y="663557"/>
                </a:cubicBezTo>
                <a:lnTo>
                  <a:pt x="2874055" y="626360"/>
                </a:lnTo>
                <a:cubicBezTo>
                  <a:pt x="2884573" y="615581"/>
                  <a:pt x="2894998" y="605557"/>
                  <a:pt x="2905330" y="596288"/>
                </a:cubicBezTo>
                <a:cubicBezTo>
                  <a:pt x="2915663" y="587018"/>
                  <a:pt x="2924715" y="579937"/>
                  <a:pt x="2932486" y="575043"/>
                </a:cubicBezTo>
                <a:cubicBezTo>
                  <a:pt x="2931025" y="574614"/>
                  <a:pt x="2927083" y="572848"/>
                  <a:pt x="2920661" y="569746"/>
                </a:cubicBezTo>
                <a:cubicBezTo>
                  <a:pt x="2914238" y="566644"/>
                  <a:pt x="2905678" y="563087"/>
                  <a:pt x="2894981" y="559074"/>
                </a:cubicBezTo>
                <a:cubicBezTo>
                  <a:pt x="2888238" y="557104"/>
                  <a:pt x="2882010" y="554760"/>
                  <a:pt x="2876297" y="552044"/>
                </a:cubicBezTo>
                <a:lnTo>
                  <a:pt x="2861168" y="543051"/>
                </a:lnTo>
                <a:lnTo>
                  <a:pt x="2842018" y="549653"/>
                </a:lnTo>
                <a:cubicBezTo>
                  <a:pt x="2835480" y="552506"/>
                  <a:pt x="2829656" y="555711"/>
                  <a:pt x="2824548" y="559270"/>
                </a:cubicBezTo>
                <a:cubicBezTo>
                  <a:pt x="2814331" y="566386"/>
                  <a:pt x="2805276" y="575820"/>
                  <a:pt x="2797384" y="587571"/>
                </a:cubicBezTo>
                <a:cubicBezTo>
                  <a:pt x="2791653" y="596587"/>
                  <a:pt x="2787111" y="607251"/>
                  <a:pt x="2783757" y="619562"/>
                </a:cubicBezTo>
                <a:cubicBezTo>
                  <a:pt x="2780404" y="631873"/>
                  <a:pt x="2778727" y="646848"/>
                  <a:pt x="2778727" y="664488"/>
                </a:cubicBezTo>
                <a:cubicBezTo>
                  <a:pt x="2778914" y="675596"/>
                  <a:pt x="2782417" y="686430"/>
                  <a:pt x="2789234" y="696988"/>
                </a:cubicBezTo>
                <a:cubicBezTo>
                  <a:pt x="2800655" y="713001"/>
                  <a:pt x="2810590" y="720145"/>
                  <a:pt x="2819041" y="718420"/>
                </a:cubicBezTo>
                <a:cubicBezTo>
                  <a:pt x="2815216" y="717968"/>
                  <a:pt x="2812186" y="715639"/>
                  <a:pt x="2809950" y="711432"/>
                </a:cubicBezTo>
                <a:cubicBezTo>
                  <a:pt x="2807714" y="707225"/>
                  <a:pt x="2806596" y="702832"/>
                  <a:pt x="2806596" y="698254"/>
                </a:cubicBezTo>
                <a:cubicBezTo>
                  <a:pt x="2806596" y="691320"/>
                  <a:pt x="2809424" y="685485"/>
                  <a:pt x="2815079" y="680752"/>
                </a:cubicBezTo>
                <a:cubicBezTo>
                  <a:pt x="2820735" y="676018"/>
                  <a:pt x="2827033" y="673651"/>
                  <a:pt x="2833975" y="673651"/>
                </a:cubicBezTo>
                <a:cubicBezTo>
                  <a:pt x="2841505" y="673651"/>
                  <a:pt x="2847892" y="676589"/>
                  <a:pt x="2853138" y="682467"/>
                </a:cubicBezTo>
                <a:cubicBezTo>
                  <a:pt x="2858385" y="688344"/>
                  <a:pt x="2861007" y="695644"/>
                  <a:pt x="2861007" y="704367"/>
                </a:cubicBezTo>
                <a:cubicBezTo>
                  <a:pt x="2861007" y="709440"/>
                  <a:pt x="2859973" y="714169"/>
                  <a:pt x="2857904" y="718552"/>
                </a:cubicBezTo>
                <a:cubicBezTo>
                  <a:pt x="2855836" y="722935"/>
                  <a:pt x="2853019" y="726711"/>
                  <a:pt x="2849455" y="729879"/>
                </a:cubicBezTo>
                <a:cubicBezTo>
                  <a:pt x="2845890" y="733047"/>
                  <a:pt x="2841775" y="735511"/>
                  <a:pt x="2837109" y="737269"/>
                </a:cubicBezTo>
                <a:cubicBezTo>
                  <a:pt x="2832443" y="739027"/>
                  <a:pt x="2827595" y="739907"/>
                  <a:pt x="2822566" y="739907"/>
                </a:cubicBezTo>
                <a:cubicBezTo>
                  <a:pt x="2798527" y="739907"/>
                  <a:pt x="2780194" y="728010"/>
                  <a:pt x="2767566" y="704218"/>
                </a:cubicBezTo>
                <a:cubicBezTo>
                  <a:pt x="2757151" y="685323"/>
                  <a:pt x="2751943" y="663443"/>
                  <a:pt x="2751943" y="638579"/>
                </a:cubicBezTo>
                <a:cubicBezTo>
                  <a:pt x="2751943" y="604229"/>
                  <a:pt x="2765666" y="572571"/>
                  <a:pt x="2793111" y="543606"/>
                </a:cubicBezTo>
                <a:lnTo>
                  <a:pt x="2732646" y="543606"/>
                </a:lnTo>
                <a:lnTo>
                  <a:pt x="2730765" y="543606"/>
                </a:lnTo>
                <a:lnTo>
                  <a:pt x="2583636" y="543606"/>
                </a:lnTo>
                <a:lnTo>
                  <a:pt x="2583636" y="626795"/>
                </a:lnTo>
                <a:cubicBezTo>
                  <a:pt x="2586489" y="620077"/>
                  <a:pt x="2591949" y="613378"/>
                  <a:pt x="2600016" y="606698"/>
                </a:cubicBezTo>
                <a:cubicBezTo>
                  <a:pt x="2608083" y="600019"/>
                  <a:pt x="2616257" y="593970"/>
                  <a:pt x="2624537" y="588551"/>
                </a:cubicBezTo>
                <a:cubicBezTo>
                  <a:pt x="2632817" y="583133"/>
                  <a:pt x="2640971" y="578353"/>
                  <a:pt x="2648997" y="574212"/>
                </a:cubicBezTo>
                <a:cubicBezTo>
                  <a:pt x="2657024" y="570071"/>
                  <a:pt x="2664940" y="566508"/>
                  <a:pt x="2672745" y="563523"/>
                </a:cubicBezTo>
                <a:lnTo>
                  <a:pt x="2707519" y="590473"/>
                </a:lnTo>
                <a:cubicBezTo>
                  <a:pt x="2698624" y="608843"/>
                  <a:pt x="2691906" y="625747"/>
                  <a:pt x="2687365" y="641184"/>
                </a:cubicBezTo>
                <a:cubicBezTo>
                  <a:pt x="2682824" y="656621"/>
                  <a:pt x="2680553" y="671437"/>
                  <a:pt x="2680553" y="685633"/>
                </a:cubicBezTo>
                <a:cubicBezTo>
                  <a:pt x="2680553" y="700112"/>
                  <a:pt x="2683138" y="721109"/>
                  <a:pt x="2688307" y="748624"/>
                </a:cubicBezTo>
                <a:lnTo>
                  <a:pt x="2668114" y="740964"/>
                </a:lnTo>
                <a:cubicBezTo>
                  <a:pt x="2663907" y="721511"/>
                  <a:pt x="2660817" y="704745"/>
                  <a:pt x="2658844" y="690666"/>
                </a:cubicBezTo>
                <a:cubicBezTo>
                  <a:pt x="2656870" y="676588"/>
                  <a:pt x="2655883" y="664884"/>
                  <a:pt x="2655883" y="655556"/>
                </a:cubicBezTo>
                <a:cubicBezTo>
                  <a:pt x="2655883" y="638379"/>
                  <a:pt x="2658073" y="622498"/>
                  <a:pt x="2662453" y="607913"/>
                </a:cubicBezTo>
                <a:cubicBezTo>
                  <a:pt x="2648848" y="614491"/>
                  <a:pt x="2635114" y="624385"/>
                  <a:pt x="2621252" y="637593"/>
                </a:cubicBezTo>
                <a:cubicBezTo>
                  <a:pt x="2607390" y="650802"/>
                  <a:pt x="2595698" y="666722"/>
                  <a:pt x="2586175" y="685352"/>
                </a:cubicBezTo>
                <a:lnTo>
                  <a:pt x="2555442" y="656024"/>
                </a:lnTo>
                <a:lnTo>
                  <a:pt x="2555442" y="543606"/>
                </a:lnTo>
                <a:lnTo>
                  <a:pt x="2537056" y="543606"/>
                </a:lnTo>
                <a:close/>
                <a:moveTo>
                  <a:pt x="1772035" y="517526"/>
                </a:moveTo>
                <a:lnTo>
                  <a:pt x="1955737" y="517526"/>
                </a:lnTo>
                <a:lnTo>
                  <a:pt x="1977427" y="543606"/>
                </a:lnTo>
                <a:lnTo>
                  <a:pt x="1946766" y="543606"/>
                </a:lnTo>
                <a:lnTo>
                  <a:pt x="1946766" y="722893"/>
                </a:lnTo>
                <a:lnTo>
                  <a:pt x="1951188" y="741830"/>
                </a:lnTo>
                <a:cubicBezTo>
                  <a:pt x="1951549" y="749506"/>
                  <a:pt x="1951511" y="755648"/>
                  <a:pt x="1951075" y="760255"/>
                </a:cubicBezTo>
                <a:cubicBezTo>
                  <a:pt x="1955663" y="764180"/>
                  <a:pt x="1960658" y="768841"/>
                  <a:pt x="1966058" y="774239"/>
                </a:cubicBezTo>
                <a:cubicBezTo>
                  <a:pt x="1971459" y="779638"/>
                  <a:pt x="1975825" y="784462"/>
                  <a:pt x="1979159" y="788713"/>
                </a:cubicBezTo>
                <a:cubicBezTo>
                  <a:pt x="1984415" y="794477"/>
                  <a:pt x="1987999" y="798823"/>
                  <a:pt x="1989910" y="801750"/>
                </a:cubicBezTo>
                <a:cubicBezTo>
                  <a:pt x="1991821" y="804678"/>
                  <a:pt x="1993626" y="807599"/>
                  <a:pt x="1995326" y="810514"/>
                </a:cubicBezTo>
                <a:lnTo>
                  <a:pt x="1995326" y="829986"/>
                </a:lnTo>
                <a:cubicBezTo>
                  <a:pt x="1987723" y="824604"/>
                  <a:pt x="1981856" y="819562"/>
                  <a:pt x="1977724" y="814859"/>
                </a:cubicBezTo>
                <a:cubicBezTo>
                  <a:pt x="1973592" y="810156"/>
                  <a:pt x="1969312" y="805703"/>
                  <a:pt x="1964882" y="801500"/>
                </a:cubicBezTo>
                <a:cubicBezTo>
                  <a:pt x="1960454" y="797297"/>
                  <a:pt x="1956070" y="793472"/>
                  <a:pt x="1951733" y="790027"/>
                </a:cubicBezTo>
                <a:cubicBezTo>
                  <a:pt x="1947396" y="786581"/>
                  <a:pt x="1944256" y="783886"/>
                  <a:pt x="1942314" y="781940"/>
                </a:cubicBezTo>
                <a:cubicBezTo>
                  <a:pt x="1932787" y="796144"/>
                  <a:pt x="1919379" y="803862"/>
                  <a:pt x="1902088" y="805096"/>
                </a:cubicBezTo>
                <a:cubicBezTo>
                  <a:pt x="1891232" y="805096"/>
                  <a:pt x="1881528" y="802130"/>
                  <a:pt x="1872974" y="796197"/>
                </a:cubicBezTo>
                <a:cubicBezTo>
                  <a:pt x="1864949" y="790209"/>
                  <a:pt x="1860936" y="782128"/>
                  <a:pt x="1860936" y="771951"/>
                </a:cubicBezTo>
                <a:cubicBezTo>
                  <a:pt x="1860936" y="766896"/>
                  <a:pt x="1862019" y="762279"/>
                  <a:pt x="1864185" y="758099"/>
                </a:cubicBezTo>
                <a:cubicBezTo>
                  <a:pt x="1866351" y="753920"/>
                  <a:pt x="1869218" y="750308"/>
                  <a:pt x="1872787" y="747265"/>
                </a:cubicBezTo>
                <a:cubicBezTo>
                  <a:pt x="1876355" y="744222"/>
                  <a:pt x="1880484" y="741880"/>
                  <a:pt x="1885174" y="740241"/>
                </a:cubicBezTo>
                <a:cubicBezTo>
                  <a:pt x="1889864" y="738602"/>
                  <a:pt x="1894731" y="737783"/>
                  <a:pt x="1899775" y="737783"/>
                </a:cubicBezTo>
                <a:cubicBezTo>
                  <a:pt x="1907789" y="737783"/>
                  <a:pt x="1916713" y="741121"/>
                  <a:pt x="1926548" y="747799"/>
                </a:cubicBezTo>
                <a:cubicBezTo>
                  <a:pt x="1926897" y="746327"/>
                  <a:pt x="1926899" y="742219"/>
                  <a:pt x="1926556" y="735475"/>
                </a:cubicBezTo>
                <a:cubicBezTo>
                  <a:pt x="1926385" y="732103"/>
                  <a:pt x="1926053" y="728172"/>
                  <a:pt x="1925562" y="723681"/>
                </a:cubicBezTo>
                <a:lnTo>
                  <a:pt x="1925104" y="720137"/>
                </a:lnTo>
                <a:lnTo>
                  <a:pt x="1915472" y="705944"/>
                </a:lnTo>
                <a:cubicBezTo>
                  <a:pt x="1910424" y="696736"/>
                  <a:pt x="1904149" y="688915"/>
                  <a:pt x="1896645" y="682483"/>
                </a:cubicBezTo>
                <a:cubicBezTo>
                  <a:pt x="1882552" y="671511"/>
                  <a:pt x="1861762" y="665325"/>
                  <a:pt x="1834277" y="663926"/>
                </a:cubicBezTo>
                <a:lnTo>
                  <a:pt x="1805571" y="627164"/>
                </a:lnTo>
                <a:cubicBezTo>
                  <a:pt x="1815108" y="617134"/>
                  <a:pt x="1825063" y="607909"/>
                  <a:pt x="1835436" y="599487"/>
                </a:cubicBezTo>
                <a:cubicBezTo>
                  <a:pt x="1845808" y="591066"/>
                  <a:pt x="1855791" y="584276"/>
                  <a:pt x="1865384" y="579118"/>
                </a:cubicBezTo>
                <a:cubicBezTo>
                  <a:pt x="1860806" y="576850"/>
                  <a:pt x="1851685" y="572800"/>
                  <a:pt x="1838021" y="566971"/>
                </a:cubicBezTo>
                <a:cubicBezTo>
                  <a:pt x="1831274" y="564316"/>
                  <a:pt x="1825030" y="561554"/>
                  <a:pt x="1819290" y="558683"/>
                </a:cubicBezTo>
                <a:cubicBezTo>
                  <a:pt x="1813551" y="555812"/>
                  <a:pt x="1807896" y="552604"/>
                  <a:pt x="1802327" y="549057"/>
                </a:cubicBezTo>
                <a:cubicBezTo>
                  <a:pt x="1798880" y="546345"/>
                  <a:pt x="1794976" y="543027"/>
                  <a:pt x="1790614" y="539104"/>
                </a:cubicBezTo>
                <a:cubicBezTo>
                  <a:pt x="1786253" y="535182"/>
                  <a:pt x="1780061" y="527989"/>
                  <a:pt x="1772035" y="517526"/>
                </a:cubicBezTo>
                <a:close/>
                <a:moveTo>
                  <a:pt x="4123657" y="481563"/>
                </a:moveTo>
                <a:lnTo>
                  <a:pt x="4137407" y="489476"/>
                </a:lnTo>
                <a:cubicBezTo>
                  <a:pt x="4139728" y="503396"/>
                  <a:pt x="4143189" y="512747"/>
                  <a:pt x="4147793" y="517526"/>
                </a:cubicBezTo>
                <a:lnTo>
                  <a:pt x="4164985" y="517526"/>
                </a:lnTo>
                <a:lnTo>
                  <a:pt x="4186037" y="543606"/>
                </a:lnTo>
                <a:lnTo>
                  <a:pt x="4149737" y="543606"/>
                </a:lnTo>
                <a:lnTo>
                  <a:pt x="4149737" y="745898"/>
                </a:lnTo>
                <a:lnTo>
                  <a:pt x="4124010" y="724516"/>
                </a:lnTo>
                <a:lnTo>
                  <a:pt x="4124010" y="579504"/>
                </a:lnTo>
                <a:cubicBezTo>
                  <a:pt x="4124010" y="574074"/>
                  <a:pt x="4122971" y="569175"/>
                  <a:pt x="4120893" y="564806"/>
                </a:cubicBezTo>
                <a:cubicBezTo>
                  <a:pt x="4118815" y="560438"/>
                  <a:pt x="4115922" y="556718"/>
                  <a:pt x="4112215" y="553647"/>
                </a:cubicBezTo>
                <a:cubicBezTo>
                  <a:pt x="4108507" y="550576"/>
                  <a:pt x="4104257" y="548135"/>
                  <a:pt x="4099467" y="546323"/>
                </a:cubicBezTo>
                <a:cubicBezTo>
                  <a:pt x="4094676" y="544512"/>
                  <a:pt x="4089228" y="543606"/>
                  <a:pt x="4083123" y="543606"/>
                </a:cubicBezTo>
                <a:lnTo>
                  <a:pt x="4080309" y="543606"/>
                </a:lnTo>
                <a:lnTo>
                  <a:pt x="4080309" y="747660"/>
                </a:lnTo>
                <a:lnTo>
                  <a:pt x="4073739" y="743508"/>
                </a:lnTo>
                <a:lnTo>
                  <a:pt x="4073739" y="743855"/>
                </a:lnTo>
                <a:cubicBezTo>
                  <a:pt x="4060579" y="709347"/>
                  <a:pt x="4043965" y="685022"/>
                  <a:pt x="4023899" y="670881"/>
                </a:cubicBezTo>
                <a:cubicBezTo>
                  <a:pt x="4019762" y="678620"/>
                  <a:pt x="4012985" y="684935"/>
                  <a:pt x="4003568" y="689826"/>
                </a:cubicBezTo>
                <a:cubicBezTo>
                  <a:pt x="3994152" y="694718"/>
                  <a:pt x="3983276" y="697164"/>
                  <a:pt x="3970942" y="697164"/>
                </a:cubicBezTo>
                <a:cubicBezTo>
                  <a:pt x="3963926" y="697164"/>
                  <a:pt x="3956919" y="695717"/>
                  <a:pt x="3949920" y="692822"/>
                </a:cubicBezTo>
                <a:cubicBezTo>
                  <a:pt x="3942921" y="689927"/>
                  <a:pt x="3936001" y="685840"/>
                  <a:pt x="3929160" y="680559"/>
                </a:cubicBezTo>
                <a:cubicBezTo>
                  <a:pt x="3922319" y="675278"/>
                  <a:pt x="3915871" y="669028"/>
                  <a:pt x="3909818" y="661809"/>
                </a:cubicBezTo>
                <a:cubicBezTo>
                  <a:pt x="3903764" y="654590"/>
                  <a:pt x="3897852" y="646340"/>
                  <a:pt x="3892081" y="637059"/>
                </a:cubicBezTo>
                <a:cubicBezTo>
                  <a:pt x="3885991" y="626685"/>
                  <a:pt x="3880944" y="614077"/>
                  <a:pt x="3876940" y="599237"/>
                </a:cubicBezTo>
                <a:cubicBezTo>
                  <a:pt x="3872937" y="584396"/>
                  <a:pt x="3870007" y="567308"/>
                  <a:pt x="3868149" y="547973"/>
                </a:cubicBezTo>
                <a:lnTo>
                  <a:pt x="3886519" y="554140"/>
                </a:lnTo>
                <a:cubicBezTo>
                  <a:pt x="3889930" y="570950"/>
                  <a:pt x="3894352" y="585696"/>
                  <a:pt x="3899788" y="598378"/>
                </a:cubicBezTo>
                <a:cubicBezTo>
                  <a:pt x="3905223" y="611060"/>
                  <a:pt x="3911526" y="621938"/>
                  <a:pt x="3918697" y="631013"/>
                </a:cubicBezTo>
                <a:cubicBezTo>
                  <a:pt x="3925869" y="640088"/>
                  <a:pt x="3933597" y="647078"/>
                  <a:pt x="3941880" y="651985"/>
                </a:cubicBezTo>
                <a:cubicBezTo>
                  <a:pt x="3950164" y="656891"/>
                  <a:pt x="3958581" y="659344"/>
                  <a:pt x="3967131" y="659344"/>
                </a:cubicBezTo>
                <a:cubicBezTo>
                  <a:pt x="3988291" y="659344"/>
                  <a:pt x="4002217" y="653504"/>
                  <a:pt x="4008910" y="641822"/>
                </a:cubicBezTo>
                <a:cubicBezTo>
                  <a:pt x="4013983" y="632278"/>
                  <a:pt x="4016520" y="623149"/>
                  <a:pt x="4016520" y="614438"/>
                </a:cubicBezTo>
                <a:cubicBezTo>
                  <a:pt x="4016520" y="611457"/>
                  <a:pt x="4016217" y="608349"/>
                  <a:pt x="4015612" y="605115"/>
                </a:cubicBezTo>
                <a:cubicBezTo>
                  <a:pt x="4014092" y="599693"/>
                  <a:pt x="4011870" y="594815"/>
                  <a:pt x="4008946" y="590481"/>
                </a:cubicBezTo>
                <a:cubicBezTo>
                  <a:pt x="4006022" y="586147"/>
                  <a:pt x="4003365" y="582894"/>
                  <a:pt x="4000975" y="580721"/>
                </a:cubicBezTo>
                <a:cubicBezTo>
                  <a:pt x="3997190" y="577732"/>
                  <a:pt x="3993788" y="575930"/>
                  <a:pt x="3990768" y="575313"/>
                </a:cubicBezTo>
                <a:cubicBezTo>
                  <a:pt x="3987749" y="574696"/>
                  <a:pt x="3985314" y="574557"/>
                  <a:pt x="3983464" y="574895"/>
                </a:cubicBezTo>
                <a:cubicBezTo>
                  <a:pt x="3987616" y="578735"/>
                  <a:pt x="3989692" y="583386"/>
                  <a:pt x="3989692" y="588848"/>
                </a:cubicBezTo>
                <a:cubicBezTo>
                  <a:pt x="3989692" y="593650"/>
                  <a:pt x="3988318" y="598275"/>
                  <a:pt x="3985570" y="602722"/>
                </a:cubicBezTo>
                <a:cubicBezTo>
                  <a:pt x="3982822" y="607170"/>
                  <a:pt x="3979196" y="610895"/>
                  <a:pt x="3974692" y="613898"/>
                </a:cubicBezTo>
                <a:cubicBezTo>
                  <a:pt x="3967526" y="619375"/>
                  <a:pt x="3959282" y="621422"/>
                  <a:pt x="3949961" y="620038"/>
                </a:cubicBezTo>
                <a:cubicBezTo>
                  <a:pt x="3939730" y="618210"/>
                  <a:pt x="3931901" y="613415"/>
                  <a:pt x="3926475" y="605655"/>
                </a:cubicBezTo>
                <a:cubicBezTo>
                  <a:pt x="3923814" y="600596"/>
                  <a:pt x="3922483" y="595223"/>
                  <a:pt x="3922483" y="589537"/>
                </a:cubicBezTo>
                <a:cubicBezTo>
                  <a:pt x="3922483" y="583505"/>
                  <a:pt x="3923981" y="577804"/>
                  <a:pt x="3926977" y="572433"/>
                </a:cubicBezTo>
                <a:cubicBezTo>
                  <a:pt x="3929972" y="567062"/>
                  <a:pt x="3933709" y="562637"/>
                  <a:pt x="3938188" y="559157"/>
                </a:cubicBezTo>
                <a:cubicBezTo>
                  <a:pt x="3950035" y="551011"/>
                  <a:pt x="3961648" y="546937"/>
                  <a:pt x="3973029" y="546937"/>
                </a:cubicBezTo>
                <a:cubicBezTo>
                  <a:pt x="3978432" y="546937"/>
                  <a:pt x="3983846" y="547763"/>
                  <a:pt x="3989268" y="549415"/>
                </a:cubicBezTo>
                <a:cubicBezTo>
                  <a:pt x="3997410" y="552216"/>
                  <a:pt x="4005026" y="556260"/>
                  <a:pt x="4012115" y="561547"/>
                </a:cubicBezTo>
                <a:cubicBezTo>
                  <a:pt x="4019204" y="566833"/>
                  <a:pt x="4025336" y="573680"/>
                  <a:pt x="4030512" y="582086"/>
                </a:cubicBezTo>
                <a:cubicBezTo>
                  <a:pt x="4036691" y="593283"/>
                  <a:pt x="4039780" y="605912"/>
                  <a:pt x="4039780" y="619972"/>
                </a:cubicBezTo>
                <a:cubicBezTo>
                  <a:pt x="4039780" y="629866"/>
                  <a:pt x="4038398" y="639585"/>
                  <a:pt x="4035634" y="649130"/>
                </a:cubicBezTo>
                <a:lnTo>
                  <a:pt x="4053877" y="669367"/>
                </a:lnTo>
                <a:lnTo>
                  <a:pt x="4053877" y="543606"/>
                </a:lnTo>
                <a:lnTo>
                  <a:pt x="3865016" y="543606"/>
                </a:lnTo>
                <a:lnTo>
                  <a:pt x="3843672" y="517526"/>
                </a:lnTo>
                <a:lnTo>
                  <a:pt x="4061779" y="517526"/>
                </a:lnTo>
                <a:lnTo>
                  <a:pt x="4087429" y="517526"/>
                </a:lnTo>
                <a:lnTo>
                  <a:pt x="4094918" y="517526"/>
                </a:lnTo>
                <a:lnTo>
                  <a:pt x="4095781" y="518581"/>
                </a:lnTo>
                <a:lnTo>
                  <a:pt x="4104254" y="519650"/>
                </a:lnTo>
                <a:cubicBezTo>
                  <a:pt x="4109167" y="521066"/>
                  <a:pt x="4113386" y="523189"/>
                  <a:pt x="4116909" y="526020"/>
                </a:cubicBezTo>
                <a:cubicBezTo>
                  <a:pt x="4123956" y="531683"/>
                  <a:pt x="4127262" y="539913"/>
                  <a:pt x="4126829" y="550709"/>
                </a:cubicBezTo>
                <a:cubicBezTo>
                  <a:pt x="4126829" y="549252"/>
                  <a:pt x="4126714" y="545688"/>
                  <a:pt x="4126482" y="540018"/>
                </a:cubicBezTo>
                <a:cubicBezTo>
                  <a:pt x="4126251" y="534348"/>
                  <a:pt x="4125787" y="527651"/>
                  <a:pt x="4125089" y="519927"/>
                </a:cubicBezTo>
                <a:cubicBezTo>
                  <a:pt x="4124612" y="512207"/>
                  <a:pt x="4124254" y="505472"/>
                  <a:pt x="4124015" y="499724"/>
                </a:cubicBezTo>
                <a:cubicBezTo>
                  <a:pt x="4123777" y="493975"/>
                  <a:pt x="4123657" y="487921"/>
                  <a:pt x="4123657" y="481563"/>
                </a:cubicBezTo>
                <a:close/>
                <a:moveTo>
                  <a:pt x="3719120" y="481304"/>
                </a:moveTo>
                <a:lnTo>
                  <a:pt x="3736884" y="490175"/>
                </a:lnTo>
                <a:cubicBezTo>
                  <a:pt x="3736884" y="495219"/>
                  <a:pt x="3737100" y="499582"/>
                  <a:pt x="3737534" y="503264"/>
                </a:cubicBezTo>
                <a:cubicBezTo>
                  <a:pt x="3737967" y="506946"/>
                  <a:pt x="3738345" y="509274"/>
                  <a:pt x="3738668" y="510247"/>
                </a:cubicBezTo>
                <a:cubicBezTo>
                  <a:pt x="3740673" y="514619"/>
                  <a:pt x="3745551" y="517126"/>
                  <a:pt x="3753305" y="517769"/>
                </a:cubicBezTo>
                <a:lnTo>
                  <a:pt x="3774913" y="543667"/>
                </a:lnTo>
                <a:lnTo>
                  <a:pt x="3744835" y="543667"/>
                </a:lnTo>
                <a:lnTo>
                  <a:pt x="3744835" y="744879"/>
                </a:lnTo>
                <a:cubicBezTo>
                  <a:pt x="3738147" y="741817"/>
                  <a:pt x="3733699" y="738632"/>
                  <a:pt x="3731493" y="735322"/>
                </a:cubicBezTo>
                <a:cubicBezTo>
                  <a:pt x="3729287" y="732013"/>
                  <a:pt x="3727734" y="729187"/>
                  <a:pt x="3726834" y="726845"/>
                </a:cubicBezTo>
                <a:cubicBezTo>
                  <a:pt x="3724602" y="721283"/>
                  <a:pt x="3722747" y="716684"/>
                  <a:pt x="3721267" y="713048"/>
                </a:cubicBezTo>
                <a:cubicBezTo>
                  <a:pt x="3719788" y="709412"/>
                  <a:pt x="3718824" y="707225"/>
                  <a:pt x="3718376" y="706487"/>
                </a:cubicBezTo>
                <a:cubicBezTo>
                  <a:pt x="3713842" y="698543"/>
                  <a:pt x="3708443" y="691550"/>
                  <a:pt x="3702178" y="685509"/>
                </a:cubicBezTo>
                <a:cubicBezTo>
                  <a:pt x="3695914" y="679469"/>
                  <a:pt x="3688077" y="671903"/>
                  <a:pt x="3678668" y="662814"/>
                </a:cubicBezTo>
                <a:lnTo>
                  <a:pt x="3679015" y="662814"/>
                </a:lnTo>
                <a:cubicBezTo>
                  <a:pt x="3665186" y="658012"/>
                  <a:pt x="3648695" y="654668"/>
                  <a:pt x="3629543" y="652781"/>
                </a:cubicBezTo>
                <a:lnTo>
                  <a:pt x="3595000" y="605765"/>
                </a:lnTo>
                <a:cubicBezTo>
                  <a:pt x="3599886" y="606224"/>
                  <a:pt x="3603662" y="606685"/>
                  <a:pt x="3606327" y="607150"/>
                </a:cubicBezTo>
                <a:cubicBezTo>
                  <a:pt x="3608992" y="607614"/>
                  <a:pt x="3611692" y="607846"/>
                  <a:pt x="3614427" y="607846"/>
                </a:cubicBezTo>
                <a:cubicBezTo>
                  <a:pt x="3620609" y="607846"/>
                  <a:pt x="3627206" y="607011"/>
                  <a:pt x="3634218" y="605341"/>
                </a:cubicBezTo>
                <a:cubicBezTo>
                  <a:pt x="3641230" y="603671"/>
                  <a:pt x="3648332" y="601262"/>
                  <a:pt x="3655523" y="598116"/>
                </a:cubicBezTo>
                <a:cubicBezTo>
                  <a:pt x="3663989" y="594427"/>
                  <a:pt x="3670481" y="590428"/>
                  <a:pt x="3675000" y="586120"/>
                </a:cubicBezTo>
                <a:cubicBezTo>
                  <a:pt x="3679519" y="581812"/>
                  <a:pt x="3681779" y="577433"/>
                  <a:pt x="3681779" y="572984"/>
                </a:cubicBezTo>
                <a:cubicBezTo>
                  <a:pt x="3681779" y="565789"/>
                  <a:pt x="3679668" y="559935"/>
                  <a:pt x="3675446" y="555423"/>
                </a:cubicBezTo>
                <a:cubicBezTo>
                  <a:pt x="3655119" y="576627"/>
                  <a:pt x="3633858" y="587230"/>
                  <a:pt x="3611663" y="587230"/>
                </a:cubicBezTo>
                <a:cubicBezTo>
                  <a:pt x="3602871" y="587230"/>
                  <a:pt x="3595245" y="584386"/>
                  <a:pt x="3588786" y="578700"/>
                </a:cubicBezTo>
                <a:cubicBezTo>
                  <a:pt x="3582326" y="573013"/>
                  <a:pt x="3579097" y="565807"/>
                  <a:pt x="3579097" y="557081"/>
                </a:cubicBezTo>
                <a:cubicBezTo>
                  <a:pt x="3579097" y="550770"/>
                  <a:pt x="3581420" y="545092"/>
                  <a:pt x="3586068" y="540046"/>
                </a:cubicBezTo>
                <a:cubicBezTo>
                  <a:pt x="3590716" y="535000"/>
                  <a:pt x="3596481" y="532477"/>
                  <a:pt x="3603364" y="532477"/>
                </a:cubicBezTo>
                <a:cubicBezTo>
                  <a:pt x="3617314" y="532477"/>
                  <a:pt x="3624624" y="538353"/>
                  <a:pt x="3625292" y="550104"/>
                </a:cubicBezTo>
                <a:cubicBezTo>
                  <a:pt x="3626191" y="549751"/>
                  <a:pt x="3628522" y="548554"/>
                  <a:pt x="3632282" y="546511"/>
                </a:cubicBezTo>
                <a:cubicBezTo>
                  <a:pt x="3636043" y="544468"/>
                  <a:pt x="3640013" y="541822"/>
                  <a:pt x="3644191" y="538573"/>
                </a:cubicBezTo>
                <a:cubicBezTo>
                  <a:pt x="3644499" y="538422"/>
                  <a:pt x="3646503" y="536497"/>
                  <a:pt x="3650204" y="532796"/>
                </a:cubicBezTo>
                <a:cubicBezTo>
                  <a:pt x="3653904" y="529096"/>
                  <a:pt x="3658741" y="524724"/>
                  <a:pt x="3664714" y="519680"/>
                </a:cubicBezTo>
                <a:cubicBezTo>
                  <a:pt x="3673693" y="526640"/>
                  <a:pt x="3680615" y="532309"/>
                  <a:pt x="3685479" y="536687"/>
                </a:cubicBezTo>
                <a:cubicBezTo>
                  <a:pt x="3690344" y="541065"/>
                  <a:pt x="3693009" y="543487"/>
                  <a:pt x="3693475" y="543953"/>
                </a:cubicBezTo>
                <a:cubicBezTo>
                  <a:pt x="3703743" y="554992"/>
                  <a:pt x="3708877" y="566168"/>
                  <a:pt x="3708877" y="577483"/>
                </a:cubicBezTo>
                <a:cubicBezTo>
                  <a:pt x="3708877" y="589638"/>
                  <a:pt x="3704112" y="601213"/>
                  <a:pt x="3694582" y="612208"/>
                </a:cubicBezTo>
                <a:cubicBezTo>
                  <a:pt x="3685048" y="622725"/>
                  <a:pt x="3674947" y="628913"/>
                  <a:pt x="3664279" y="630771"/>
                </a:cubicBezTo>
                <a:cubicBezTo>
                  <a:pt x="3684907" y="639625"/>
                  <a:pt x="3701271" y="651283"/>
                  <a:pt x="3713373" y="665744"/>
                </a:cubicBezTo>
                <a:lnTo>
                  <a:pt x="3719120" y="674028"/>
                </a:lnTo>
                <a:close/>
                <a:moveTo>
                  <a:pt x="3229151" y="425566"/>
                </a:moveTo>
                <a:cubicBezTo>
                  <a:pt x="3271229" y="425566"/>
                  <a:pt x="3311456" y="445463"/>
                  <a:pt x="3349834" y="485258"/>
                </a:cubicBezTo>
                <a:lnTo>
                  <a:pt x="3354025" y="500715"/>
                </a:lnTo>
                <a:cubicBezTo>
                  <a:pt x="3344183" y="494867"/>
                  <a:pt x="3335436" y="489219"/>
                  <a:pt x="3327786" y="483771"/>
                </a:cubicBezTo>
                <a:cubicBezTo>
                  <a:pt x="3320135" y="478323"/>
                  <a:pt x="3311486" y="472956"/>
                  <a:pt x="3301838" y="467669"/>
                </a:cubicBezTo>
                <a:cubicBezTo>
                  <a:pt x="3293512" y="462849"/>
                  <a:pt x="3284794" y="459315"/>
                  <a:pt x="3275684" y="457066"/>
                </a:cubicBezTo>
                <a:cubicBezTo>
                  <a:pt x="3266574" y="454818"/>
                  <a:pt x="3257288" y="453693"/>
                  <a:pt x="3247824" y="453693"/>
                </a:cubicBezTo>
                <a:cubicBezTo>
                  <a:pt x="3234035" y="453693"/>
                  <a:pt x="3219809" y="458582"/>
                  <a:pt x="3205147" y="468358"/>
                </a:cubicBezTo>
                <a:cubicBezTo>
                  <a:pt x="3189259" y="478795"/>
                  <a:pt x="3180911" y="489958"/>
                  <a:pt x="3180103" y="501849"/>
                </a:cubicBezTo>
                <a:lnTo>
                  <a:pt x="3186617" y="517526"/>
                </a:lnTo>
                <a:lnTo>
                  <a:pt x="3206318" y="517526"/>
                </a:lnTo>
                <a:lnTo>
                  <a:pt x="3206760" y="517526"/>
                </a:lnTo>
                <a:lnTo>
                  <a:pt x="3423796" y="517526"/>
                </a:lnTo>
                <a:lnTo>
                  <a:pt x="3425311" y="517526"/>
                </a:lnTo>
                <a:lnTo>
                  <a:pt x="3557117" y="517526"/>
                </a:lnTo>
                <a:lnTo>
                  <a:pt x="3578152" y="542152"/>
                </a:lnTo>
                <a:cubicBezTo>
                  <a:pt x="3562216" y="546447"/>
                  <a:pt x="3549140" y="552153"/>
                  <a:pt x="3538923" y="559270"/>
                </a:cubicBezTo>
                <a:cubicBezTo>
                  <a:pt x="3528706" y="566386"/>
                  <a:pt x="3519651" y="575820"/>
                  <a:pt x="3511759" y="587571"/>
                </a:cubicBezTo>
                <a:cubicBezTo>
                  <a:pt x="3506028" y="596587"/>
                  <a:pt x="3501486" y="607251"/>
                  <a:pt x="3498132" y="619562"/>
                </a:cubicBezTo>
                <a:cubicBezTo>
                  <a:pt x="3494779" y="631873"/>
                  <a:pt x="3493102" y="646848"/>
                  <a:pt x="3493102" y="664488"/>
                </a:cubicBezTo>
                <a:cubicBezTo>
                  <a:pt x="3493289" y="675596"/>
                  <a:pt x="3496792" y="686430"/>
                  <a:pt x="3503609" y="696988"/>
                </a:cubicBezTo>
                <a:cubicBezTo>
                  <a:pt x="3515030" y="713001"/>
                  <a:pt x="3524965" y="720145"/>
                  <a:pt x="3533416" y="718420"/>
                </a:cubicBezTo>
                <a:cubicBezTo>
                  <a:pt x="3529591" y="717968"/>
                  <a:pt x="3526561" y="715639"/>
                  <a:pt x="3524325" y="711432"/>
                </a:cubicBezTo>
                <a:cubicBezTo>
                  <a:pt x="3522089" y="707225"/>
                  <a:pt x="3520971" y="702832"/>
                  <a:pt x="3520971" y="698254"/>
                </a:cubicBezTo>
                <a:cubicBezTo>
                  <a:pt x="3520971" y="691320"/>
                  <a:pt x="3523799" y="685485"/>
                  <a:pt x="3529454" y="680752"/>
                </a:cubicBezTo>
                <a:cubicBezTo>
                  <a:pt x="3535110" y="676018"/>
                  <a:pt x="3541408" y="673651"/>
                  <a:pt x="3548350" y="673651"/>
                </a:cubicBezTo>
                <a:cubicBezTo>
                  <a:pt x="3555880" y="673651"/>
                  <a:pt x="3562267" y="676589"/>
                  <a:pt x="3567513" y="682467"/>
                </a:cubicBezTo>
                <a:cubicBezTo>
                  <a:pt x="3572760" y="688344"/>
                  <a:pt x="3575382" y="695644"/>
                  <a:pt x="3575382" y="704367"/>
                </a:cubicBezTo>
                <a:cubicBezTo>
                  <a:pt x="3575382" y="709440"/>
                  <a:pt x="3574348" y="714169"/>
                  <a:pt x="3572279" y="718552"/>
                </a:cubicBezTo>
                <a:cubicBezTo>
                  <a:pt x="3570211" y="722935"/>
                  <a:pt x="3567394" y="726711"/>
                  <a:pt x="3563830" y="729879"/>
                </a:cubicBezTo>
                <a:cubicBezTo>
                  <a:pt x="3560265" y="733047"/>
                  <a:pt x="3556150" y="735511"/>
                  <a:pt x="3551484" y="737269"/>
                </a:cubicBezTo>
                <a:cubicBezTo>
                  <a:pt x="3546818" y="739027"/>
                  <a:pt x="3541970" y="739907"/>
                  <a:pt x="3536941" y="739907"/>
                </a:cubicBezTo>
                <a:cubicBezTo>
                  <a:pt x="3512902" y="739907"/>
                  <a:pt x="3494569" y="728010"/>
                  <a:pt x="3481940" y="704218"/>
                </a:cubicBezTo>
                <a:cubicBezTo>
                  <a:pt x="3471525" y="685323"/>
                  <a:pt x="3466318" y="663443"/>
                  <a:pt x="3466318" y="638579"/>
                </a:cubicBezTo>
                <a:cubicBezTo>
                  <a:pt x="3466318" y="604229"/>
                  <a:pt x="3480041" y="572571"/>
                  <a:pt x="3507486" y="543606"/>
                </a:cubicBezTo>
                <a:lnTo>
                  <a:pt x="3447079" y="543606"/>
                </a:lnTo>
                <a:lnTo>
                  <a:pt x="3445139" y="543606"/>
                </a:lnTo>
                <a:lnTo>
                  <a:pt x="3411121" y="543606"/>
                </a:lnTo>
                <a:lnTo>
                  <a:pt x="3411121" y="748012"/>
                </a:lnTo>
                <a:lnTo>
                  <a:pt x="3384022" y="727357"/>
                </a:lnTo>
                <a:lnTo>
                  <a:pt x="3384022" y="615027"/>
                </a:lnTo>
                <a:cubicBezTo>
                  <a:pt x="3384022" y="609102"/>
                  <a:pt x="3381867" y="603881"/>
                  <a:pt x="3377555" y="599363"/>
                </a:cubicBezTo>
                <a:cubicBezTo>
                  <a:pt x="3373243" y="594846"/>
                  <a:pt x="3368160" y="592588"/>
                  <a:pt x="3362304" y="592588"/>
                </a:cubicBezTo>
                <a:cubicBezTo>
                  <a:pt x="3353593" y="592588"/>
                  <a:pt x="3349237" y="598105"/>
                  <a:pt x="3349237" y="609140"/>
                </a:cubicBezTo>
                <a:cubicBezTo>
                  <a:pt x="3349237" y="612000"/>
                  <a:pt x="3349813" y="616773"/>
                  <a:pt x="3350966" y="623458"/>
                </a:cubicBezTo>
                <a:lnTo>
                  <a:pt x="3336715" y="627896"/>
                </a:lnTo>
                <a:cubicBezTo>
                  <a:pt x="3334519" y="616461"/>
                  <a:pt x="3329674" y="607801"/>
                  <a:pt x="3322177" y="601916"/>
                </a:cubicBezTo>
                <a:cubicBezTo>
                  <a:pt x="3314178" y="595466"/>
                  <a:pt x="3305083" y="592241"/>
                  <a:pt x="3294892" y="592241"/>
                </a:cubicBezTo>
                <a:cubicBezTo>
                  <a:pt x="3290593" y="592241"/>
                  <a:pt x="3286451" y="593132"/>
                  <a:pt x="3282466" y="594914"/>
                </a:cubicBezTo>
                <a:cubicBezTo>
                  <a:pt x="3278481" y="596696"/>
                  <a:pt x="3274965" y="599060"/>
                  <a:pt x="3271918" y="602004"/>
                </a:cubicBezTo>
                <a:cubicBezTo>
                  <a:pt x="3268871" y="604948"/>
                  <a:pt x="3266475" y="608421"/>
                  <a:pt x="3264729" y="612422"/>
                </a:cubicBezTo>
                <a:cubicBezTo>
                  <a:pt x="3262984" y="616424"/>
                  <a:pt x="3262111" y="620622"/>
                  <a:pt x="3262111" y="625016"/>
                </a:cubicBezTo>
                <a:cubicBezTo>
                  <a:pt x="3262111" y="638907"/>
                  <a:pt x="3269097" y="646953"/>
                  <a:pt x="3283069" y="649152"/>
                </a:cubicBezTo>
                <a:cubicBezTo>
                  <a:pt x="3278921" y="646046"/>
                  <a:pt x="3276847" y="641804"/>
                  <a:pt x="3276847" y="636426"/>
                </a:cubicBezTo>
                <a:cubicBezTo>
                  <a:pt x="3276847" y="630034"/>
                  <a:pt x="3279425" y="624393"/>
                  <a:pt x="3284581" y="619501"/>
                </a:cubicBezTo>
                <a:cubicBezTo>
                  <a:pt x="3289737" y="614609"/>
                  <a:pt x="3295411" y="612164"/>
                  <a:pt x="3301605" y="612164"/>
                </a:cubicBezTo>
                <a:cubicBezTo>
                  <a:pt x="3322064" y="613493"/>
                  <a:pt x="3332293" y="623539"/>
                  <a:pt x="3332293" y="642301"/>
                </a:cubicBezTo>
                <a:cubicBezTo>
                  <a:pt x="3331996" y="652180"/>
                  <a:pt x="3328876" y="659833"/>
                  <a:pt x="3322934" y="665259"/>
                </a:cubicBezTo>
                <a:cubicBezTo>
                  <a:pt x="3316993" y="670684"/>
                  <a:pt x="3308532" y="673772"/>
                  <a:pt x="3297552" y="674521"/>
                </a:cubicBezTo>
                <a:cubicBezTo>
                  <a:pt x="3288631" y="674521"/>
                  <a:pt x="3280502" y="673115"/>
                  <a:pt x="3273165" y="670303"/>
                </a:cubicBezTo>
                <a:cubicBezTo>
                  <a:pt x="3265829" y="667491"/>
                  <a:pt x="3259498" y="663484"/>
                  <a:pt x="3254173" y="658282"/>
                </a:cubicBezTo>
                <a:cubicBezTo>
                  <a:pt x="3248848" y="653080"/>
                  <a:pt x="3244726" y="646893"/>
                  <a:pt x="3241808" y="639722"/>
                </a:cubicBezTo>
                <a:cubicBezTo>
                  <a:pt x="3238889" y="632550"/>
                  <a:pt x="3237430" y="624537"/>
                  <a:pt x="3237430" y="615682"/>
                </a:cubicBezTo>
                <a:cubicBezTo>
                  <a:pt x="3237430" y="601718"/>
                  <a:pt x="3241301" y="588826"/>
                  <a:pt x="3249044" y="577009"/>
                </a:cubicBezTo>
                <a:cubicBezTo>
                  <a:pt x="3257986" y="563668"/>
                  <a:pt x="3269580" y="556998"/>
                  <a:pt x="3283824" y="556998"/>
                </a:cubicBezTo>
                <a:cubicBezTo>
                  <a:pt x="3301621" y="556998"/>
                  <a:pt x="3315314" y="565409"/>
                  <a:pt x="3324903" y="582229"/>
                </a:cubicBezTo>
                <a:cubicBezTo>
                  <a:pt x="3324903" y="577736"/>
                  <a:pt x="3327842" y="572679"/>
                  <a:pt x="3333719" y="567059"/>
                </a:cubicBezTo>
                <a:cubicBezTo>
                  <a:pt x="3339733" y="561045"/>
                  <a:pt x="3345920" y="558039"/>
                  <a:pt x="3352282" y="558039"/>
                </a:cubicBezTo>
                <a:cubicBezTo>
                  <a:pt x="3370102" y="558039"/>
                  <a:pt x="3380911" y="568639"/>
                  <a:pt x="3384711" y="589840"/>
                </a:cubicBezTo>
                <a:lnTo>
                  <a:pt x="3384711" y="543606"/>
                </a:lnTo>
                <a:lnTo>
                  <a:pt x="3228528" y="543606"/>
                </a:lnTo>
                <a:lnTo>
                  <a:pt x="3228383" y="543606"/>
                </a:lnTo>
                <a:lnTo>
                  <a:pt x="3194646" y="543606"/>
                </a:lnTo>
                <a:lnTo>
                  <a:pt x="3194646" y="745859"/>
                </a:lnTo>
                <a:lnTo>
                  <a:pt x="3167862" y="724483"/>
                </a:lnTo>
                <a:lnTo>
                  <a:pt x="3167862" y="543606"/>
                </a:lnTo>
                <a:lnTo>
                  <a:pt x="3140494" y="543606"/>
                </a:lnTo>
                <a:lnTo>
                  <a:pt x="3119464" y="517526"/>
                </a:lnTo>
                <a:lnTo>
                  <a:pt x="3170978" y="517526"/>
                </a:lnTo>
                <a:lnTo>
                  <a:pt x="3158588" y="510544"/>
                </a:lnTo>
                <a:cubicBezTo>
                  <a:pt x="3152788" y="504744"/>
                  <a:pt x="3149888" y="498679"/>
                  <a:pt x="3149888" y="492350"/>
                </a:cubicBezTo>
                <a:cubicBezTo>
                  <a:pt x="3149888" y="475720"/>
                  <a:pt x="3159163" y="460083"/>
                  <a:pt x="3177713" y="445439"/>
                </a:cubicBezTo>
                <a:cubicBezTo>
                  <a:pt x="3195239" y="432190"/>
                  <a:pt x="3212385" y="425566"/>
                  <a:pt x="3229151" y="425566"/>
                </a:cubicBezTo>
                <a:close/>
                <a:moveTo>
                  <a:pt x="2533826" y="425566"/>
                </a:moveTo>
                <a:cubicBezTo>
                  <a:pt x="2575904" y="425566"/>
                  <a:pt x="2616132" y="445463"/>
                  <a:pt x="2654509" y="485258"/>
                </a:cubicBezTo>
                <a:lnTo>
                  <a:pt x="2658700" y="500715"/>
                </a:lnTo>
                <a:cubicBezTo>
                  <a:pt x="2648858" y="494867"/>
                  <a:pt x="2640111" y="489219"/>
                  <a:pt x="2632461" y="483771"/>
                </a:cubicBezTo>
                <a:cubicBezTo>
                  <a:pt x="2624810" y="478323"/>
                  <a:pt x="2616161" y="472956"/>
                  <a:pt x="2606513" y="467669"/>
                </a:cubicBezTo>
                <a:cubicBezTo>
                  <a:pt x="2598187" y="462849"/>
                  <a:pt x="2589470" y="459315"/>
                  <a:pt x="2580360" y="457066"/>
                </a:cubicBezTo>
                <a:cubicBezTo>
                  <a:pt x="2571249" y="454818"/>
                  <a:pt x="2561963" y="453693"/>
                  <a:pt x="2552499" y="453693"/>
                </a:cubicBezTo>
                <a:cubicBezTo>
                  <a:pt x="2538710" y="453693"/>
                  <a:pt x="2524485" y="458582"/>
                  <a:pt x="2509822" y="468358"/>
                </a:cubicBezTo>
                <a:cubicBezTo>
                  <a:pt x="2493934" y="478795"/>
                  <a:pt x="2485586" y="489958"/>
                  <a:pt x="2484778" y="501849"/>
                </a:cubicBezTo>
                <a:lnTo>
                  <a:pt x="2491293" y="517526"/>
                </a:lnTo>
                <a:lnTo>
                  <a:pt x="2511435" y="517526"/>
                </a:lnTo>
                <a:lnTo>
                  <a:pt x="2533204" y="543606"/>
                </a:lnTo>
                <a:lnTo>
                  <a:pt x="2499322" y="543606"/>
                </a:lnTo>
                <a:lnTo>
                  <a:pt x="2499322" y="745859"/>
                </a:lnTo>
                <a:lnTo>
                  <a:pt x="2472537" y="724483"/>
                </a:lnTo>
                <a:lnTo>
                  <a:pt x="2472537" y="543606"/>
                </a:lnTo>
                <a:lnTo>
                  <a:pt x="2445169" y="543606"/>
                </a:lnTo>
                <a:lnTo>
                  <a:pt x="2424139" y="517526"/>
                </a:lnTo>
                <a:lnTo>
                  <a:pt x="2475653" y="517526"/>
                </a:lnTo>
                <a:lnTo>
                  <a:pt x="2463264" y="510544"/>
                </a:lnTo>
                <a:cubicBezTo>
                  <a:pt x="2457463" y="504744"/>
                  <a:pt x="2454563" y="498679"/>
                  <a:pt x="2454563" y="492350"/>
                </a:cubicBezTo>
                <a:cubicBezTo>
                  <a:pt x="2454563" y="475720"/>
                  <a:pt x="2463838" y="460083"/>
                  <a:pt x="2482388" y="445439"/>
                </a:cubicBezTo>
                <a:cubicBezTo>
                  <a:pt x="2499914" y="432190"/>
                  <a:pt x="2517060" y="425566"/>
                  <a:pt x="2533826" y="425566"/>
                </a:cubicBezTo>
                <a:close/>
                <a:moveTo>
                  <a:pt x="2067101" y="425566"/>
                </a:moveTo>
                <a:cubicBezTo>
                  <a:pt x="2109179" y="425566"/>
                  <a:pt x="2149406" y="445463"/>
                  <a:pt x="2187785" y="485258"/>
                </a:cubicBezTo>
                <a:lnTo>
                  <a:pt x="2191975" y="500715"/>
                </a:lnTo>
                <a:cubicBezTo>
                  <a:pt x="2182132" y="494867"/>
                  <a:pt x="2173386" y="489219"/>
                  <a:pt x="2165736" y="483771"/>
                </a:cubicBezTo>
                <a:cubicBezTo>
                  <a:pt x="2158085" y="478323"/>
                  <a:pt x="2149436" y="472956"/>
                  <a:pt x="2139788" y="467669"/>
                </a:cubicBezTo>
                <a:cubicBezTo>
                  <a:pt x="2131462" y="462849"/>
                  <a:pt x="2122744" y="459315"/>
                  <a:pt x="2113635" y="457066"/>
                </a:cubicBezTo>
                <a:cubicBezTo>
                  <a:pt x="2104525" y="454818"/>
                  <a:pt x="2095238" y="453693"/>
                  <a:pt x="2085774" y="453693"/>
                </a:cubicBezTo>
                <a:cubicBezTo>
                  <a:pt x="2071985" y="453693"/>
                  <a:pt x="2057760" y="458582"/>
                  <a:pt x="2043097" y="468358"/>
                </a:cubicBezTo>
                <a:cubicBezTo>
                  <a:pt x="2027209" y="478795"/>
                  <a:pt x="2018861" y="489958"/>
                  <a:pt x="2018053" y="501849"/>
                </a:cubicBezTo>
                <a:lnTo>
                  <a:pt x="2024567" y="517526"/>
                </a:lnTo>
                <a:lnTo>
                  <a:pt x="2042688" y="517526"/>
                </a:lnTo>
                <a:lnTo>
                  <a:pt x="2044711" y="517526"/>
                </a:lnTo>
                <a:lnTo>
                  <a:pt x="2327452" y="517526"/>
                </a:lnTo>
                <a:lnTo>
                  <a:pt x="2347755" y="543606"/>
                </a:lnTo>
                <a:lnTo>
                  <a:pt x="2066479" y="543606"/>
                </a:lnTo>
                <a:lnTo>
                  <a:pt x="2064753" y="543606"/>
                </a:lnTo>
                <a:lnTo>
                  <a:pt x="2032596" y="543606"/>
                </a:lnTo>
                <a:lnTo>
                  <a:pt x="2032596" y="745859"/>
                </a:lnTo>
                <a:lnTo>
                  <a:pt x="2005812" y="724483"/>
                </a:lnTo>
                <a:lnTo>
                  <a:pt x="2005812" y="543606"/>
                </a:lnTo>
                <a:lnTo>
                  <a:pt x="1978444" y="543606"/>
                </a:lnTo>
                <a:lnTo>
                  <a:pt x="1957414" y="517526"/>
                </a:lnTo>
                <a:lnTo>
                  <a:pt x="2008929" y="517526"/>
                </a:lnTo>
                <a:lnTo>
                  <a:pt x="1996539" y="510544"/>
                </a:lnTo>
                <a:cubicBezTo>
                  <a:pt x="1990738" y="504744"/>
                  <a:pt x="1987838" y="498679"/>
                  <a:pt x="1987838" y="492350"/>
                </a:cubicBezTo>
                <a:cubicBezTo>
                  <a:pt x="1987838" y="475720"/>
                  <a:pt x="1997113" y="460083"/>
                  <a:pt x="2015663" y="445439"/>
                </a:cubicBezTo>
                <a:cubicBezTo>
                  <a:pt x="2033189" y="432190"/>
                  <a:pt x="2050335" y="425566"/>
                  <a:pt x="2067101" y="425566"/>
                </a:cubicBezTo>
                <a:close/>
                <a:moveTo>
                  <a:pt x="6224056" y="254244"/>
                </a:moveTo>
                <a:cubicBezTo>
                  <a:pt x="6230554" y="254244"/>
                  <a:pt x="6236107" y="256480"/>
                  <a:pt x="6240716" y="260954"/>
                </a:cubicBezTo>
                <a:cubicBezTo>
                  <a:pt x="6245325" y="265427"/>
                  <a:pt x="6247630" y="270931"/>
                  <a:pt x="6247630" y="277465"/>
                </a:cubicBezTo>
                <a:cubicBezTo>
                  <a:pt x="6247630" y="283699"/>
                  <a:pt x="6245327" y="289187"/>
                  <a:pt x="6240719" y="293930"/>
                </a:cubicBezTo>
                <a:cubicBezTo>
                  <a:pt x="6236112" y="298673"/>
                  <a:pt x="6230558" y="301045"/>
                  <a:pt x="6224056" y="301045"/>
                </a:cubicBezTo>
                <a:cubicBezTo>
                  <a:pt x="6217514" y="301045"/>
                  <a:pt x="6211949" y="298683"/>
                  <a:pt x="6207360" y="293961"/>
                </a:cubicBezTo>
                <a:cubicBezTo>
                  <a:pt x="6202771" y="289238"/>
                  <a:pt x="6200477" y="283739"/>
                  <a:pt x="6200477" y="277465"/>
                </a:cubicBezTo>
                <a:cubicBezTo>
                  <a:pt x="6200477" y="270894"/>
                  <a:pt x="6202772" y="265381"/>
                  <a:pt x="6207363" y="260926"/>
                </a:cubicBezTo>
                <a:cubicBezTo>
                  <a:pt x="6211954" y="256471"/>
                  <a:pt x="6217518" y="254244"/>
                  <a:pt x="6224056" y="254244"/>
                </a:cubicBezTo>
                <a:close/>
                <a:moveTo>
                  <a:pt x="4909606" y="254244"/>
                </a:moveTo>
                <a:cubicBezTo>
                  <a:pt x="4916104" y="254244"/>
                  <a:pt x="4921657" y="256480"/>
                  <a:pt x="4926266" y="260954"/>
                </a:cubicBezTo>
                <a:cubicBezTo>
                  <a:pt x="4930875" y="265427"/>
                  <a:pt x="4933180" y="270931"/>
                  <a:pt x="4933180" y="277465"/>
                </a:cubicBezTo>
                <a:cubicBezTo>
                  <a:pt x="4933180" y="283699"/>
                  <a:pt x="4930877" y="289187"/>
                  <a:pt x="4926269" y="293930"/>
                </a:cubicBezTo>
                <a:cubicBezTo>
                  <a:pt x="4921662" y="298673"/>
                  <a:pt x="4916108" y="301045"/>
                  <a:pt x="4909606" y="301045"/>
                </a:cubicBezTo>
                <a:cubicBezTo>
                  <a:pt x="4903064" y="301045"/>
                  <a:pt x="4897499" y="298683"/>
                  <a:pt x="4892910" y="293961"/>
                </a:cubicBezTo>
                <a:cubicBezTo>
                  <a:pt x="4888321" y="289238"/>
                  <a:pt x="4886027" y="283739"/>
                  <a:pt x="4886027" y="277465"/>
                </a:cubicBezTo>
                <a:cubicBezTo>
                  <a:pt x="4886027" y="270894"/>
                  <a:pt x="4888322" y="265381"/>
                  <a:pt x="4892913" y="260926"/>
                </a:cubicBezTo>
                <a:cubicBezTo>
                  <a:pt x="4897504" y="256471"/>
                  <a:pt x="4903068" y="254244"/>
                  <a:pt x="4909606" y="254244"/>
                </a:cubicBezTo>
                <a:close/>
                <a:moveTo>
                  <a:pt x="5361303" y="215422"/>
                </a:moveTo>
                <a:lnTo>
                  <a:pt x="5451573" y="215422"/>
                </a:lnTo>
                <a:lnTo>
                  <a:pt x="5457190" y="221634"/>
                </a:lnTo>
                <a:lnTo>
                  <a:pt x="5457714" y="222746"/>
                </a:lnTo>
                <a:cubicBezTo>
                  <a:pt x="5456924" y="225863"/>
                  <a:pt x="5456031" y="228979"/>
                  <a:pt x="5455034" y="232096"/>
                </a:cubicBezTo>
                <a:cubicBezTo>
                  <a:pt x="5454038" y="235213"/>
                  <a:pt x="5452752" y="238348"/>
                  <a:pt x="5451177" y="241501"/>
                </a:cubicBezTo>
                <a:lnTo>
                  <a:pt x="5361028" y="241501"/>
                </a:lnTo>
                <a:lnTo>
                  <a:pt x="5354899" y="235092"/>
                </a:lnTo>
                <a:cubicBezTo>
                  <a:pt x="5355438" y="231101"/>
                  <a:pt x="5356180" y="227749"/>
                  <a:pt x="5357123" y="225034"/>
                </a:cubicBezTo>
                <a:cubicBezTo>
                  <a:pt x="5358067" y="222319"/>
                  <a:pt x="5359460" y="219115"/>
                  <a:pt x="5361303" y="215422"/>
                </a:cubicBezTo>
                <a:close/>
                <a:moveTo>
                  <a:pt x="236854" y="215422"/>
                </a:moveTo>
                <a:lnTo>
                  <a:pt x="327124" y="215422"/>
                </a:lnTo>
                <a:lnTo>
                  <a:pt x="332741" y="221634"/>
                </a:lnTo>
                <a:lnTo>
                  <a:pt x="333264" y="222746"/>
                </a:lnTo>
                <a:cubicBezTo>
                  <a:pt x="332475" y="225863"/>
                  <a:pt x="331582" y="228979"/>
                  <a:pt x="330585" y="232096"/>
                </a:cubicBezTo>
                <a:cubicBezTo>
                  <a:pt x="329588" y="235213"/>
                  <a:pt x="328303" y="238348"/>
                  <a:pt x="326727" y="241501"/>
                </a:cubicBezTo>
                <a:lnTo>
                  <a:pt x="236578" y="241501"/>
                </a:lnTo>
                <a:lnTo>
                  <a:pt x="230450" y="235092"/>
                </a:lnTo>
                <a:cubicBezTo>
                  <a:pt x="230989" y="231101"/>
                  <a:pt x="231730" y="227749"/>
                  <a:pt x="232674" y="225034"/>
                </a:cubicBezTo>
                <a:cubicBezTo>
                  <a:pt x="233617" y="222319"/>
                  <a:pt x="235011" y="219115"/>
                  <a:pt x="236854" y="215422"/>
                </a:cubicBezTo>
                <a:close/>
                <a:moveTo>
                  <a:pt x="6282432" y="160675"/>
                </a:moveTo>
                <a:cubicBezTo>
                  <a:pt x="6273144" y="165176"/>
                  <a:pt x="6262196" y="170607"/>
                  <a:pt x="6249588" y="176969"/>
                </a:cubicBezTo>
                <a:cubicBezTo>
                  <a:pt x="6236979" y="183331"/>
                  <a:pt x="6224232" y="190040"/>
                  <a:pt x="6211347" y="197096"/>
                </a:cubicBezTo>
                <a:cubicBezTo>
                  <a:pt x="6245495" y="210345"/>
                  <a:pt x="6269190" y="231467"/>
                  <a:pt x="6282432" y="260461"/>
                </a:cubicBezTo>
                <a:close/>
                <a:moveTo>
                  <a:pt x="4967982" y="160675"/>
                </a:moveTo>
                <a:cubicBezTo>
                  <a:pt x="4958694" y="165176"/>
                  <a:pt x="4947746" y="170607"/>
                  <a:pt x="4935138" y="176969"/>
                </a:cubicBezTo>
                <a:cubicBezTo>
                  <a:pt x="4922529" y="183331"/>
                  <a:pt x="4909782" y="190040"/>
                  <a:pt x="4896897" y="197096"/>
                </a:cubicBezTo>
                <a:cubicBezTo>
                  <a:pt x="4931045" y="210345"/>
                  <a:pt x="4954740" y="231467"/>
                  <a:pt x="4967982" y="260461"/>
                </a:cubicBezTo>
                <a:close/>
                <a:moveTo>
                  <a:pt x="4587344" y="157911"/>
                </a:moveTo>
                <a:cubicBezTo>
                  <a:pt x="4578959" y="162063"/>
                  <a:pt x="4568953" y="167389"/>
                  <a:pt x="4557325" y="173888"/>
                </a:cubicBezTo>
                <a:cubicBezTo>
                  <a:pt x="4545696" y="180388"/>
                  <a:pt x="4533852" y="187079"/>
                  <a:pt x="4521793" y="193963"/>
                </a:cubicBezTo>
                <a:cubicBezTo>
                  <a:pt x="4545554" y="203266"/>
                  <a:pt x="4564727" y="217219"/>
                  <a:pt x="4579311" y="235821"/>
                </a:cubicBezTo>
                <a:lnTo>
                  <a:pt x="4587344" y="248221"/>
                </a:lnTo>
                <a:close/>
                <a:moveTo>
                  <a:pt x="3482444" y="157911"/>
                </a:moveTo>
                <a:cubicBezTo>
                  <a:pt x="3474059" y="162063"/>
                  <a:pt x="3464053" y="167389"/>
                  <a:pt x="3452424" y="173888"/>
                </a:cubicBezTo>
                <a:cubicBezTo>
                  <a:pt x="3440796" y="180388"/>
                  <a:pt x="3428952" y="187079"/>
                  <a:pt x="3416893" y="193963"/>
                </a:cubicBezTo>
                <a:cubicBezTo>
                  <a:pt x="3440654" y="203266"/>
                  <a:pt x="3459827" y="217219"/>
                  <a:pt x="3474411" y="235821"/>
                </a:cubicBezTo>
                <a:lnTo>
                  <a:pt x="3482444" y="248221"/>
                </a:lnTo>
                <a:close/>
                <a:moveTo>
                  <a:pt x="2912983" y="157911"/>
                </a:moveTo>
                <a:cubicBezTo>
                  <a:pt x="2904752" y="162004"/>
                  <a:pt x="2894608" y="167841"/>
                  <a:pt x="2882550" y="175422"/>
                </a:cubicBezTo>
                <a:cubicBezTo>
                  <a:pt x="2870493" y="183003"/>
                  <a:pt x="2858786" y="191103"/>
                  <a:pt x="2847432" y="199723"/>
                </a:cubicBezTo>
                <a:cubicBezTo>
                  <a:pt x="2878368" y="213827"/>
                  <a:pt x="2900218" y="234302"/>
                  <a:pt x="2912983" y="261149"/>
                </a:cubicBezTo>
                <a:close/>
                <a:moveTo>
                  <a:pt x="5203942" y="137167"/>
                </a:moveTo>
                <a:lnTo>
                  <a:pt x="5203942" y="192415"/>
                </a:lnTo>
                <a:cubicBezTo>
                  <a:pt x="5203942" y="197907"/>
                  <a:pt x="5205073" y="200653"/>
                  <a:pt x="5207334" y="200653"/>
                </a:cubicBezTo>
                <a:cubicBezTo>
                  <a:pt x="5210774" y="200653"/>
                  <a:pt x="5214525" y="199456"/>
                  <a:pt x="5218590" y="197060"/>
                </a:cubicBezTo>
                <a:cubicBezTo>
                  <a:pt x="5222653" y="194665"/>
                  <a:pt x="5226657" y="191496"/>
                  <a:pt x="5230599" y="187553"/>
                </a:cubicBezTo>
                <a:cubicBezTo>
                  <a:pt x="5234047" y="183695"/>
                  <a:pt x="5236897" y="179651"/>
                  <a:pt x="5239151" y="175422"/>
                </a:cubicBezTo>
                <a:cubicBezTo>
                  <a:pt x="5241405" y="171193"/>
                  <a:pt x="5242389" y="168036"/>
                  <a:pt x="5242103" y="165950"/>
                </a:cubicBezTo>
                <a:cubicBezTo>
                  <a:pt x="5224232" y="161978"/>
                  <a:pt x="5211512" y="152384"/>
                  <a:pt x="5203942" y="137167"/>
                </a:cubicBezTo>
                <a:close/>
                <a:moveTo>
                  <a:pt x="5582777" y="120967"/>
                </a:moveTo>
                <a:lnTo>
                  <a:pt x="5600063" y="126270"/>
                </a:lnTo>
                <a:cubicBezTo>
                  <a:pt x="5608301" y="145807"/>
                  <a:pt x="5615847" y="162490"/>
                  <a:pt x="5622703" y="176319"/>
                </a:cubicBezTo>
                <a:cubicBezTo>
                  <a:pt x="5629559" y="190148"/>
                  <a:pt x="5635092" y="200051"/>
                  <a:pt x="5639303" y="206028"/>
                </a:cubicBezTo>
                <a:cubicBezTo>
                  <a:pt x="5658745" y="234376"/>
                  <a:pt x="5681904" y="248550"/>
                  <a:pt x="5708780" y="248550"/>
                </a:cubicBezTo>
                <a:cubicBezTo>
                  <a:pt x="5721504" y="248550"/>
                  <a:pt x="5734105" y="243510"/>
                  <a:pt x="5746584" y="233429"/>
                </a:cubicBezTo>
                <a:cubicBezTo>
                  <a:pt x="5756877" y="223344"/>
                  <a:pt x="5762024" y="212006"/>
                  <a:pt x="5762024" y="199414"/>
                </a:cubicBezTo>
                <a:cubicBezTo>
                  <a:pt x="5762024" y="189348"/>
                  <a:pt x="5759242" y="180462"/>
                  <a:pt x="5753676" y="172757"/>
                </a:cubicBezTo>
                <a:cubicBezTo>
                  <a:pt x="5747200" y="163781"/>
                  <a:pt x="5739720" y="159293"/>
                  <a:pt x="5731236" y="159293"/>
                </a:cubicBezTo>
                <a:cubicBezTo>
                  <a:pt x="5728307" y="159293"/>
                  <a:pt x="5724744" y="159625"/>
                  <a:pt x="5720548" y="160290"/>
                </a:cubicBezTo>
                <a:cubicBezTo>
                  <a:pt x="5725864" y="164952"/>
                  <a:pt x="5728521" y="171874"/>
                  <a:pt x="5728521" y="181055"/>
                </a:cubicBezTo>
                <a:cubicBezTo>
                  <a:pt x="5728521" y="202112"/>
                  <a:pt x="5717064" y="212641"/>
                  <a:pt x="5694149" y="212641"/>
                </a:cubicBezTo>
                <a:cubicBezTo>
                  <a:pt x="5682835" y="212641"/>
                  <a:pt x="5673874" y="208576"/>
                  <a:pt x="5667266" y="200447"/>
                </a:cubicBezTo>
                <a:cubicBezTo>
                  <a:pt x="5660658" y="192317"/>
                  <a:pt x="5657354" y="182505"/>
                  <a:pt x="5657354" y="171011"/>
                </a:cubicBezTo>
                <a:cubicBezTo>
                  <a:pt x="5657354" y="157817"/>
                  <a:pt x="5662814" y="146901"/>
                  <a:pt x="5673736" y="138263"/>
                </a:cubicBezTo>
                <a:cubicBezTo>
                  <a:pt x="5682969" y="130730"/>
                  <a:pt x="5694268" y="126963"/>
                  <a:pt x="5707635" y="126963"/>
                </a:cubicBezTo>
                <a:cubicBezTo>
                  <a:pt x="5718824" y="126963"/>
                  <a:pt x="5729153" y="129328"/>
                  <a:pt x="5738621" y="134059"/>
                </a:cubicBezTo>
                <a:cubicBezTo>
                  <a:pt x="5748089" y="138789"/>
                  <a:pt x="5756662" y="145484"/>
                  <a:pt x="5764342" y="154144"/>
                </a:cubicBezTo>
                <a:cubicBezTo>
                  <a:pt x="5771141" y="162342"/>
                  <a:pt x="5776331" y="171507"/>
                  <a:pt x="5779912" y="181642"/>
                </a:cubicBezTo>
                <a:cubicBezTo>
                  <a:pt x="5783494" y="191776"/>
                  <a:pt x="5785284" y="202404"/>
                  <a:pt x="5785284" y="213528"/>
                </a:cubicBezTo>
                <a:cubicBezTo>
                  <a:pt x="5785284" y="223484"/>
                  <a:pt x="5783148" y="232857"/>
                  <a:pt x="5778877" y="241647"/>
                </a:cubicBezTo>
                <a:cubicBezTo>
                  <a:pt x="5774606" y="250438"/>
                  <a:pt x="5768985" y="258201"/>
                  <a:pt x="5762013" y="264938"/>
                </a:cubicBezTo>
                <a:cubicBezTo>
                  <a:pt x="5745827" y="278917"/>
                  <a:pt x="5727728" y="285907"/>
                  <a:pt x="5707717" y="285907"/>
                </a:cubicBezTo>
                <a:cubicBezTo>
                  <a:pt x="5654006" y="285907"/>
                  <a:pt x="5612359" y="230927"/>
                  <a:pt x="5582777" y="120967"/>
                </a:cubicBezTo>
                <a:close/>
                <a:moveTo>
                  <a:pt x="5938061" y="114981"/>
                </a:moveTo>
                <a:cubicBezTo>
                  <a:pt x="5957609" y="127687"/>
                  <a:pt x="5971343" y="139559"/>
                  <a:pt x="5979261" y="150598"/>
                </a:cubicBezTo>
                <a:cubicBezTo>
                  <a:pt x="5991666" y="166512"/>
                  <a:pt x="5997868" y="183774"/>
                  <a:pt x="5997868" y="202382"/>
                </a:cubicBezTo>
                <a:cubicBezTo>
                  <a:pt x="5997868" y="203998"/>
                  <a:pt x="5997868" y="205495"/>
                  <a:pt x="5997868" y="206876"/>
                </a:cubicBezTo>
                <a:cubicBezTo>
                  <a:pt x="5997868" y="208256"/>
                  <a:pt x="5997754" y="209473"/>
                  <a:pt x="5997527" y="210527"/>
                </a:cubicBezTo>
                <a:cubicBezTo>
                  <a:pt x="6004377" y="216228"/>
                  <a:pt x="6010661" y="222344"/>
                  <a:pt x="6016376" y="228875"/>
                </a:cubicBezTo>
                <a:lnTo>
                  <a:pt x="6025049" y="240991"/>
                </a:lnTo>
                <a:lnTo>
                  <a:pt x="6025049" y="114981"/>
                </a:lnTo>
                <a:close/>
                <a:moveTo>
                  <a:pt x="3776197" y="114981"/>
                </a:moveTo>
                <a:cubicBezTo>
                  <a:pt x="3786142" y="120634"/>
                  <a:pt x="3793225" y="127564"/>
                  <a:pt x="3797447" y="135768"/>
                </a:cubicBezTo>
                <a:cubicBezTo>
                  <a:pt x="3801669" y="143973"/>
                  <a:pt x="3803835" y="152096"/>
                  <a:pt x="3803945" y="160135"/>
                </a:cubicBezTo>
                <a:cubicBezTo>
                  <a:pt x="3806746" y="153630"/>
                  <a:pt x="3811207" y="149123"/>
                  <a:pt x="3817329" y="146614"/>
                </a:cubicBezTo>
                <a:cubicBezTo>
                  <a:pt x="3823450" y="144105"/>
                  <a:pt x="3829308" y="143933"/>
                  <a:pt x="3834903" y="146099"/>
                </a:cubicBezTo>
                <a:cubicBezTo>
                  <a:pt x="3840498" y="148265"/>
                  <a:pt x="3845801" y="151972"/>
                  <a:pt x="3850812" y="157220"/>
                </a:cubicBezTo>
                <a:cubicBezTo>
                  <a:pt x="3855823" y="162467"/>
                  <a:pt x="3859026" y="168166"/>
                  <a:pt x="3860421" y="174315"/>
                </a:cubicBezTo>
                <a:lnTo>
                  <a:pt x="3860421" y="114981"/>
                </a:lnTo>
                <a:close/>
                <a:moveTo>
                  <a:pt x="3099611" y="114981"/>
                </a:moveTo>
                <a:cubicBezTo>
                  <a:pt x="3119159" y="127687"/>
                  <a:pt x="3132893" y="139559"/>
                  <a:pt x="3140812" y="150598"/>
                </a:cubicBezTo>
                <a:cubicBezTo>
                  <a:pt x="3153216" y="166512"/>
                  <a:pt x="3159418" y="183774"/>
                  <a:pt x="3159418" y="202382"/>
                </a:cubicBezTo>
                <a:cubicBezTo>
                  <a:pt x="3159418" y="203998"/>
                  <a:pt x="3159418" y="205495"/>
                  <a:pt x="3159418" y="206876"/>
                </a:cubicBezTo>
                <a:cubicBezTo>
                  <a:pt x="3159418" y="208256"/>
                  <a:pt x="3159305" y="209473"/>
                  <a:pt x="3159077" y="210527"/>
                </a:cubicBezTo>
                <a:cubicBezTo>
                  <a:pt x="3165927" y="216228"/>
                  <a:pt x="3172210" y="222344"/>
                  <a:pt x="3177926" y="228875"/>
                </a:cubicBezTo>
                <a:lnTo>
                  <a:pt x="3186599" y="240991"/>
                </a:lnTo>
                <a:lnTo>
                  <a:pt x="3186599" y="114981"/>
                </a:lnTo>
                <a:close/>
                <a:moveTo>
                  <a:pt x="2547161" y="114981"/>
                </a:moveTo>
                <a:cubicBezTo>
                  <a:pt x="2566710" y="127687"/>
                  <a:pt x="2580443" y="139559"/>
                  <a:pt x="2588361" y="150598"/>
                </a:cubicBezTo>
                <a:cubicBezTo>
                  <a:pt x="2600766" y="166512"/>
                  <a:pt x="2606968" y="183774"/>
                  <a:pt x="2606968" y="202382"/>
                </a:cubicBezTo>
                <a:cubicBezTo>
                  <a:pt x="2606968" y="203998"/>
                  <a:pt x="2606968" y="205495"/>
                  <a:pt x="2606968" y="206876"/>
                </a:cubicBezTo>
                <a:cubicBezTo>
                  <a:pt x="2606968" y="208256"/>
                  <a:pt x="2606855" y="209473"/>
                  <a:pt x="2606627" y="210527"/>
                </a:cubicBezTo>
                <a:cubicBezTo>
                  <a:pt x="2613477" y="216228"/>
                  <a:pt x="2619760" y="222344"/>
                  <a:pt x="2625476" y="228875"/>
                </a:cubicBezTo>
                <a:lnTo>
                  <a:pt x="2634149" y="240991"/>
                </a:lnTo>
                <a:lnTo>
                  <a:pt x="2634149" y="114981"/>
                </a:lnTo>
                <a:close/>
                <a:moveTo>
                  <a:pt x="2010545" y="114981"/>
                </a:moveTo>
                <a:lnTo>
                  <a:pt x="2013190" y="116722"/>
                </a:lnTo>
                <a:cubicBezTo>
                  <a:pt x="2024191" y="125186"/>
                  <a:pt x="2037748" y="138998"/>
                  <a:pt x="2053863" y="158158"/>
                </a:cubicBezTo>
                <a:cubicBezTo>
                  <a:pt x="2046249" y="166312"/>
                  <a:pt x="2038357" y="174478"/>
                  <a:pt x="2030185" y="182658"/>
                </a:cubicBezTo>
                <a:cubicBezTo>
                  <a:pt x="2022013" y="190837"/>
                  <a:pt x="2014002" y="198265"/>
                  <a:pt x="2006154" y="204943"/>
                </a:cubicBezTo>
                <a:cubicBezTo>
                  <a:pt x="2036954" y="214737"/>
                  <a:pt x="2059265" y="233150"/>
                  <a:pt x="2073087" y="260180"/>
                </a:cubicBezTo>
                <a:lnTo>
                  <a:pt x="2073087" y="114981"/>
                </a:lnTo>
                <a:close/>
                <a:moveTo>
                  <a:pt x="1343795" y="114981"/>
                </a:moveTo>
                <a:lnTo>
                  <a:pt x="1346440" y="116722"/>
                </a:lnTo>
                <a:cubicBezTo>
                  <a:pt x="1357441" y="125186"/>
                  <a:pt x="1370998" y="138998"/>
                  <a:pt x="1387113" y="158158"/>
                </a:cubicBezTo>
                <a:cubicBezTo>
                  <a:pt x="1379499" y="166312"/>
                  <a:pt x="1371607" y="174478"/>
                  <a:pt x="1363435" y="182658"/>
                </a:cubicBezTo>
                <a:cubicBezTo>
                  <a:pt x="1355263" y="190837"/>
                  <a:pt x="1347253" y="198265"/>
                  <a:pt x="1339404" y="204943"/>
                </a:cubicBezTo>
                <a:cubicBezTo>
                  <a:pt x="1370204" y="214737"/>
                  <a:pt x="1392515" y="233150"/>
                  <a:pt x="1406337" y="260180"/>
                </a:cubicBezTo>
                <a:lnTo>
                  <a:pt x="1406337" y="114981"/>
                </a:lnTo>
                <a:close/>
                <a:moveTo>
                  <a:pt x="508812" y="114981"/>
                </a:moveTo>
                <a:cubicBezTo>
                  <a:pt x="528359" y="127687"/>
                  <a:pt x="542093" y="139559"/>
                  <a:pt x="550012" y="150598"/>
                </a:cubicBezTo>
                <a:cubicBezTo>
                  <a:pt x="562417" y="166512"/>
                  <a:pt x="568619" y="183774"/>
                  <a:pt x="568619" y="202382"/>
                </a:cubicBezTo>
                <a:cubicBezTo>
                  <a:pt x="568619" y="203998"/>
                  <a:pt x="568619" y="205495"/>
                  <a:pt x="568619" y="206876"/>
                </a:cubicBezTo>
                <a:cubicBezTo>
                  <a:pt x="568619" y="208256"/>
                  <a:pt x="568506" y="209473"/>
                  <a:pt x="568278" y="210527"/>
                </a:cubicBezTo>
                <a:cubicBezTo>
                  <a:pt x="575128" y="216228"/>
                  <a:pt x="581411" y="222344"/>
                  <a:pt x="587127" y="228875"/>
                </a:cubicBezTo>
                <a:lnTo>
                  <a:pt x="595800" y="240991"/>
                </a:lnTo>
                <a:lnTo>
                  <a:pt x="595800" y="114981"/>
                </a:lnTo>
                <a:close/>
                <a:moveTo>
                  <a:pt x="4442850" y="88901"/>
                </a:moveTo>
                <a:lnTo>
                  <a:pt x="4690621" y="88901"/>
                </a:lnTo>
                <a:lnTo>
                  <a:pt x="4692807" y="88901"/>
                </a:lnTo>
                <a:lnTo>
                  <a:pt x="4816560" y="88901"/>
                </a:lnTo>
                <a:lnTo>
                  <a:pt x="4823942" y="88901"/>
                </a:lnTo>
                <a:lnTo>
                  <a:pt x="5004946" y="88901"/>
                </a:lnTo>
                <a:lnTo>
                  <a:pt x="5012117" y="88901"/>
                </a:lnTo>
                <a:lnTo>
                  <a:pt x="5132934" y="88901"/>
                </a:lnTo>
                <a:lnTo>
                  <a:pt x="5138267" y="88901"/>
                </a:lnTo>
                <a:lnTo>
                  <a:pt x="5323348" y="88901"/>
                </a:lnTo>
                <a:lnTo>
                  <a:pt x="5343965" y="114981"/>
                </a:lnTo>
                <a:lnTo>
                  <a:pt x="5202907" y="114981"/>
                </a:lnTo>
                <a:cubicBezTo>
                  <a:pt x="5211336" y="130800"/>
                  <a:pt x="5225719" y="138709"/>
                  <a:pt x="5246057" y="138709"/>
                </a:cubicBezTo>
                <a:cubicBezTo>
                  <a:pt x="5250227" y="138709"/>
                  <a:pt x="5254446" y="138248"/>
                  <a:pt x="5258714" y="137327"/>
                </a:cubicBezTo>
                <a:cubicBezTo>
                  <a:pt x="5262981" y="136405"/>
                  <a:pt x="5267030" y="135945"/>
                  <a:pt x="5270859" y="135945"/>
                </a:cubicBezTo>
                <a:cubicBezTo>
                  <a:pt x="5290146" y="136716"/>
                  <a:pt x="5304491" y="143125"/>
                  <a:pt x="5313893" y="155174"/>
                </a:cubicBezTo>
                <a:cubicBezTo>
                  <a:pt x="5322645" y="167178"/>
                  <a:pt x="5327021" y="180725"/>
                  <a:pt x="5327021" y="195813"/>
                </a:cubicBezTo>
                <a:cubicBezTo>
                  <a:pt x="5327021" y="212157"/>
                  <a:pt x="5319213" y="226815"/>
                  <a:pt x="5303596" y="239789"/>
                </a:cubicBezTo>
                <a:cubicBezTo>
                  <a:pt x="5299848" y="243229"/>
                  <a:pt x="5294519" y="247151"/>
                  <a:pt x="5287610" y="251557"/>
                </a:cubicBezTo>
                <a:cubicBezTo>
                  <a:pt x="5280701" y="255962"/>
                  <a:pt x="5273095" y="259602"/>
                  <a:pt x="5264790" y="262476"/>
                </a:cubicBezTo>
                <a:cubicBezTo>
                  <a:pt x="5275378" y="266735"/>
                  <a:pt x="5284596" y="271163"/>
                  <a:pt x="5292445" y="275761"/>
                </a:cubicBezTo>
                <a:cubicBezTo>
                  <a:pt x="5300293" y="280359"/>
                  <a:pt x="5305681" y="284228"/>
                  <a:pt x="5308607" y="287366"/>
                </a:cubicBezTo>
                <a:cubicBezTo>
                  <a:pt x="5316059" y="292403"/>
                  <a:pt x="5323178" y="298199"/>
                  <a:pt x="5329961" y="304754"/>
                </a:cubicBezTo>
                <a:cubicBezTo>
                  <a:pt x="5336746" y="311308"/>
                  <a:pt x="5344237" y="319301"/>
                  <a:pt x="5352434" y="328732"/>
                </a:cubicBezTo>
                <a:lnTo>
                  <a:pt x="5355028" y="347312"/>
                </a:lnTo>
                <a:cubicBezTo>
                  <a:pt x="5330934" y="325913"/>
                  <a:pt x="5306760" y="309489"/>
                  <a:pt x="5282505" y="298041"/>
                </a:cubicBezTo>
                <a:cubicBezTo>
                  <a:pt x="5258250" y="286593"/>
                  <a:pt x="5231290" y="279327"/>
                  <a:pt x="5201624" y="276243"/>
                </a:cubicBezTo>
                <a:lnTo>
                  <a:pt x="5181337" y="233434"/>
                </a:lnTo>
                <a:cubicBezTo>
                  <a:pt x="5189561" y="235575"/>
                  <a:pt x="5195886" y="237032"/>
                  <a:pt x="5200313" y="237807"/>
                </a:cubicBezTo>
                <a:cubicBezTo>
                  <a:pt x="5204741" y="238581"/>
                  <a:pt x="5209039" y="238968"/>
                  <a:pt x="5213210" y="238968"/>
                </a:cubicBezTo>
                <a:cubicBezTo>
                  <a:pt x="5223999" y="238968"/>
                  <a:pt x="5234041" y="237849"/>
                  <a:pt x="5243334" y="235609"/>
                </a:cubicBezTo>
                <a:cubicBezTo>
                  <a:pt x="5252627" y="233370"/>
                  <a:pt x="5260772" y="230769"/>
                  <a:pt x="5267769" y="227806"/>
                </a:cubicBezTo>
                <a:cubicBezTo>
                  <a:pt x="5289664" y="216525"/>
                  <a:pt x="5300611" y="201459"/>
                  <a:pt x="5300611" y="182608"/>
                </a:cubicBezTo>
                <a:cubicBezTo>
                  <a:pt x="5299642" y="169561"/>
                  <a:pt x="5291160" y="163951"/>
                  <a:pt x="5275165" y="165780"/>
                </a:cubicBezTo>
                <a:cubicBezTo>
                  <a:pt x="5277239" y="179906"/>
                  <a:pt x="5269691" y="193915"/>
                  <a:pt x="5252521" y="207806"/>
                </a:cubicBezTo>
                <a:cubicBezTo>
                  <a:pt x="5245429" y="212946"/>
                  <a:pt x="5238323" y="217083"/>
                  <a:pt x="5231205" y="220218"/>
                </a:cubicBezTo>
                <a:cubicBezTo>
                  <a:pt x="5224087" y="223353"/>
                  <a:pt x="5217399" y="224921"/>
                  <a:pt x="5211139" y="224921"/>
                </a:cubicBezTo>
                <a:cubicBezTo>
                  <a:pt x="5206954" y="224921"/>
                  <a:pt x="5202906" y="224228"/>
                  <a:pt x="5198994" y="222842"/>
                </a:cubicBezTo>
                <a:cubicBezTo>
                  <a:pt x="5195082" y="221456"/>
                  <a:pt x="5191576" y="219470"/>
                  <a:pt x="5188474" y="216884"/>
                </a:cubicBezTo>
                <a:cubicBezTo>
                  <a:pt x="5185372" y="214298"/>
                  <a:pt x="5182830" y="211223"/>
                  <a:pt x="5180850" y="207660"/>
                </a:cubicBezTo>
                <a:cubicBezTo>
                  <a:pt x="5178870" y="204098"/>
                  <a:pt x="5177879" y="200264"/>
                  <a:pt x="5177879" y="196160"/>
                </a:cubicBezTo>
                <a:lnTo>
                  <a:pt x="5177879" y="114981"/>
                </a:lnTo>
                <a:lnTo>
                  <a:pt x="5155085" y="114981"/>
                </a:lnTo>
                <a:lnTo>
                  <a:pt x="5137543" y="121028"/>
                </a:lnTo>
                <a:cubicBezTo>
                  <a:pt x="5131005" y="123881"/>
                  <a:pt x="5125182" y="127086"/>
                  <a:pt x="5120073" y="130645"/>
                </a:cubicBezTo>
                <a:cubicBezTo>
                  <a:pt x="5109856" y="137761"/>
                  <a:pt x="5100802" y="147195"/>
                  <a:pt x="5092909" y="158946"/>
                </a:cubicBezTo>
                <a:cubicBezTo>
                  <a:pt x="5087179" y="167962"/>
                  <a:pt x="5082636" y="178626"/>
                  <a:pt x="5079283" y="190937"/>
                </a:cubicBezTo>
                <a:cubicBezTo>
                  <a:pt x="5075929" y="203248"/>
                  <a:pt x="5074253" y="218223"/>
                  <a:pt x="5074253" y="235863"/>
                </a:cubicBezTo>
                <a:cubicBezTo>
                  <a:pt x="5074440" y="246971"/>
                  <a:pt x="5077942" y="257805"/>
                  <a:pt x="5084759" y="268363"/>
                </a:cubicBezTo>
                <a:cubicBezTo>
                  <a:pt x="5096180" y="284376"/>
                  <a:pt x="5106116" y="291520"/>
                  <a:pt x="5114566" y="289795"/>
                </a:cubicBezTo>
                <a:cubicBezTo>
                  <a:pt x="5110741" y="289343"/>
                  <a:pt x="5107710" y="287014"/>
                  <a:pt x="5105475" y="282807"/>
                </a:cubicBezTo>
                <a:cubicBezTo>
                  <a:pt x="5103239" y="278600"/>
                  <a:pt x="5102121" y="274207"/>
                  <a:pt x="5102121" y="269629"/>
                </a:cubicBezTo>
                <a:cubicBezTo>
                  <a:pt x="5102121" y="262695"/>
                  <a:pt x="5104949" y="256860"/>
                  <a:pt x="5110604" y="252127"/>
                </a:cubicBezTo>
                <a:cubicBezTo>
                  <a:pt x="5116260" y="247393"/>
                  <a:pt x="5122558" y="245026"/>
                  <a:pt x="5129500" y="245026"/>
                </a:cubicBezTo>
                <a:cubicBezTo>
                  <a:pt x="5137030" y="245026"/>
                  <a:pt x="5143418" y="247964"/>
                  <a:pt x="5148664" y="253842"/>
                </a:cubicBezTo>
                <a:cubicBezTo>
                  <a:pt x="5153909" y="259719"/>
                  <a:pt x="5156532" y="267019"/>
                  <a:pt x="5156532" y="275742"/>
                </a:cubicBezTo>
                <a:cubicBezTo>
                  <a:pt x="5156532" y="280815"/>
                  <a:pt x="5155498" y="285544"/>
                  <a:pt x="5153430" y="289927"/>
                </a:cubicBezTo>
                <a:cubicBezTo>
                  <a:pt x="5151361" y="294310"/>
                  <a:pt x="5148545" y="298086"/>
                  <a:pt x="5144980" y="301254"/>
                </a:cubicBezTo>
                <a:cubicBezTo>
                  <a:pt x="5141415" y="304422"/>
                  <a:pt x="5137300" y="306886"/>
                  <a:pt x="5132634" y="308644"/>
                </a:cubicBezTo>
                <a:cubicBezTo>
                  <a:pt x="5127968" y="310402"/>
                  <a:pt x="5123120" y="311282"/>
                  <a:pt x="5118091" y="311282"/>
                </a:cubicBezTo>
                <a:cubicBezTo>
                  <a:pt x="5094053" y="311282"/>
                  <a:pt x="5075719" y="299385"/>
                  <a:pt x="5063091" y="275593"/>
                </a:cubicBezTo>
                <a:cubicBezTo>
                  <a:pt x="5052675" y="256698"/>
                  <a:pt x="5047468" y="234818"/>
                  <a:pt x="5047468" y="209954"/>
                </a:cubicBezTo>
                <a:cubicBezTo>
                  <a:pt x="5047468" y="175604"/>
                  <a:pt x="5061191" y="143946"/>
                  <a:pt x="5088635" y="114981"/>
                </a:cubicBezTo>
                <a:lnTo>
                  <a:pt x="5033467" y="114981"/>
                </a:lnTo>
                <a:lnTo>
                  <a:pt x="5026289" y="114981"/>
                </a:lnTo>
                <a:lnTo>
                  <a:pt x="4993709" y="114981"/>
                </a:lnTo>
                <a:lnTo>
                  <a:pt x="4993709" y="318270"/>
                </a:lnTo>
                <a:lnTo>
                  <a:pt x="4982993" y="305478"/>
                </a:lnTo>
                <a:lnTo>
                  <a:pt x="4982993" y="305825"/>
                </a:lnTo>
                <a:cubicBezTo>
                  <a:pt x="4974799" y="295252"/>
                  <a:pt x="4969545" y="287925"/>
                  <a:pt x="4967230" y="283845"/>
                </a:cubicBezTo>
                <a:cubicBezTo>
                  <a:pt x="4964916" y="279764"/>
                  <a:pt x="4961173" y="274523"/>
                  <a:pt x="4956002" y="268121"/>
                </a:cubicBezTo>
                <a:cubicBezTo>
                  <a:pt x="4950832" y="261718"/>
                  <a:pt x="4946031" y="256412"/>
                  <a:pt x="4941600" y="252201"/>
                </a:cubicBezTo>
                <a:cubicBezTo>
                  <a:pt x="4925451" y="237392"/>
                  <a:pt x="4904127" y="227529"/>
                  <a:pt x="4877629" y="222614"/>
                </a:cubicBezTo>
                <a:lnTo>
                  <a:pt x="4874644" y="219266"/>
                </a:lnTo>
                <a:lnTo>
                  <a:pt x="4849061" y="185857"/>
                </a:lnTo>
                <a:cubicBezTo>
                  <a:pt x="4888965" y="157454"/>
                  <a:pt x="4928609" y="136651"/>
                  <a:pt x="4967993" y="123450"/>
                </a:cubicBezTo>
                <a:lnTo>
                  <a:pt x="4967993" y="114981"/>
                </a:lnTo>
                <a:lnTo>
                  <a:pt x="4840760" y="114981"/>
                </a:lnTo>
                <a:lnTo>
                  <a:pt x="4823218" y="121028"/>
                </a:lnTo>
                <a:cubicBezTo>
                  <a:pt x="4816680" y="123881"/>
                  <a:pt x="4810857" y="127086"/>
                  <a:pt x="4805748" y="130645"/>
                </a:cubicBezTo>
                <a:cubicBezTo>
                  <a:pt x="4795531" y="137761"/>
                  <a:pt x="4786477" y="147195"/>
                  <a:pt x="4778584" y="158946"/>
                </a:cubicBezTo>
                <a:cubicBezTo>
                  <a:pt x="4772853" y="167962"/>
                  <a:pt x="4768311" y="178626"/>
                  <a:pt x="4764958" y="190937"/>
                </a:cubicBezTo>
                <a:cubicBezTo>
                  <a:pt x="4761604" y="203248"/>
                  <a:pt x="4759927" y="218223"/>
                  <a:pt x="4759927" y="235863"/>
                </a:cubicBezTo>
                <a:cubicBezTo>
                  <a:pt x="4760115" y="246971"/>
                  <a:pt x="4763617" y="257805"/>
                  <a:pt x="4770434" y="268363"/>
                </a:cubicBezTo>
                <a:cubicBezTo>
                  <a:pt x="4781855" y="284376"/>
                  <a:pt x="4791791" y="291520"/>
                  <a:pt x="4800241" y="289795"/>
                </a:cubicBezTo>
                <a:cubicBezTo>
                  <a:pt x="4796416" y="289343"/>
                  <a:pt x="4793385" y="287014"/>
                  <a:pt x="4791150" y="282807"/>
                </a:cubicBezTo>
                <a:cubicBezTo>
                  <a:pt x="4788914" y="278600"/>
                  <a:pt x="4787796" y="274207"/>
                  <a:pt x="4787796" y="269629"/>
                </a:cubicBezTo>
                <a:cubicBezTo>
                  <a:pt x="4787796" y="262695"/>
                  <a:pt x="4790624" y="256860"/>
                  <a:pt x="4796279" y="252127"/>
                </a:cubicBezTo>
                <a:cubicBezTo>
                  <a:pt x="4801935" y="247393"/>
                  <a:pt x="4808233" y="245026"/>
                  <a:pt x="4815175" y="245026"/>
                </a:cubicBezTo>
                <a:cubicBezTo>
                  <a:pt x="4822705" y="245026"/>
                  <a:pt x="4829093" y="247964"/>
                  <a:pt x="4834339" y="253842"/>
                </a:cubicBezTo>
                <a:cubicBezTo>
                  <a:pt x="4839584" y="259719"/>
                  <a:pt x="4842207" y="267019"/>
                  <a:pt x="4842207" y="275742"/>
                </a:cubicBezTo>
                <a:cubicBezTo>
                  <a:pt x="4842207" y="280815"/>
                  <a:pt x="4841173" y="285544"/>
                  <a:pt x="4839105" y="289927"/>
                </a:cubicBezTo>
                <a:cubicBezTo>
                  <a:pt x="4837036" y="294310"/>
                  <a:pt x="4834219" y="298086"/>
                  <a:pt x="4830655" y="301254"/>
                </a:cubicBezTo>
                <a:cubicBezTo>
                  <a:pt x="4827090" y="304422"/>
                  <a:pt x="4822975" y="306886"/>
                  <a:pt x="4818309" y="308644"/>
                </a:cubicBezTo>
                <a:cubicBezTo>
                  <a:pt x="4813643" y="310402"/>
                  <a:pt x="4808795" y="311282"/>
                  <a:pt x="4803766" y="311282"/>
                </a:cubicBezTo>
                <a:cubicBezTo>
                  <a:pt x="4779727" y="311282"/>
                  <a:pt x="4761394" y="299385"/>
                  <a:pt x="4748766" y="275593"/>
                </a:cubicBezTo>
                <a:cubicBezTo>
                  <a:pt x="4738350" y="256698"/>
                  <a:pt x="4733143" y="234818"/>
                  <a:pt x="4733143" y="209954"/>
                </a:cubicBezTo>
                <a:cubicBezTo>
                  <a:pt x="4733143" y="175604"/>
                  <a:pt x="4746866" y="143946"/>
                  <a:pt x="4774311" y="114981"/>
                </a:cubicBezTo>
                <a:lnTo>
                  <a:pt x="4714922" y="114981"/>
                </a:lnTo>
                <a:lnTo>
                  <a:pt x="4711965" y="114981"/>
                </a:lnTo>
                <a:lnTo>
                  <a:pt x="4613776" y="114981"/>
                </a:lnTo>
                <a:lnTo>
                  <a:pt x="4613776" y="122459"/>
                </a:lnTo>
                <a:cubicBezTo>
                  <a:pt x="4635244" y="122459"/>
                  <a:pt x="4653301" y="132224"/>
                  <a:pt x="4667945" y="151754"/>
                </a:cubicBezTo>
                <a:cubicBezTo>
                  <a:pt x="4681388" y="168733"/>
                  <a:pt x="4688110" y="187454"/>
                  <a:pt x="4688110" y="207916"/>
                </a:cubicBezTo>
                <a:cubicBezTo>
                  <a:pt x="4688110" y="213199"/>
                  <a:pt x="4687238" y="218207"/>
                  <a:pt x="4685494" y="222941"/>
                </a:cubicBezTo>
                <a:cubicBezTo>
                  <a:pt x="4683751" y="227675"/>
                  <a:pt x="4681339" y="231903"/>
                  <a:pt x="4678258" y="235626"/>
                </a:cubicBezTo>
                <a:cubicBezTo>
                  <a:pt x="4675178" y="239348"/>
                  <a:pt x="4671461" y="242298"/>
                  <a:pt x="4667105" y="244475"/>
                </a:cubicBezTo>
                <a:cubicBezTo>
                  <a:pt x="4662749" y="246652"/>
                  <a:pt x="4657974" y="247741"/>
                  <a:pt x="4652779" y="247741"/>
                </a:cubicBezTo>
                <a:cubicBezTo>
                  <a:pt x="4649068" y="247741"/>
                  <a:pt x="4645509" y="247019"/>
                  <a:pt x="4642102" y="245576"/>
                </a:cubicBezTo>
                <a:cubicBezTo>
                  <a:pt x="4638695" y="244134"/>
                  <a:pt x="4635637" y="242251"/>
                  <a:pt x="4632928" y="239929"/>
                </a:cubicBezTo>
                <a:cubicBezTo>
                  <a:pt x="4630219" y="237607"/>
                  <a:pt x="4627998" y="234782"/>
                  <a:pt x="4626267" y="231452"/>
                </a:cubicBezTo>
                <a:cubicBezTo>
                  <a:pt x="4624537" y="228122"/>
                  <a:pt x="4623671" y="224425"/>
                  <a:pt x="4623671" y="220361"/>
                </a:cubicBezTo>
                <a:cubicBezTo>
                  <a:pt x="4623671" y="213280"/>
                  <a:pt x="4626192" y="207351"/>
                  <a:pt x="4631235" y="202575"/>
                </a:cubicBezTo>
                <a:cubicBezTo>
                  <a:pt x="4636277" y="197799"/>
                  <a:pt x="4642537" y="195411"/>
                  <a:pt x="4650015" y="195411"/>
                </a:cubicBezTo>
                <a:cubicBezTo>
                  <a:pt x="4654604" y="195411"/>
                  <a:pt x="4658695" y="196476"/>
                  <a:pt x="4662289" y="198605"/>
                </a:cubicBezTo>
                <a:cubicBezTo>
                  <a:pt x="4665883" y="200734"/>
                  <a:pt x="4667765" y="203008"/>
                  <a:pt x="4667934" y="205427"/>
                </a:cubicBezTo>
                <a:lnTo>
                  <a:pt x="4667234" y="203941"/>
                </a:lnTo>
                <a:cubicBezTo>
                  <a:pt x="4667234" y="191944"/>
                  <a:pt x="4662227" y="180938"/>
                  <a:pt x="4652212" y="170923"/>
                </a:cubicBezTo>
                <a:cubicBezTo>
                  <a:pt x="4642524" y="160365"/>
                  <a:pt x="4629595" y="155187"/>
                  <a:pt x="4613423" y="155389"/>
                </a:cubicBezTo>
                <a:lnTo>
                  <a:pt x="4613423" y="316887"/>
                </a:lnTo>
                <a:cubicBezTo>
                  <a:pt x="4608857" y="316583"/>
                  <a:pt x="4605618" y="315873"/>
                  <a:pt x="4603707" y="314759"/>
                </a:cubicBezTo>
                <a:cubicBezTo>
                  <a:pt x="4601796" y="313645"/>
                  <a:pt x="4600752" y="312857"/>
                  <a:pt x="4600576" y="312394"/>
                </a:cubicBezTo>
                <a:cubicBezTo>
                  <a:pt x="4595404" y="299740"/>
                  <a:pt x="4589745" y="288666"/>
                  <a:pt x="4583599" y="279172"/>
                </a:cubicBezTo>
                <a:cubicBezTo>
                  <a:pt x="4577454" y="269679"/>
                  <a:pt x="4570626" y="261177"/>
                  <a:pt x="4563115" y="253666"/>
                </a:cubicBezTo>
                <a:cubicBezTo>
                  <a:pt x="4546165" y="236713"/>
                  <a:pt x="4526797" y="226962"/>
                  <a:pt x="4505009" y="224414"/>
                </a:cubicBezTo>
                <a:lnTo>
                  <a:pt x="4476038" y="186804"/>
                </a:lnTo>
                <a:cubicBezTo>
                  <a:pt x="4510077" y="159194"/>
                  <a:pt x="4547531" y="138766"/>
                  <a:pt x="4588401" y="125521"/>
                </a:cubicBezTo>
                <a:lnTo>
                  <a:pt x="4588401" y="114981"/>
                </a:lnTo>
                <a:lnTo>
                  <a:pt x="4464606" y="114981"/>
                </a:lnTo>
                <a:close/>
                <a:moveTo>
                  <a:pt x="3687210" y="88901"/>
                </a:moveTo>
                <a:lnTo>
                  <a:pt x="3898333" y="88901"/>
                </a:lnTo>
                <a:lnTo>
                  <a:pt x="3901132" y="88901"/>
                </a:lnTo>
                <a:lnTo>
                  <a:pt x="4091251" y="88901"/>
                </a:lnTo>
                <a:lnTo>
                  <a:pt x="4099078" y="88901"/>
                </a:lnTo>
                <a:lnTo>
                  <a:pt x="4343824" y="88901"/>
                </a:lnTo>
                <a:lnTo>
                  <a:pt x="4364859" y="114981"/>
                </a:lnTo>
                <a:lnTo>
                  <a:pt x="4250921" y="114981"/>
                </a:lnTo>
                <a:cubicBezTo>
                  <a:pt x="4248443" y="115157"/>
                  <a:pt x="4245851" y="116320"/>
                  <a:pt x="4243143" y="118469"/>
                </a:cubicBezTo>
                <a:cubicBezTo>
                  <a:pt x="4240436" y="120619"/>
                  <a:pt x="4238944" y="122518"/>
                  <a:pt x="4238669" y="124166"/>
                </a:cubicBezTo>
                <a:cubicBezTo>
                  <a:pt x="4238669" y="126332"/>
                  <a:pt x="4239767" y="128370"/>
                  <a:pt x="4241962" y="130281"/>
                </a:cubicBezTo>
                <a:cubicBezTo>
                  <a:pt x="4244157" y="132192"/>
                  <a:pt x="4246921" y="133929"/>
                  <a:pt x="4250252" y="135493"/>
                </a:cubicBezTo>
                <a:cubicBezTo>
                  <a:pt x="4253584" y="137057"/>
                  <a:pt x="4257037" y="138272"/>
                  <a:pt x="4260613" y="139139"/>
                </a:cubicBezTo>
                <a:cubicBezTo>
                  <a:pt x="4264188" y="140005"/>
                  <a:pt x="4266778" y="140438"/>
                  <a:pt x="4268383" y="140438"/>
                </a:cubicBezTo>
                <a:cubicBezTo>
                  <a:pt x="4278992" y="141360"/>
                  <a:pt x="4288261" y="140993"/>
                  <a:pt x="4296189" y="139340"/>
                </a:cubicBezTo>
                <a:cubicBezTo>
                  <a:pt x="4304116" y="137686"/>
                  <a:pt x="4311549" y="135168"/>
                  <a:pt x="4318488" y="131787"/>
                </a:cubicBezTo>
                <a:lnTo>
                  <a:pt x="4350685" y="166281"/>
                </a:lnTo>
                <a:cubicBezTo>
                  <a:pt x="4339763" y="177801"/>
                  <a:pt x="4331617" y="190948"/>
                  <a:pt x="4326244" y="205722"/>
                </a:cubicBezTo>
                <a:cubicBezTo>
                  <a:pt x="4320871" y="220496"/>
                  <a:pt x="4318185" y="237592"/>
                  <a:pt x="4318185" y="257008"/>
                </a:cubicBezTo>
                <a:cubicBezTo>
                  <a:pt x="4318185" y="271619"/>
                  <a:pt x="4323141" y="291234"/>
                  <a:pt x="4333053" y="315852"/>
                </a:cubicBezTo>
                <a:lnTo>
                  <a:pt x="4307755" y="310059"/>
                </a:lnTo>
                <a:cubicBezTo>
                  <a:pt x="4302718" y="295705"/>
                  <a:pt x="4298797" y="281984"/>
                  <a:pt x="4295990" y="268897"/>
                </a:cubicBezTo>
                <a:cubicBezTo>
                  <a:pt x="4293184" y="255810"/>
                  <a:pt x="4291663" y="241821"/>
                  <a:pt x="4291428" y="226931"/>
                </a:cubicBezTo>
                <a:cubicBezTo>
                  <a:pt x="4291428" y="207636"/>
                  <a:pt x="4295576" y="189104"/>
                  <a:pt x="4303873" y="171336"/>
                </a:cubicBezTo>
                <a:cubicBezTo>
                  <a:pt x="4285198" y="171336"/>
                  <a:pt x="4269339" y="168728"/>
                  <a:pt x="4256296" y="163511"/>
                </a:cubicBezTo>
                <a:cubicBezTo>
                  <a:pt x="4242316" y="157968"/>
                  <a:pt x="4229332" y="147472"/>
                  <a:pt x="4217342" y="132024"/>
                </a:cubicBezTo>
                <a:lnTo>
                  <a:pt x="4217088" y="131919"/>
                </a:lnTo>
                <a:cubicBezTo>
                  <a:pt x="4215282" y="131919"/>
                  <a:pt x="4212883" y="133315"/>
                  <a:pt x="4209891" y="136107"/>
                </a:cubicBezTo>
                <a:cubicBezTo>
                  <a:pt x="4206899" y="138899"/>
                  <a:pt x="4203630" y="143177"/>
                  <a:pt x="4200084" y="148940"/>
                </a:cubicBezTo>
                <a:cubicBezTo>
                  <a:pt x="4192848" y="160567"/>
                  <a:pt x="4189230" y="169392"/>
                  <a:pt x="4189230" y="175416"/>
                </a:cubicBezTo>
                <a:cubicBezTo>
                  <a:pt x="4189230" y="182751"/>
                  <a:pt x="4193125" y="186419"/>
                  <a:pt x="4200915" y="186419"/>
                </a:cubicBezTo>
                <a:cubicBezTo>
                  <a:pt x="4202802" y="186419"/>
                  <a:pt x="4205468" y="185881"/>
                  <a:pt x="4208911" y="184805"/>
                </a:cubicBezTo>
                <a:cubicBezTo>
                  <a:pt x="4212354" y="183729"/>
                  <a:pt x="4216710" y="181846"/>
                  <a:pt x="4221978" y="179155"/>
                </a:cubicBezTo>
                <a:lnTo>
                  <a:pt x="4243664" y="168087"/>
                </a:lnTo>
                <a:cubicBezTo>
                  <a:pt x="4253741" y="172540"/>
                  <a:pt x="4262331" y="180987"/>
                  <a:pt x="4269435" y="193429"/>
                </a:cubicBezTo>
                <a:cubicBezTo>
                  <a:pt x="4272467" y="199056"/>
                  <a:pt x="4274954" y="204781"/>
                  <a:pt x="4276896" y="210604"/>
                </a:cubicBezTo>
                <a:cubicBezTo>
                  <a:pt x="4278838" y="216426"/>
                  <a:pt x="4279809" y="221753"/>
                  <a:pt x="4279809" y="226584"/>
                </a:cubicBezTo>
                <a:cubicBezTo>
                  <a:pt x="4279809" y="241837"/>
                  <a:pt x="4274044" y="255474"/>
                  <a:pt x="4262513" y="267493"/>
                </a:cubicBezTo>
                <a:cubicBezTo>
                  <a:pt x="4251250" y="278756"/>
                  <a:pt x="4237748" y="284387"/>
                  <a:pt x="4222006" y="284387"/>
                </a:cubicBezTo>
                <a:cubicBezTo>
                  <a:pt x="4186965" y="284387"/>
                  <a:pt x="4161778" y="265569"/>
                  <a:pt x="4146444" y="227933"/>
                </a:cubicBezTo>
                <a:cubicBezTo>
                  <a:pt x="4141025" y="214482"/>
                  <a:pt x="4136983" y="199701"/>
                  <a:pt x="4134318" y="183588"/>
                </a:cubicBezTo>
                <a:cubicBezTo>
                  <a:pt x="4131653" y="167476"/>
                  <a:pt x="4130320" y="148019"/>
                  <a:pt x="4130320" y="125218"/>
                </a:cubicBezTo>
                <a:lnTo>
                  <a:pt x="4147396" y="133461"/>
                </a:lnTo>
                <a:cubicBezTo>
                  <a:pt x="4146692" y="140110"/>
                  <a:pt x="4146660" y="147191"/>
                  <a:pt x="4147303" y="154706"/>
                </a:cubicBezTo>
                <a:cubicBezTo>
                  <a:pt x="4149586" y="177283"/>
                  <a:pt x="4155089" y="195343"/>
                  <a:pt x="4163812" y="208886"/>
                </a:cubicBezTo>
                <a:cubicBezTo>
                  <a:pt x="4171194" y="221360"/>
                  <a:pt x="4179066" y="230530"/>
                  <a:pt x="4187427" y="236394"/>
                </a:cubicBezTo>
                <a:cubicBezTo>
                  <a:pt x="4195788" y="242259"/>
                  <a:pt x="4205009" y="245191"/>
                  <a:pt x="4215089" y="245191"/>
                </a:cubicBezTo>
                <a:cubicBezTo>
                  <a:pt x="4224440" y="245191"/>
                  <a:pt x="4233149" y="243322"/>
                  <a:pt x="4241219" y="239585"/>
                </a:cubicBezTo>
                <a:cubicBezTo>
                  <a:pt x="4253256" y="234233"/>
                  <a:pt x="4259275" y="227825"/>
                  <a:pt x="4259275" y="220361"/>
                </a:cubicBezTo>
                <a:cubicBezTo>
                  <a:pt x="4259275" y="217505"/>
                  <a:pt x="4258520" y="214613"/>
                  <a:pt x="4257012" y="211683"/>
                </a:cubicBezTo>
                <a:cubicBezTo>
                  <a:pt x="4255503" y="208753"/>
                  <a:pt x="4253629" y="207289"/>
                  <a:pt x="4251389" y="207289"/>
                </a:cubicBezTo>
                <a:cubicBezTo>
                  <a:pt x="4250472" y="207289"/>
                  <a:pt x="4245574" y="208882"/>
                  <a:pt x="4236698" y="212068"/>
                </a:cubicBezTo>
                <a:cubicBezTo>
                  <a:pt x="4228533" y="215336"/>
                  <a:pt x="4221330" y="216969"/>
                  <a:pt x="4215089" y="216969"/>
                </a:cubicBezTo>
                <a:cubicBezTo>
                  <a:pt x="4201040" y="216969"/>
                  <a:pt x="4189348" y="211292"/>
                  <a:pt x="4180012" y="199937"/>
                </a:cubicBezTo>
                <a:cubicBezTo>
                  <a:pt x="4170853" y="189339"/>
                  <a:pt x="4166273" y="176901"/>
                  <a:pt x="4166273" y="162624"/>
                </a:cubicBezTo>
                <a:cubicBezTo>
                  <a:pt x="4166273" y="154236"/>
                  <a:pt x="4169271" y="144884"/>
                  <a:pt x="4175265" y="134568"/>
                </a:cubicBezTo>
                <a:cubicBezTo>
                  <a:pt x="4182229" y="123081"/>
                  <a:pt x="4189028" y="116552"/>
                  <a:pt x="4195662" y="114981"/>
                </a:cubicBezTo>
                <a:lnTo>
                  <a:pt x="4120422" y="114981"/>
                </a:lnTo>
                <a:lnTo>
                  <a:pt x="4112594" y="114981"/>
                </a:lnTo>
                <a:lnTo>
                  <a:pt x="4018086" y="114981"/>
                </a:lnTo>
                <a:cubicBezTo>
                  <a:pt x="4019665" y="114236"/>
                  <a:pt x="4021314" y="114988"/>
                  <a:pt x="4023034" y="117239"/>
                </a:cubicBezTo>
                <a:cubicBezTo>
                  <a:pt x="4024753" y="119489"/>
                  <a:pt x="4026249" y="121422"/>
                  <a:pt x="4027519" y="123037"/>
                </a:cubicBezTo>
                <a:cubicBezTo>
                  <a:pt x="4047299" y="129939"/>
                  <a:pt x="4060621" y="137554"/>
                  <a:pt x="4067486" y="145884"/>
                </a:cubicBezTo>
                <a:cubicBezTo>
                  <a:pt x="4078345" y="156508"/>
                  <a:pt x="4083775" y="170501"/>
                  <a:pt x="4083775" y="187861"/>
                </a:cubicBezTo>
                <a:cubicBezTo>
                  <a:pt x="4083775" y="204190"/>
                  <a:pt x="4076901" y="217979"/>
                  <a:pt x="4063152" y="229227"/>
                </a:cubicBezTo>
                <a:cubicBezTo>
                  <a:pt x="4053769" y="237204"/>
                  <a:pt x="4039900" y="243227"/>
                  <a:pt x="4021544" y="247294"/>
                </a:cubicBezTo>
                <a:cubicBezTo>
                  <a:pt x="4033839" y="252647"/>
                  <a:pt x="4047445" y="261682"/>
                  <a:pt x="4062362" y="274401"/>
                </a:cubicBezTo>
                <a:cubicBezTo>
                  <a:pt x="4077280" y="287119"/>
                  <a:pt x="4091403" y="301812"/>
                  <a:pt x="4104733" y="318479"/>
                </a:cubicBezTo>
                <a:lnTo>
                  <a:pt x="4104733" y="318137"/>
                </a:lnTo>
                <a:lnTo>
                  <a:pt x="4116275" y="345583"/>
                </a:lnTo>
                <a:cubicBezTo>
                  <a:pt x="4103092" y="334606"/>
                  <a:pt x="4091046" y="324630"/>
                  <a:pt x="4080138" y="315654"/>
                </a:cubicBezTo>
                <a:cubicBezTo>
                  <a:pt x="4069229" y="306678"/>
                  <a:pt x="4056425" y="297902"/>
                  <a:pt x="4041726" y="289327"/>
                </a:cubicBezTo>
                <a:cubicBezTo>
                  <a:pt x="4029773" y="282616"/>
                  <a:pt x="4016861" y="276532"/>
                  <a:pt x="4002990" y="271075"/>
                </a:cubicBezTo>
                <a:cubicBezTo>
                  <a:pt x="3989118" y="265618"/>
                  <a:pt x="3974641" y="261035"/>
                  <a:pt x="3959556" y="257328"/>
                </a:cubicBezTo>
                <a:lnTo>
                  <a:pt x="3935327" y="202316"/>
                </a:lnTo>
                <a:cubicBezTo>
                  <a:pt x="3954361" y="211399"/>
                  <a:pt x="3973835" y="216845"/>
                  <a:pt x="3993747" y="218654"/>
                </a:cubicBezTo>
                <a:cubicBezTo>
                  <a:pt x="4007763" y="219517"/>
                  <a:pt x="4020549" y="216953"/>
                  <a:pt x="4032106" y="210962"/>
                </a:cubicBezTo>
                <a:cubicBezTo>
                  <a:pt x="4046181" y="204258"/>
                  <a:pt x="4052873" y="195014"/>
                  <a:pt x="4052183" y="183230"/>
                </a:cubicBezTo>
                <a:cubicBezTo>
                  <a:pt x="4052183" y="179335"/>
                  <a:pt x="4051613" y="175627"/>
                  <a:pt x="4050473" y="172107"/>
                </a:cubicBezTo>
                <a:cubicBezTo>
                  <a:pt x="4049333" y="168586"/>
                  <a:pt x="4047683" y="165488"/>
                  <a:pt x="4045523" y="162812"/>
                </a:cubicBezTo>
                <a:cubicBezTo>
                  <a:pt x="4043363" y="160135"/>
                  <a:pt x="4040884" y="158000"/>
                  <a:pt x="4038089" y="156405"/>
                </a:cubicBezTo>
                <a:cubicBezTo>
                  <a:pt x="4035293" y="154810"/>
                  <a:pt x="4032881" y="153961"/>
                  <a:pt x="4030853" y="153858"/>
                </a:cubicBezTo>
                <a:cubicBezTo>
                  <a:pt x="4028825" y="153755"/>
                  <a:pt x="4026928" y="153863"/>
                  <a:pt x="4025162" y="154183"/>
                </a:cubicBezTo>
                <a:cubicBezTo>
                  <a:pt x="4023396" y="154502"/>
                  <a:pt x="4022422" y="154708"/>
                  <a:pt x="4022238" y="154799"/>
                </a:cubicBezTo>
                <a:cubicBezTo>
                  <a:pt x="4022238" y="163529"/>
                  <a:pt x="4017934" y="172072"/>
                  <a:pt x="4009325" y="180427"/>
                </a:cubicBezTo>
                <a:cubicBezTo>
                  <a:pt x="4000595" y="188654"/>
                  <a:pt x="3991278" y="192768"/>
                  <a:pt x="3981373" y="192768"/>
                </a:cubicBezTo>
                <a:cubicBezTo>
                  <a:pt x="3974780" y="192768"/>
                  <a:pt x="3968684" y="190703"/>
                  <a:pt x="3963086" y="186573"/>
                </a:cubicBezTo>
                <a:cubicBezTo>
                  <a:pt x="3957487" y="182443"/>
                  <a:pt x="3954688" y="176881"/>
                  <a:pt x="3954688" y="169888"/>
                </a:cubicBezTo>
                <a:cubicBezTo>
                  <a:pt x="3954688" y="158214"/>
                  <a:pt x="3959664" y="147766"/>
                  <a:pt x="3969616" y="138544"/>
                </a:cubicBezTo>
                <a:cubicBezTo>
                  <a:pt x="3979103" y="129770"/>
                  <a:pt x="3989222" y="124968"/>
                  <a:pt x="3999975" y="124138"/>
                </a:cubicBezTo>
                <a:cubicBezTo>
                  <a:pt x="3999975" y="123540"/>
                  <a:pt x="3996368" y="120488"/>
                  <a:pt x="3989154" y="114981"/>
                </a:cubicBezTo>
                <a:lnTo>
                  <a:pt x="3921748" y="114981"/>
                </a:lnTo>
                <a:lnTo>
                  <a:pt x="3919677" y="114981"/>
                </a:lnTo>
                <a:lnTo>
                  <a:pt x="3886137" y="114981"/>
                </a:lnTo>
                <a:lnTo>
                  <a:pt x="3886137" y="318963"/>
                </a:lnTo>
                <a:cubicBezTo>
                  <a:pt x="3878762" y="314503"/>
                  <a:pt x="3873598" y="310578"/>
                  <a:pt x="3870647" y="307187"/>
                </a:cubicBezTo>
                <a:cubicBezTo>
                  <a:pt x="3867695" y="303797"/>
                  <a:pt x="3864287" y="299705"/>
                  <a:pt x="3860421" y="294910"/>
                </a:cubicBezTo>
                <a:cubicBezTo>
                  <a:pt x="3860649" y="287062"/>
                  <a:pt x="3860878" y="280783"/>
                  <a:pt x="3861109" y="276075"/>
                </a:cubicBezTo>
                <a:cubicBezTo>
                  <a:pt x="3861341" y="271367"/>
                  <a:pt x="3861514" y="267448"/>
                  <a:pt x="3861630" y="264318"/>
                </a:cubicBezTo>
                <a:cubicBezTo>
                  <a:pt x="3861745" y="261189"/>
                  <a:pt x="3861803" y="258612"/>
                  <a:pt x="3861803" y="256587"/>
                </a:cubicBezTo>
                <a:cubicBezTo>
                  <a:pt x="3861803" y="254562"/>
                  <a:pt x="3861803" y="252629"/>
                  <a:pt x="3861803" y="250786"/>
                </a:cubicBezTo>
                <a:cubicBezTo>
                  <a:pt x="3861803" y="235683"/>
                  <a:pt x="3860359" y="222575"/>
                  <a:pt x="3857470" y="211463"/>
                </a:cubicBezTo>
                <a:cubicBezTo>
                  <a:pt x="3854580" y="200350"/>
                  <a:pt x="3850971" y="192324"/>
                  <a:pt x="3846641" y="187385"/>
                </a:cubicBezTo>
                <a:cubicBezTo>
                  <a:pt x="3842311" y="182446"/>
                  <a:pt x="3837366" y="180555"/>
                  <a:pt x="3831806" y="181713"/>
                </a:cubicBezTo>
                <a:cubicBezTo>
                  <a:pt x="3826246" y="182871"/>
                  <a:pt x="3820122" y="188199"/>
                  <a:pt x="3813433" y="197696"/>
                </a:cubicBezTo>
                <a:cubicBezTo>
                  <a:pt x="3806920" y="208621"/>
                  <a:pt x="3801317" y="217234"/>
                  <a:pt x="3796621" y="223533"/>
                </a:cubicBezTo>
                <a:cubicBezTo>
                  <a:pt x="3791926" y="229833"/>
                  <a:pt x="3787692" y="234742"/>
                  <a:pt x="3783920" y="238261"/>
                </a:cubicBezTo>
                <a:cubicBezTo>
                  <a:pt x="3780148" y="241780"/>
                  <a:pt x="3776856" y="244009"/>
                  <a:pt x="3774044" y="244949"/>
                </a:cubicBezTo>
                <a:cubicBezTo>
                  <a:pt x="3771232" y="245888"/>
                  <a:pt x="3768585" y="246358"/>
                  <a:pt x="3766103" y="246358"/>
                </a:cubicBezTo>
                <a:cubicBezTo>
                  <a:pt x="3759404" y="246358"/>
                  <a:pt x="3753483" y="244792"/>
                  <a:pt x="3748342" y="241658"/>
                </a:cubicBezTo>
                <a:cubicBezTo>
                  <a:pt x="3743200" y="238525"/>
                  <a:pt x="3738683" y="234706"/>
                  <a:pt x="3734790" y="230202"/>
                </a:cubicBezTo>
                <a:cubicBezTo>
                  <a:pt x="3730897" y="225697"/>
                  <a:pt x="3727546" y="220931"/>
                  <a:pt x="3724738" y="215901"/>
                </a:cubicBezTo>
                <a:cubicBezTo>
                  <a:pt x="3721929" y="210872"/>
                  <a:pt x="3719216" y="205363"/>
                  <a:pt x="3716599" y="199376"/>
                </a:cubicBezTo>
                <a:lnTo>
                  <a:pt x="3734688" y="184684"/>
                </a:lnTo>
                <a:cubicBezTo>
                  <a:pt x="3736534" y="189071"/>
                  <a:pt x="3737928" y="192623"/>
                  <a:pt x="3738867" y="195339"/>
                </a:cubicBezTo>
                <a:cubicBezTo>
                  <a:pt x="3739807" y="198056"/>
                  <a:pt x="3741015" y="200626"/>
                  <a:pt x="3742491" y="203049"/>
                </a:cubicBezTo>
                <a:cubicBezTo>
                  <a:pt x="3743967" y="205472"/>
                  <a:pt x="3745552" y="207397"/>
                  <a:pt x="3747246" y="208825"/>
                </a:cubicBezTo>
                <a:cubicBezTo>
                  <a:pt x="3748940" y="210253"/>
                  <a:pt x="3750731" y="210967"/>
                  <a:pt x="3752617" y="210967"/>
                </a:cubicBezTo>
                <a:cubicBezTo>
                  <a:pt x="3753117" y="210967"/>
                  <a:pt x="3753926" y="210647"/>
                  <a:pt x="3755046" y="210006"/>
                </a:cubicBezTo>
                <a:cubicBezTo>
                  <a:pt x="3756166" y="209366"/>
                  <a:pt x="3758041" y="207615"/>
                  <a:pt x="3760671" y="204756"/>
                </a:cubicBezTo>
                <a:cubicBezTo>
                  <a:pt x="3763301" y="201896"/>
                  <a:pt x="3766638" y="198006"/>
                  <a:pt x="3770682" y="193087"/>
                </a:cubicBezTo>
                <a:cubicBezTo>
                  <a:pt x="3774726" y="188168"/>
                  <a:pt x="3779861" y="181664"/>
                  <a:pt x="3786087" y="173577"/>
                </a:cubicBezTo>
                <a:cubicBezTo>
                  <a:pt x="3784967" y="165431"/>
                  <a:pt x="3783514" y="158995"/>
                  <a:pt x="3781728" y="154271"/>
                </a:cubicBezTo>
                <a:cubicBezTo>
                  <a:pt x="3779943" y="149546"/>
                  <a:pt x="3777477" y="145915"/>
                  <a:pt x="3774333" y="143379"/>
                </a:cubicBezTo>
                <a:cubicBezTo>
                  <a:pt x="3771189" y="140842"/>
                  <a:pt x="3767087" y="138873"/>
                  <a:pt x="3762029" y="137473"/>
                </a:cubicBezTo>
                <a:cubicBezTo>
                  <a:pt x="3756970" y="136072"/>
                  <a:pt x="3750141" y="134392"/>
                  <a:pt x="3741544" y="132431"/>
                </a:cubicBezTo>
                <a:cubicBezTo>
                  <a:pt x="3737116" y="131323"/>
                  <a:pt x="3732391" y="129484"/>
                  <a:pt x="3727367" y="126914"/>
                </a:cubicBezTo>
                <a:cubicBezTo>
                  <a:pt x="3722343" y="124344"/>
                  <a:pt x="3717243" y="121058"/>
                  <a:pt x="3712067" y="117057"/>
                </a:cubicBezTo>
                <a:cubicBezTo>
                  <a:pt x="3710305" y="115743"/>
                  <a:pt x="3707244" y="113032"/>
                  <a:pt x="3702884" y="108924"/>
                </a:cubicBezTo>
                <a:cubicBezTo>
                  <a:pt x="3698525" y="104816"/>
                  <a:pt x="3693300" y="98142"/>
                  <a:pt x="3687210" y="88901"/>
                </a:cubicBezTo>
                <a:close/>
                <a:moveTo>
                  <a:pt x="834593" y="88901"/>
                </a:moveTo>
                <a:lnTo>
                  <a:pt x="1053586" y="88901"/>
                </a:lnTo>
                <a:lnTo>
                  <a:pt x="1075354" y="114981"/>
                </a:lnTo>
                <a:lnTo>
                  <a:pt x="1039396" y="114981"/>
                </a:lnTo>
                <a:lnTo>
                  <a:pt x="1039396" y="319387"/>
                </a:lnTo>
                <a:lnTo>
                  <a:pt x="1012298" y="298732"/>
                </a:lnTo>
                <a:lnTo>
                  <a:pt x="1012298" y="186402"/>
                </a:lnTo>
                <a:cubicBezTo>
                  <a:pt x="1012298" y="180477"/>
                  <a:pt x="1010142" y="175256"/>
                  <a:pt x="1005830" y="170738"/>
                </a:cubicBezTo>
                <a:cubicBezTo>
                  <a:pt x="1001519" y="166221"/>
                  <a:pt x="996435" y="163962"/>
                  <a:pt x="990579" y="163962"/>
                </a:cubicBezTo>
                <a:cubicBezTo>
                  <a:pt x="981868" y="163962"/>
                  <a:pt x="977512" y="169480"/>
                  <a:pt x="977512" y="180515"/>
                </a:cubicBezTo>
                <a:cubicBezTo>
                  <a:pt x="977512" y="183375"/>
                  <a:pt x="978088" y="188148"/>
                  <a:pt x="979241" y="194833"/>
                </a:cubicBezTo>
                <a:lnTo>
                  <a:pt x="964991" y="199271"/>
                </a:lnTo>
                <a:cubicBezTo>
                  <a:pt x="962795" y="187836"/>
                  <a:pt x="957949" y="179175"/>
                  <a:pt x="950453" y="173291"/>
                </a:cubicBezTo>
                <a:cubicBezTo>
                  <a:pt x="942454" y="166841"/>
                  <a:pt x="933359" y="163616"/>
                  <a:pt x="923167" y="163616"/>
                </a:cubicBezTo>
                <a:cubicBezTo>
                  <a:pt x="918868" y="163616"/>
                  <a:pt x="914727" y="164507"/>
                  <a:pt x="910741" y="166289"/>
                </a:cubicBezTo>
                <a:cubicBezTo>
                  <a:pt x="906756" y="168071"/>
                  <a:pt x="903240" y="170435"/>
                  <a:pt x="900193" y="173379"/>
                </a:cubicBezTo>
                <a:cubicBezTo>
                  <a:pt x="897146" y="176323"/>
                  <a:pt x="894750" y="179796"/>
                  <a:pt x="893005" y="183797"/>
                </a:cubicBezTo>
                <a:cubicBezTo>
                  <a:pt x="891259" y="187799"/>
                  <a:pt x="890386" y="191997"/>
                  <a:pt x="890386" y="196391"/>
                </a:cubicBezTo>
                <a:cubicBezTo>
                  <a:pt x="890386" y="210282"/>
                  <a:pt x="897372" y="218328"/>
                  <a:pt x="911344" y="220527"/>
                </a:cubicBezTo>
                <a:cubicBezTo>
                  <a:pt x="907196" y="217421"/>
                  <a:pt x="905122" y="213179"/>
                  <a:pt x="905122" y="207801"/>
                </a:cubicBezTo>
                <a:cubicBezTo>
                  <a:pt x="905122" y="201409"/>
                  <a:pt x="907700" y="195768"/>
                  <a:pt x="912856" y="190876"/>
                </a:cubicBezTo>
                <a:cubicBezTo>
                  <a:pt x="918012" y="185984"/>
                  <a:pt x="923687" y="183539"/>
                  <a:pt x="929880" y="183539"/>
                </a:cubicBezTo>
                <a:cubicBezTo>
                  <a:pt x="950339" y="184868"/>
                  <a:pt x="960568" y="194913"/>
                  <a:pt x="960568" y="213676"/>
                </a:cubicBezTo>
                <a:cubicBezTo>
                  <a:pt x="960271" y="223555"/>
                  <a:pt x="957151" y="231208"/>
                  <a:pt x="951210" y="236634"/>
                </a:cubicBezTo>
                <a:cubicBezTo>
                  <a:pt x="945268" y="242059"/>
                  <a:pt x="936807" y="245147"/>
                  <a:pt x="925827" y="245896"/>
                </a:cubicBezTo>
                <a:cubicBezTo>
                  <a:pt x="916906" y="245896"/>
                  <a:pt x="908777" y="244490"/>
                  <a:pt x="901441" y="241678"/>
                </a:cubicBezTo>
                <a:cubicBezTo>
                  <a:pt x="894104" y="238866"/>
                  <a:pt x="887773" y="234859"/>
                  <a:pt x="882448" y="229657"/>
                </a:cubicBezTo>
                <a:cubicBezTo>
                  <a:pt x="877123" y="224455"/>
                  <a:pt x="873002" y="218268"/>
                  <a:pt x="870083" y="211097"/>
                </a:cubicBezTo>
                <a:cubicBezTo>
                  <a:pt x="867165" y="203925"/>
                  <a:pt x="865705" y="195912"/>
                  <a:pt x="865705" y="187057"/>
                </a:cubicBezTo>
                <a:cubicBezTo>
                  <a:pt x="865705" y="173092"/>
                  <a:pt x="869577" y="160201"/>
                  <a:pt x="877319" y="148384"/>
                </a:cubicBezTo>
                <a:cubicBezTo>
                  <a:pt x="886262" y="135043"/>
                  <a:pt x="897855" y="128373"/>
                  <a:pt x="912099" y="128373"/>
                </a:cubicBezTo>
                <a:cubicBezTo>
                  <a:pt x="929896" y="128373"/>
                  <a:pt x="943589" y="136784"/>
                  <a:pt x="953179" y="153604"/>
                </a:cubicBezTo>
                <a:cubicBezTo>
                  <a:pt x="953179" y="149111"/>
                  <a:pt x="956117" y="144054"/>
                  <a:pt x="961995" y="138434"/>
                </a:cubicBezTo>
                <a:cubicBezTo>
                  <a:pt x="968008" y="132420"/>
                  <a:pt x="974196" y="129414"/>
                  <a:pt x="980557" y="129414"/>
                </a:cubicBezTo>
                <a:cubicBezTo>
                  <a:pt x="998377" y="129414"/>
                  <a:pt x="1009186" y="140014"/>
                  <a:pt x="1012986" y="161215"/>
                </a:cubicBezTo>
                <a:lnTo>
                  <a:pt x="1012986" y="114981"/>
                </a:lnTo>
                <a:lnTo>
                  <a:pt x="856658" y="114981"/>
                </a:lnTo>
                <a:close/>
                <a:moveTo>
                  <a:pt x="443917" y="88549"/>
                </a:moveTo>
                <a:lnTo>
                  <a:pt x="444215" y="88901"/>
                </a:lnTo>
                <a:lnTo>
                  <a:pt x="634743" y="88901"/>
                </a:lnTo>
                <a:lnTo>
                  <a:pt x="656092" y="114981"/>
                </a:lnTo>
                <a:lnTo>
                  <a:pt x="621174" y="114981"/>
                </a:lnTo>
                <a:lnTo>
                  <a:pt x="621174" y="318270"/>
                </a:lnTo>
                <a:lnTo>
                  <a:pt x="606885" y="309051"/>
                </a:lnTo>
                <a:cubicBezTo>
                  <a:pt x="596660" y="270435"/>
                  <a:pt x="580154" y="247232"/>
                  <a:pt x="557363" y="239442"/>
                </a:cubicBezTo>
                <a:cubicBezTo>
                  <a:pt x="552257" y="246373"/>
                  <a:pt x="546448" y="251218"/>
                  <a:pt x="539935" y="253977"/>
                </a:cubicBezTo>
                <a:cubicBezTo>
                  <a:pt x="533422" y="256736"/>
                  <a:pt x="527403" y="258115"/>
                  <a:pt x="521879" y="258115"/>
                </a:cubicBezTo>
                <a:cubicBezTo>
                  <a:pt x="511655" y="258115"/>
                  <a:pt x="503037" y="254737"/>
                  <a:pt x="496028" y="247980"/>
                </a:cubicBezTo>
                <a:cubicBezTo>
                  <a:pt x="489018" y="241223"/>
                  <a:pt x="485513" y="232594"/>
                  <a:pt x="485513" y="222091"/>
                </a:cubicBezTo>
                <a:cubicBezTo>
                  <a:pt x="485513" y="210343"/>
                  <a:pt x="489986" y="200890"/>
                  <a:pt x="498933" y="193731"/>
                </a:cubicBezTo>
                <a:cubicBezTo>
                  <a:pt x="506470" y="187703"/>
                  <a:pt x="516539" y="184689"/>
                  <a:pt x="529142" y="184689"/>
                </a:cubicBezTo>
                <a:cubicBezTo>
                  <a:pt x="536051" y="184689"/>
                  <a:pt x="539946" y="185840"/>
                  <a:pt x="540827" y="188142"/>
                </a:cubicBezTo>
                <a:cubicBezTo>
                  <a:pt x="540827" y="175154"/>
                  <a:pt x="537604" y="165436"/>
                  <a:pt x="531158" y="158990"/>
                </a:cubicBezTo>
                <a:cubicBezTo>
                  <a:pt x="526957" y="154999"/>
                  <a:pt x="518274" y="151154"/>
                  <a:pt x="505106" y="147454"/>
                </a:cubicBezTo>
                <a:cubicBezTo>
                  <a:pt x="498743" y="145545"/>
                  <a:pt x="492988" y="143454"/>
                  <a:pt x="487839" y="141181"/>
                </a:cubicBezTo>
                <a:cubicBezTo>
                  <a:pt x="482691" y="138909"/>
                  <a:pt x="477894" y="136341"/>
                  <a:pt x="473448" y="133478"/>
                </a:cubicBezTo>
                <a:cubicBezTo>
                  <a:pt x="471350" y="132081"/>
                  <a:pt x="468857" y="129786"/>
                  <a:pt x="465969" y="126594"/>
                </a:cubicBezTo>
                <a:lnTo>
                  <a:pt x="457548" y="116107"/>
                </a:lnTo>
                <a:lnTo>
                  <a:pt x="443281" y="121020"/>
                </a:lnTo>
                <a:cubicBezTo>
                  <a:pt x="436743" y="123869"/>
                  <a:pt x="430919" y="127070"/>
                  <a:pt x="425811" y="130623"/>
                </a:cubicBezTo>
                <a:cubicBezTo>
                  <a:pt x="415594" y="137728"/>
                  <a:pt x="406539" y="147149"/>
                  <a:pt x="398647" y="158885"/>
                </a:cubicBezTo>
                <a:cubicBezTo>
                  <a:pt x="392917" y="167887"/>
                  <a:pt x="388374" y="178534"/>
                  <a:pt x="385021" y="190827"/>
                </a:cubicBezTo>
                <a:cubicBezTo>
                  <a:pt x="381667" y="203119"/>
                  <a:pt x="379991" y="216993"/>
                  <a:pt x="379991" y="232449"/>
                </a:cubicBezTo>
                <a:cubicBezTo>
                  <a:pt x="379991" y="245503"/>
                  <a:pt x="383282" y="257232"/>
                  <a:pt x="389864" y="267636"/>
                </a:cubicBezTo>
                <a:cubicBezTo>
                  <a:pt x="395968" y="278357"/>
                  <a:pt x="402826" y="285058"/>
                  <a:pt x="410438" y="287739"/>
                </a:cubicBezTo>
                <a:lnTo>
                  <a:pt x="417252" y="288900"/>
                </a:lnTo>
                <a:lnTo>
                  <a:pt x="411196" y="282622"/>
                </a:lnTo>
                <a:cubicBezTo>
                  <a:pt x="408972" y="278450"/>
                  <a:pt x="407860" y="274088"/>
                  <a:pt x="407860" y="269536"/>
                </a:cubicBezTo>
                <a:cubicBezTo>
                  <a:pt x="407860" y="266030"/>
                  <a:pt x="408644" y="262846"/>
                  <a:pt x="410211" y="259985"/>
                </a:cubicBezTo>
                <a:cubicBezTo>
                  <a:pt x="411778" y="257123"/>
                  <a:pt x="413818" y="254574"/>
                  <a:pt x="416329" y="252339"/>
                </a:cubicBezTo>
                <a:cubicBezTo>
                  <a:pt x="418840" y="250103"/>
                  <a:pt x="421753" y="248325"/>
                  <a:pt x="425068" y="247005"/>
                </a:cubicBezTo>
                <a:cubicBezTo>
                  <a:pt x="428383" y="245686"/>
                  <a:pt x="431773" y="245026"/>
                  <a:pt x="435238" y="245026"/>
                </a:cubicBezTo>
                <a:cubicBezTo>
                  <a:pt x="442768" y="245026"/>
                  <a:pt x="449156" y="247964"/>
                  <a:pt x="454401" y="253842"/>
                </a:cubicBezTo>
                <a:cubicBezTo>
                  <a:pt x="459648" y="259719"/>
                  <a:pt x="462271" y="267019"/>
                  <a:pt x="462271" y="275742"/>
                </a:cubicBezTo>
                <a:cubicBezTo>
                  <a:pt x="462271" y="280815"/>
                  <a:pt x="461236" y="285544"/>
                  <a:pt x="459168" y="289927"/>
                </a:cubicBezTo>
                <a:cubicBezTo>
                  <a:pt x="457099" y="294310"/>
                  <a:pt x="454283" y="298086"/>
                  <a:pt x="450718" y="301254"/>
                </a:cubicBezTo>
                <a:cubicBezTo>
                  <a:pt x="447153" y="304422"/>
                  <a:pt x="443037" y="306886"/>
                  <a:pt x="438372" y="308644"/>
                </a:cubicBezTo>
                <a:cubicBezTo>
                  <a:pt x="433706" y="310402"/>
                  <a:pt x="428742" y="311282"/>
                  <a:pt x="423482" y="311282"/>
                </a:cubicBezTo>
                <a:cubicBezTo>
                  <a:pt x="399693" y="311282"/>
                  <a:pt x="381736" y="299855"/>
                  <a:pt x="369610" y="277003"/>
                </a:cubicBezTo>
                <a:cubicBezTo>
                  <a:pt x="358693" y="257164"/>
                  <a:pt x="353233" y="234776"/>
                  <a:pt x="353233" y="209838"/>
                </a:cubicBezTo>
                <a:cubicBezTo>
                  <a:pt x="353939" y="189897"/>
                  <a:pt x="357824" y="171628"/>
                  <a:pt x="364888" y="155031"/>
                </a:cubicBezTo>
                <a:cubicBezTo>
                  <a:pt x="371953" y="138434"/>
                  <a:pt x="381861" y="123408"/>
                  <a:pt x="394611" y="109953"/>
                </a:cubicBezTo>
                <a:cubicBezTo>
                  <a:pt x="401189" y="104832"/>
                  <a:pt x="408493" y="100235"/>
                  <a:pt x="416522" y="96162"/>
                </a:cubicBezTo>
                <a:cubicBezTo>
                  <a:pt x="420536" y="94125"/>
                  <a:pt x="424826" y="92473"/>
                  <a:pt x="429392" y="91204"/>
                </a:cubicBezTo>
                <a:lnTo>
                  <a:pt x="435949" y="90005"/>
                </a:lnTo>
                <a:lnTo>
                  <a:pt x="435033" y="88901"/>
                </a:lnTo>
                <a:lnTo>
                  <a:pt x="441989" y="88901"/>
                </a:lnTo>
                <a:close/>
                <a:moveTo>
                  <a:pt x="2843214" y="86484"/>
                </a:moveTo>
                <a:cubicBezTo>
                  <a:pt x="2861110" y="86484"/>
                  <a:pt x="2870334" y="92813"/>
                  <a:pt x="2870884" y="105471"/>
                </a:cubicBezTo>
                <a:cubicBezTo>
                  <a:pt x="2871152" y="111826"/>
                  <a:pt x="2869448" y="116843"/>
                  <a:pt x="2865772" y="120523"/>
                </a:cubicBezTo>
                <a:cubicBezTo>
                  <a:pt x="2862095" y="124204"/>
                  <a:pt x="2857342" y="126044"/>
                  <a:pt x="2851512" y="126044"/>
                </a:cubicBezTo>
                <a:cubicBezTo>
                  <a:pt x="2848748" y="126044"/>
                  <a:pt x="2845958" y="125507"/>
                  <a:pt x="2843142" y="124433"/>
                </a:cubicBezTo>
                <a:cubicBezTo>
                  <a:pt x="2840326" y="123359"/>
                  <a:pt x="2838340" y="121822"/>
                  <a:pt x="2837184" y="119821"/>
                </a:cubicBezTo>
                <a:cubicBezTo>
                  <a:pt x="2836868" y="121268"/>
                  <a:pt x="2836710" y="123781"/>
                  <a:pt x="2836710" y="127360"/>
                </a:cubicBezTo>
                <a:cubicBezTo>
                  <a:pt x="2836710" y="132591"/>
                  <a:pt x="2839080" y="136885"/>
                  <a:pt x="2843819" y="140243"/>
                </a:cubicBezTo>
                <a:cubicBezTo>
                  <a:pt x="2848559" y="143600"/>
                  <a:pt x="2854926" y="145278"/>
                  <a:pt x="2862922" y="145278"/>
                </a:cubicBezTo>
                <a:cubicBezTo>
                  <a:pt x="2864798" y="145278"/>
                  <a:pt x="2881485" y="135871"/>
                  <a:pt x="2912983" y="117057"/>
                </a:cubicBezTo>
                <a:lnTo>
                  <a:pt x="2912983" y="88901"/>
                </a:lnTo>
                <a:lnTo>
                  <a:pt x="2939611" y="88901"/>
                </a:lnTo>
                <a:lnTo>
                  <a:pt x="2954002" y="88901"/>
                </a:lnTo>
                <a:lnTo>
                  <a:pt x="3025833" y="88901"/>
                </a:lnTo>
                <a:lnTo>
                  <a:pt x="3042166" y="88901"/>
                </a:lnTo>
                <a:lnTo>
                  <a:pt x="3223771" y="88901"/>
                </a:lnTo>
                <a:lnTo>
                  <a:pt x="3225542" y="88901"/>
                </a:lnTo>
                <a:lnTo>
                  <a:pt x="3337949" y="88901"/>
                </a:lnTo>
                <a:lnTo>
                  <a:pt x="3357092" y="88901"/>
                </a:lnTo>
                <a:lnTo>
                  <a:pt x="3587907" y="88901"/>
                </a:lnTo>
                <a:lnTo>
                  <a:pt x="3610022" y="114981"/>
                </a:lnTo>
                <a:lnTo>
                  <a:pt x="3508876" y="114981"/>
                </a:lnTo>
                <a:lnTo>
                  <a:pt x="3508876" y="122459"/>
                </a:lnTo>
                <a:cubicBezTo>
                  <a:pt x="3530344" y="122459"/>
                  <a:pt x="3548401" y="132224"/>
                  <a:pt x="3563044" y="151754"/>
                </a:cubicBezTo>
                <a:cubicBezTo>
                  <a:pt x="3576488" y="168733"/>
                  <a:pt x="3583210" y="187454"/>
                  <a:pt x="3583210" y="207916"/>
                </a:cubicBezTo>
                <a:cubicBezTo>
                  <a:pt x="3583210" y="213199"/>
                  <a:pt x="3582338" y="218207"/>
                  <a:pt x="3580594" y="222941"/>
                </a:cubicBezTo>
                <a:cubicBezTo>
                  <a:pt x="3578850" y="227675"/>
                  <a:pt x="3576438" y="231903"/>
                  <a:pt x="3573358" y="235626"/>
                </a:cubicBezTo>
                <a:cubicBezTo>
                  <a:pt x="3570278" y="239348"/>
                  <a:pt x="3566561" y="242298"/>
                  <a:pt x="3562205" y="244475"/>
                </a:cubicBezTo>
                <a:cubicBezTo>
                  <a:pt x="3557849" y="246652"/>
                  <a:pt x="3553074" y="247741"/>
                  <a:pt x="3547879" y="247741"/>
                </a:cubicBezTo>
                <a:cubicBezTo>
                  <a:pt x="3544168" y="247741"/>
                  <a:pt x="3540609" y="247019"/>
                  <a:pt x="3537202" y="245576"/>
                </a:cubicBezTo>
                <a:cubicBezTo>
                  <a:pt x="3533795" y="244134"/>
                  <a:pt x="3530737" y="242251"/>
                  <a:pt x="3528028" y="239929"/>
                </a:cubicBezTo>
                <a:cubicBezTo>
                  <a:pt x="3525319" y="237607"/>
                  <a:pt x="3523098" y="234782"/>
                  <a:pt x="3521367" y="231452"/>
                </a:cubicBezTo>
                <a:cubicBezTo>
                  <a:pt x="3519637" y="228122"/>
                  <a:pt x="3518771" y="224425"/>
                  <a:pt x="3518771" y="220361"/>
                </a:cubicBezTo>
                <a:cubicBezTo>
                  <a:pt x="3518771" y="213280"/>
                  <a:pt x="3521292" y="207351"/>
                  <a:pt x="3526334" y="202575"/>
                </a:cubicBezTo>
                <a:cubicBezTo>
                  <a:pt x="3531377" y="197799"/>
                  <a:pt x="3537637" y="195411"/>
                  <a:pt x="3545115" y="195411"/>
                </a:cubicBezTo>
                <a:cubicBezTo>
                  <a:pt x="3549704" y="195411"/>
                  <a:pt x="3553795" y="196476"/>
                  <a:pt x="3557389" y="198605"/>
                </a:cubicBezTo>
                <a:cubicBezTo>
                  <a:pt x="3560983" y="200734"/>
                  <a:pt x="3562865" y="203008"/>
                  <a:pt x="3563033" y="205427"/>
                </a:cubicBezTo>
                <a:lnTo>
                  <a:pt x="3562334" y="203941"/>
                </a:lnTo>
                <a:cubicBezTo>
                  <a:pt x="3562334" y="191944"/>
                  <a:pt x="3557327" y="180938"/>
                  <a:pt x="3547312" y="170923"/>
                </a:cubicBezTo>
                <a:cubicBezTo>
                  <a:pt x="3537624" y="160365"/>
                  <a:pt x="3524694" y="155187"/>
                  <a:pt x="3508523" y="155389"/>
                </a:cubicBezTo>
                <a:lnTo>
                  <a:pt x="3508523" y="316887"/>
                </a:lnTo>
                <a:cubicBezTo>
                  <a:pt x="3503957" y="316583"/>
                  <a:pt x="3500717" y="315873"/>
                  <a:pt x="3498807" y="314759"/>
                </a:cubicBezTo>
                <a:cubicBezTo>
                  <a:pt x="3496896" y="313645"/>
                  <a:pt x="3495852" y="312857"/>
                  <a:pt x="3495676" y="312394"/>
                </a:cubicBezTo>
                <a:cubicBezTo>
                  <a:pt x="3490504" y="299740"/>
                  <a:pt x="3484845" y="288666"/>
                  <a:pt x="3478699" y="279172"/>
                </a:cubicBezTo>
                <a:cubicBezTo>
                  <a:pt x="3472554" y="269679"/>
                  <a:pt x="3465726" y="261177"/>
                  <a:pt x="3458215" y="253666"/>
                </a:cubicBezTo>
                <a:cubicBezTo>
                  <a:pt x="3441265" y="236713"/>
                  <a:pt x="3421896" y="226962"/>
                  <a:pt x="3400108" y="224414"/>
                </a:cubicBezTo>
                <a:lnTo>
                  <a:pt x="3371138" y="186804"/>
                </a:lnTo>
                <a:cubicBezTo>
                  <a:pt x="3405176" y="159194"/>
                  <a:pt x="3442631" y="138766"/>
                  <a:pt x="3483501" y="125521"/>
                </a:cubicBezTo>
                <a:lnTo>
                  <a:pt x="3483501" y="114981"/>
                </a:lnTo>
                <a:lnTo>
                  <a:pt x="3373910" y="114981"/>
                </a:lnTo>
                <a:lnTo>
                  <a:pt x="3356368" y="121028"/>
                </a:lnTo>
                <a:cubicBezTo>
                  <a:pt x="3349830" y="123881"/>
                  <a:pt x="3344006" y="127086"/>
                  <a:pt x="3338898" y="130645"/>
                </a:cubicBezTo>
                <a:cubicBezTo>
                  <a:pt x="3328681" y="137761"/>
                  <a:pt x="3319627" y="147195"/>
                  <a:pt x="3311734" y="158946"/>
                </a:cubicBezTo>
                <a:cubicBezTo>
                  <a:pt x="3306003" y="167962"/>
                  <a:pt x="3301461" y="178626"/>
                  <a:pt x="3298108" y="190937"/>
                </a:cubicBezTo>
                <a:cubicBezTo>
                  <a:pt x="3294754" y="203248"/>
                  <a:pt x="3293077" y="218223"/>
                  <a:pt x="3293077" y="235863"/>
                </a:cubicBezTo>
                <a:cubicBezTo>
                  <a:pt x="3293264" y="246971"/>
                  <a:pt x="3296767" y="257805"/>
                  <a:pt x="3303584" y="268363"/>
                </a:cubicBezTo>
                <a:cubicBezTo>
                  <a:pt x="3315005" y="284376"/>
                  <a:pt x="3324940" y="291520"/>
                  <a:pt x="3333391" y="289795"/>
                </a:cubicBezTo>
                <a:cubicBezTo>
                  <a:pt x="3329566" y="289343"/>
                  <a:pt x="3326536" y="287014"/>
                  <a:pt x="3324300" y="282807"/>
                </a:cubicBezTo>
                <a:cubicBezTo>
                  <a:pt x="3322064" y="278600"/>
                  <a:pt x="3320946" y="274207"/>
                  <a:pt x="3320946" y="269629"/>
                </a:cubicBezTo>
                <a:cubicBezTo>
                  <a:pt x="3320946" y="262695"/>
                  <a:pt x="3323774" y="256860"/>
                  <a:pt x="3329429" y="252127"/>
                </a:cubicBezTo>
                <a:cubicBezTo>
                  <a:pt x="3335085" y="247393"/>
                  <a:pt x="3341383" y="245026"/>
                  <a:pt x="3348325" y="245026"/>
                </a:cubicBezTo>
                <a:cubicBezTo>
                  <a:pt x="3355855" y="245026"/>
                  <a:pt x="3362242" y="247964"/>
                  <a:pt x="3367489" y="253842"/>
                </a:cubicBezTo>
                <a:cubicBezTo>
                  <a:pt x="3372735" y="259719"/>
                  <a:pt x="3375358" y="267019"/>
                  <a:pt x="3375358" y="275742"/>
                </a:cubicBezTo>
                <a:cubicBezTo>
                  <a:pt x="3375358" y="280815"/>
                  <a:pt x="3374323" y="285544"/>
                  <a:pt x="3372255" y="289927"/>
                </a:cubicBezTo>
                <a:cubicBezTo>
                  <a:pt x="3370186" y="294310"/>
                  <a:pt x="3367369" y="298086"/>
                  <a:pt x="3363805" y="301254"/>
                </a:cubicBezTo>
                <a:cubicBezTo>
                  <a:pt x="3360240" y="304422"/>
                  <a:pt x="3356125" y="306886"/>
                  <a:pt x="3351459" y="308644"/>
                </a:cubicBezTo>
                <a:cubicBezTo>
                  <a:pt x="3346793" y="310402"/>
                  <a:pt x="3341945" y="311282"/>
                  <a:pt x="3336916" y="311282"/>
                </a:cubicBezTo>
                <a:cubicBezTo>
                  <a:pt x="3312877" y="311282"/>
                  <a:pt x="3294544" y="299385"/>
                  <a:pt x="3281915" y="275593"/>
                </a:cubicBezTo>
                <a:cubicBezTo>
                  <a:pt x="3271500" y="256698"/>
                  <a:pt x="3266293" y="234818"/>
                  <a:pt x="3266293" y="209954"/>
                </a:cubicBezTo>
                <a:cubicBezTo>
                  <a:pt x="3266293" y="175604"/>
                  <a:pt x="3280016" y="143946"/>
                  <a:pt x="3307461" y="114981"/>
                </a:cubicBezTo>
                <a:lnTo>
                  <a:pt x="3246891" y="114981"/>
                </a:lnTo>
                <a:lnTo>
                  <a:pt x="3245114" y="114981"/>
                </a:lnTo>
                <a:lnTo>
                  <a:pt x="3211974" y="114981"/>
                </a:lnTo>
                <a:lnTo>
                  <a:pt x="3211974" y="318270"/>
                </a:lnTo>
                <a:lnTo>
                  <a:pt x="3197684" y="309051"/>
                </a:lnTo>
                <a:cubicBezTo>
                  <a:pt x="3187460" y="270435"/>
                  <a:pt x="3170953" y="247232"/>
                  <a:pt x="3148163" y="239442"/>
                </a:cubicBezTo>
                <a:cubicBezTo>
                  <a:pt x="3143056" y="246373"/>
                  <a:pt x="3137247" y="251218"/>
                  <a:pt x="3130734" y="253977"/>
                </a:cubicBezTo>
                <a:cubicBezTo>
                  <a:pt x="3124222" y="256736"/>
                  <a:pt x="3118203" y="258115"/>
                  <a:pt x="3112678" y="258115"/>
                </a:cubicBezTo>
                <a:cubicBezTo>
                  <a:pt x="3102454" y="258115"/>
                  <a:pt x="3093837" y="254737"/>
                  <a:pt x="3086827" y="247980"/>
                </a:cubicBezTo>
                <a:cubicBezTo>
                  <a:pt x="3079817" y="241223"/>
                  <a:pt x="3076312" y="232594"/>
                  <a:pt x="3076312" y="222091"/>
                </a:cubicBezTo>
                <a:cubicBezTo>
                  <a:pt x="3076312" y="210343"/>
                  <a:pt x="3080785" y="200890"/>
                  <a:pt x="3089732" y="193731"/>
                </a:cubicBezTo>
                <a:cubicBezTo>
                  <a:pt x="3097269" y="187703"/>
                  <a:pt x="3107338" y="184689"/>
                  <a:pt x="3119941" y="184689"/>
                </a:cubicBezTo>
                <a:cubicBezTo>
                  <a:pt x="3126850" y="184689"/>
                  <a:pt x="3130745" y="185840"/>
                  <a:pt x="3131626" y="188142"/>
                </a:cubicBezTo>
                <a:cubicBezTo>
                  <a:pt x="3131626" y="175154"/>
                  <a:pt x="3128403" y="165436"/>
                  <a:pt x="3121957" y="158990"/>
                </a:cubicBezTo>
                <a:cubicBezTo>
                  <a:pt x="3117757" y="154999"/>
                  <a:pt x="3109073" y="151154"/>
                  <a:pt x="3095905" y="147454"/>
                </a:cubicBezTo>
                <a:cubicBezTo>
                  <a:pt x="3089543" y="145545"/>
                  <a:pt x="3083787" y="143454"/>
                  <a:pt x="3078639" y="141181"/>
                </a:cubicBezTo>
                <a:cubicBezTo>
                  <a:pt x="3073490" y="138909"/>
                  <a:pt x="3068693" y="136341"/>
                  <a:pt x="3064247" y="133478"/>
                </a:cubicBezTo>
                <a:cubicBezTo>
                  <a:pt x="3062149" y="132081"/>
                  <a:pt x="3059656" y="129786"/>
                  <a:pt x="3056768" y="126594"/>
                </a:cubicBezTo>
                <a:lnTo>
                  <a:pt x="3047478" y="115023"/>
                </a:lnTo>
                <a:lnTo>
                  <a:pt x="3037154" y="117467"/>
                </a:lnTo>
                <a:cubicBezTo>
                  <a:pt x="3027925" y="121983"/>
                  <a:pt x="3022516" y="132586"/>
                  <a:pt x="3020927" y="149276"/>
                </a:cubicBezTo>
                <a:cubicBezTo>
                  <a:pt x="3020707" y="166310"/>
                  <a:pt x="3022456" y="184418"/>
                  <a:pt x="3026175" y="203599"/>
                </a:cubicBezTo>
                <a:cubicBezTo>
                  <a:pt x="3028157" y="213919"/>
                  <a:pt x="3029748" y="223636"/>
                  <a:pt x="3030946" y="232751"/>
                </a:cubicBezTo>
                <a:cubicBezTo>
                  <a:pt x="3032145" y="241867"/>
                  <a:pt x="3032745" y="249409"/>
                  <a:pt x="3032745" y="255378"/>
                </a:cubicBezTo>
                <a:cubicBezTo>
                  <a:pt x="3032745" y="262988"/>
                  <a:pt x="3031039" y="270633"/>
                  <a:pt x="3027629" y="278313"/>
                </a:cubicBezTo>
                <a:cubicBezTo>
                  <a:pt x="3024218" y="285993"/>
                  <a:pt x="3019411" y="293433"/>
                  <a:pt x="3013207" y="300632"/>
                </a:cubicBezTo>
                <a:cubicBezTo>
                  <a:pt x="3007810" y="305327"/>
                  <a:pt x="3001680" y="309604"/>
                  <a:pt x="2994815" y="313462"/>
                </a:cubicBezTo>
                <a:cubicBezTo>
                  <a:pt x="2987950" y="317321"/>
                  <a:pt x="2980512" y="320353"/>
                  <a:pt x="2972502" y="322559"/>
                </a:cubicBezTo>
                <a:lnTo>
                  <a:pt x="2958625" y="309866"/>
                </a:lnTo>
                <a:cubicBezTo>
                  <a:pt x="2966419" y="306228"/>
                  <a:pt x="2973153" y="302825"/>
                  <a:pt x="2978829" y="299657"/>
                </a:cubicBezTo>
                <a:cubicBezTo>
                  <a:pt x="2984504" y="296489"/>
                  <a:pt x="2990281" y="292087"/>
                  <a:pt x="2996158" y="286452"/>
                </a:cubicBezTo>
                <a:cubicBezTo>
                  <a:pt x="2999025" y="281236"/>
                  <a:pt x="3000459" y="271685"/>
                  <a:pt x="3000459" y="257801"/>
                </a:cubicBezTo>
                <a:cubicBezTo>
                  <a:pt x="3000459" y="253473"/>
                  <a:pt x="2999849" y="248143"/>
                  <a:pt x="2998628" y="241810"/>
                </a:cubicBezTo>
                <a:cubicBezTo>
                  <a:pt x="2997407" y="235477"/>
                  <a:pt x="2995518" y="228008"/>
                  <a:pt x="2992959" y="219403"/>
                </a:cubicBezTo>
                <a:cubicBezTo>
                  <a:pt x="2987816" y="202322"/>
                  <a:pt x="2985244" y="188919"/>
                  <a:pt x="2985244" y="179194"/>
                </a:cubicBezTo>
                <a:cubicBezTo>
                  <a:pt x="2983632" y="153048"/>
                  <a:pt x="2993658" y="131644"/>
                  <a:pt x="3015322" y="114981"/>
                </a:cubicBezTo>
                <a:lnTo>
                  <a:pt x="2975351" y="114981"/>
                </a:lnTo>
                <a:lnTo>
                  <a:pt x="2960954" y="114981"/>
                </a:lnTo>
                <a:lnTo>
                  <a:pt x="2939392" y="114981"/>
                </a:lnTo>
                <a:lnTo>
                  <a:pt x="2939392" y="323110"/>
                </a:lnTo>
                <a:lnTo>
                  <a:pt x="2928330" y="307554"/>
                </a:lnTo>
                <a:lnTo>
                  <a:pt x="2928330" y="307895"/>
                </a:lnTo>
                <a:cubicBezTo>
                  <a:pt x="2921494" y="302565"/>
                  <a:pt x="2916780" y="297543"/>
                  <a:pt x="2914186" y="292829"/>
                </a:cubicBezTo>
                <a:cubicBezTo>
                  <a:pt x="2911592" y="288115"/>
                  <a:pt x="2908743" y="283539"/>
                  <a:pt x="2905637" y="279101"/>
                </a:cubicBezTo>
                <a:cubicBezTo>
                  <a:pt x="2895464" y="264182"/>
                  <a:pt x="2885512" y="253152"/>
                  <a:pt x="2875780" y="246011"/>
                </a:cubicBezTo>
                <a:cubicBezTo>
                  <a:pt x="2869205" y="241474"/>
                  <a:pt x="2861631" y="237852"/>
                  <a:pt x="2853057" y="235144"/>
                </a:cubicBezTo>
                <a:cubicBezTo>
                  <a:pt x="2844483" y="232437"/>
                  <a:pt x="2834565" y="230472"/>
                  <a:pt x="2823302" y="229249"/>
                </a:cubicBezTo>
                <a:lnTo>
                  <a:pt x="2798549" y="193880"/>
                </a:lnTo>
                <a:lnTo>
                  <a:pt x="2849717" y="159926"/>
                </a:lnTo>
                <a:cubicBezTo>
                  <a:pt x="2839052" y="159926"/>
                  <a:pt x="2829407" y="156752"/>
                  <a:pt x="2820780" y="150405"/>
                </a:cubicBezTo>
                <a:cubicBezTo>
                  <a:pt x="2816587" y="146954"/>
                  <a:pt x="2813217" y="142808"/>
                  <a:pt x="2810669" y="137966"/>
                </a:cubicBezTo>
                <a:cubicBezTo>
                  <a:pt x="2808122" y="133123"/>
                  <a:pt x="2806848" y="127630"/>
                  <a:pt x="2806848" y="121484"/>
                </a:cubicBezTo>
                <a:cubicBezTo>
                  <a:pt x="2806848" y="111436"/>
                  <a:pt x="2810358" y="103091"/>
                  <a:pt x="2817379" y="96448"/>
                </a:cubicBezTo>
                <a:cubicBezTo>
                  <a:pt x="2824400" y="89805"/>
                  <a:pt x="2833012" y="86484"/>
                  <a:pt x="2843214" y="86484"/>
                </a:cubicBezTo>
                <a:close/>
                <a:moveTo>
                  <a:pt x="5834509" y="52938"/>
                </a:moveTo>
                <a:lnTo>
                  <a:pt x="5848259" y="60851"/>
                </a:lnTo>
                <a:cubicBezTo>
                  <a:pt x="5850580" y="74771"/>
                  <a:pt x="5854041" y="84122"/>
                  <a:pt x="5858645" y="88901"/>
                </a:cubicBezTo>
                <a:lnTo>
                  <a:pt x="5864283" y="88901"/>
                </a:lnTo>
                <a:lnTo>
                  <a:pt x="5875837" y="88901"/>
                </a:lnTo>
                <a:lnTo>
                  <a:pt x="6039331" y="88901"/>
                </a:lnTo>
                <a:lnTo>
                  <a:pt x="6063992" y="88901"/>
                </a:lnTo>
                <a:lnTo>
                  <a:pt x="6064981" y="88901"/>
                </a:lnTo>
                <a:cubicBezTo>
                  <a:pt x="6077588" y="88901"/>
                  <a:pt x="6087414" y="91733"/>
                  <a:pt x="6094461" y="97395"/>
                </a:cubicBezTo>
                <a:cubicBezTo>
                  <a:pt x="6101507" y="103058"/>
                  <a:pt x="6104814" y="111288"/>
                  <a:pt x="6104381" y="122084"/>
                </a:cubicBezTo>
                <a:cubicBezTo>
                  <a:pt x="6104381" y="120627"/>
                  <a:pt x="6104265" y="117063"/>
                  <a:pt x="6104034" y="111393"/>
                </a:cubicBezTo>
                <a:cubicBezTo>
                  <a:pt x="6103803" y="105723"/>
                  <a:pt x="6103339" y="99026"/>
                  <a:pt x="6102641" y="91302"/>
                </a:cubicBezTo>
                <a:cubicBezTo>
                  <a:pt x="6102164" y="83582"/>
                  <a:pt x="6101806" y="76847"/>
                  <a:pt x="6101567" y="71098"/>
                </a:cubicBezTo>
                <a:cubicBezTo>
                  <a:pt x="6101328" y="65350"/>
                  <a:pt x="6101209" y="59296"/>
                  <a:pt x="6101209" y="52938"/>
                </a:cubicBezTo>
                <a:lnTo>
                  <a:pt x="6114959" y="60851"/>
                </a:lnTo>
                <a:cubicBezTo>
                  <a:pt x="6117280" y="74771"/>
                  <a:pt x="6120741" y="84122"/>
                  <a:pt x="6125345" y="88901"/>
                </a:cubicBezTo>
                <a:lnTo>
                  <a:pt x="6131010" y="88901"/>
                </a:lnTo>
                <a:lnTo>
                  <a:pt x="6142537" y="88901"/>
                </a:lnTo>
                <a:lnTo>
                  <a:pt x="6326567" y="88901"/>
                </a:lnTo>
                <a:lnTo>
                  <a:pt x="6347917" y="114981"/>
                </a:lnTo>
                <a:lnTo>
                  <a:pt x="6308159" y="114981"/>
                </a:lnTo>
                <a:lnTo>
                  <a:pt x="6308159" y="318270"/>
                </a:lnTo>
                <a:lnTo>
                  <a:pt x="6297443" y="305478"/>
                </a:lnTo>
                <a:lnTo>
                  <a:pt x="6297443" y="305825"/>
                </a:lnTo>
                <a:cubicBezTo>
                  <a:pt x="6289249" y="295252"/>
                  <a:pt x="6283995" y="287925"/>
                  <a:pt x="6281680" y="283845"/>
                </a:cubicBezTo>
                <a:cubicBezTo>
                  <a:pt x="6279366" y="279764"/>
                  <a:pt x="6275623" y="274523"/>
                  <a:pt x="6270452" y="268121"/>
                </a:cubicBezTo>
                <a:cubicBezTo>
                  <a:pt x="6265282" y="261718"/>
                  <a:pt x="6260481" y="256412"/>
                  <a:pt x="6256050" y="252201"/>
                </a:cubicBezTo>
                <a:cubicBezTo>
                  <a:pt x="6239901" y="237392"/>
                  <a:pt x="6218577" y="227529"/>
                  <a:pt x="6192079" y="222614"/>
                </a:cubicBezTo>
                <a:lnTo>
                  <a:pt x="6189094" y="219266"/>
                </a:lnTo>
                <a:lnTo>
                  <a:pt x="6163511" y="185857"/>
                </a:lnTo>
                <a:cubicBezTo>
                  <a:pt x="6203415" y="157454"/>
                  <a:pt x="6243060" y="136651"/>
                  <a:pt x="6282443" y="123450"/>
                </a:cubicBezTo>
                <a:lnTo>
                  <a:pt x="6282443" y="114981"/>
                </a:lnTo>
                <a:lnTo>
                  <a:pt x="6163588" y="114981"/>
                </a:lnTo>
                <a:lnTo>
                  <a:pt x="6152046" y="114981"/>
                </a:lnTo>
                <a:lnTo>
                  <a:pt x="6127289" y="114981"/>
                </a:lnTo>
                <a:lnTo>
                  <a:pt x="6127289" y="317273"/>
                </a:lnTo>
                <a:lnTo>
                  <a:pt x="6101562" y="295891"/>
                </a:lnTo>
                <a:lnTo>
                  <a:pt x="6101562" y="150879"/>
                </a:lnTo>
                <a:cubicBezTo>
                  <a:pt x="6101562" y="145449"/>
                  <a:pt x="6100523" y="140550"/>
                  <a:pt x="6098445" y="136181"/>
                </a:cubicBezTo>
                <a:cubicBezTo>
                  <a:pt x="6096367" y="131813"/>
                  <a:pt x="6093474" y="128093"/>
                  <a:pt x="6089766" y="125022"/>
                </a:cubicBezTo>
                <a:cubicBezTo>
                  <a:pt x="6086059" y="121951"/>
                  <a:pt x="6081809" y="119510"/>
                  <a:pt x="6077019" y="117698"/>
                </a:cubicBezTo>
                <a:cubicBezTo>
                  <a:pt x="6072228" y="115887"/>
                  <a:pt x="6066780" y="114981"/>
                  <a:pt x="6060675" y="114981"/>
                </a:cubicBezTo>
                <a:lnTo>
                  <a:pt x="6050424" y="114981"/>
                </a:lnTo>
                <a:lnTo>
                  <a:pt x="6050424" y="318270"/>
                </a:lnTo>
                <a:lnTo>
                  <a:pt x="6036134" y="309051"/>
                </a:lnTo>
                <a:cubicBezTo>
                  <a:pt x="6025910" y="270435"/>
                  <a:pt x="6009403" y="247232"/>
                  <a:pt x="5986613" y="239442"/>
                </a:cubicBezTo>
                <a:cubicBezTo>
                  <a:pt x="5981507" y="246373"/>
                  <a:pt x="5975697" y="251218"/>
                  <a:pt x="5969184" y="253977"/>
                </a:cubicBezTo>
                <a:cubicBezTo>
                  <a:pt x="5962672" y="256736"/>
                  <a:pt x="5956653" y="258115"/>
                  <a:pt x="5951128" y="258115"/>
                </a:cubicBezTo>
                <a:cubicBezTo>
                  <a:pt x="5940904" y="258115"/>
                  <a:pt x="5932287" y="254737"/>
                  <a:pt x="5925277" y="247980"/>
                </a:cubicBezTo>
                <a:cubicBezTo>
                  <a:pt x="5918267" y="241223"/>
                  <a:pt x="5914762" y="232594"/>
                  <a:pt x="5914762" y="222091"/>
                </a:cubicBezTo>
                <a:cubicBezTo>
                  <a:pt x="5914762" y="210343"/>
                  <a:pt x="5919235" y="200890"/>
                  <a:pt x="5928182" y="193731"/>
                </a:cubicBezTo>
                <a:cubicBezTo>
                  <a:pt x="5935719" y="187703"/>
                  <a:pt x="5945788" y="184689"/>
                  <a:pt x="5958391" y="184689"/>
                </a:cubicBezTo>
                <a:cubicBezTo>
                  <a:pt x="5965300" y="184689"/>
                  <a:pt x="5969195" y="185840"/>
                  <a:pt x="5970076" y="188142"/>
                </a:cubicBezTo>
                <a:cubicBezTo>
                  <a:pt x="5970076" y="175154"/>
                  <a:pt x="5966853" y="165436"/>
                  <a:pt x="5960407" y="158990"/>
                </a:cubicBezTo>
                <a:cubicBezTo>
                  <a:pt x="5956207" y="154999"/>
                  <a:pt x="5947523" y="151154"/>
                  <a:pt x="5934355" y="147454"/>
                </a:cubicBezTo>
                <a:cubicBezTo>
                  <a:pt x="5927993" y="145545"/>
                  <a:pt x="5922238" y="143454"/>
                  <a:pt x="5917089" y="141181"/>
                </a:cubicBezTo>
                <a:cubicBezTo>
                  <a:pt x="5911940" y="138909"/>
                  <a:pt x="5907143" y="136341"/>
                  <a:pt x="5902697" y="133478"/>
                </a:cubicBezTo>
                <a:cubicBezTo>
                  <a:pt x="5900599" y="132081"/>
                  <a:pt x="5898106" y="129786"/>
                  <a:pt x="5895218" y="126594"/>
                </a:cubicBezTo>
                <a:lnTo>
                  <a:pt x="5885894" y="114981"/>
                </a:lnTo>
                <a:lnTo>
                  <a:pt x="5860589" y="114981"/>
                </a:lnTo>
                <a:lnTo>
                  <a:pt x="5860589" y="317273"/>
                </a:lnTo>
                <a:lnTo>
                  <a:pt x="5834861" y="295891"/>
                </a:lnTo>
                <a:lnTo>
                  <a:pt x="5834861" y="150879"/>
                </a:lnTo>
                <a:cubicBezTo>
                  <a:pt x="5834861" y="145449"/>
                  <a:pt x="5833823" y="140550"/>
                  <a:pt x="5831745" y="136181"/>
                </a:cubicBezTo>
                <a:cubicBezTo>
                  <a:pt x="5829667" y="131813"/>
                  <a:pt x="5826774" y="128093"/>
                  <a:pt x="5823066" y="125022"/>
                </a:cubicBezTo>
                <a:cubicBezTo>
                  <a:pt x="5819359" y="121951"/>
                  <a:pt x="5815109" y="119510"/>
                  <a:pt x="5810319" y="117698"/>
                </a:cubicBezTo>
                <a:cubicBezTo>
                  <a:pt x="5805528" y="115887"/>
                  <a:pt x="5800080" y="114981"/>
                  <a:pt x="5793975" y="114981"/>
                </a:cubicBezTo>
                <a:lnTo>
                  <a:pt x="5585268" y="114981"/>
                </a:lnTo>
                <a:lnTo>
                  <a:pt x="5567731" y="121020"/>
                </a:lnTo>
                <a:cubicBezTo>
                  <a:pt x="5561192" y="123869"/>
                  <a:pt x="5555369" y="127070"/>
                  <a:pt x="5550261" y="130623"/>
                </a:cubicBezTo>
                <a:cubicBezTo>
                  <a:pt x="5540044" y="137728"/>
                  <a:pt x="5530989" y="147149"/>
                  <a:pt x="5523096" y="158885"/>
                </a:cubicBezTo>
                <a:cubicBezTo>
                  <a:pt x="5517366" y="167887"/>
                  <a:pt x="5512824" y="178534"/>
                  <a:pt x="5509470" y="190827"/>
                </a:cubicBezTo>
                <a:cubicBezTo>
                  <a:pt x="5506116" y="203119"/>
                  <a:pt x="5504440" y="216993"/>
                  <a:pt x="5504440" y="232449"/>
                </a:cubicBezTo>
                <a:cubicBezTo>
                  <a:pt x="5504440" y="245503"/>
                  <a:pt x="5507731" y="257232"/>
                  <a:pt x="5514313" y="267636"/>
                </a:cubicBezTo>
                <a:cubicBezTo>
                  <a:pt x="5520417" y="278357"/>
                  <a:pt x="5527275" y="285058"/>
                  <a:pt x="5534887" y="287739"/>
                </a:cubicBezTo>
                <a:lnTo>
                  <a:pt x="5541701" y="288900"/>
                </a:lnTo>
                <a:lnTo>
                  <a:pt x="5535646" y="282622"/>
                </a:lnTo>
                <a:cubicBezTo>
                  <a:pt x="5533421" y="278450"/>
                  <a:pt x="5532309" y="274088"/>
                  <a:pt x="5532309" y="269536"/>
                </a:cubicBezTo>
                <a:cubicBezTo>
                  <a:pt x="5532309" y="266030"/>
                  <a:pt x="5533093" y="262846"/>
                  <a:pt x="5534660" y="259985"/>
                </a:cubicBezTo>
                <a:cubicBezTo>
                  <a:pt x="5536228" y="257123"/>
                  <a:pt x="5538267" y="254574"/>
                  <a:pt x="5540778" y="252339"/>
                </a:cubicBezTo>
                <a:cubicBezTo>
                  <a:pt x="5543289" y="250103"/>
                  <a:pt x="5546202" y="248325"/>
                  <a:pt x="5549517" y="247005"/>
                </a:cubicBezTo>
                <a:cubicBezTo>
                  <a:pt x="5552832" y="245686"/>
                  <a:pt x="5556223" y="245026"/>
                  <a:pt x="5559688" y="245026"/>
                </a:cubicBezTo>
                <a:cubicBezTo>
                  <a:pt x="5567217" y="245026"/>
                  <a:pt x="5573605" y="247964"/>
                  <a:pt x="5578851" y="253842"/>
                </a:cubicBezTo>
                <a:cubicBezTo>
                  <a:pt x="5584097" y="259719"/>
                  <a:pt x="5586720" y="267019"/>
                  <a:pt x="5586720" y="275742"/>
                </a:cubicBezTo>
                <a:cubicBezTo>
                  <a:pt x="5586720" y="280815"/>
                  <a:pt x="5585686" y="285544"/>
                  <a:pt x="5583617" y="289927"/>
                </a:cubicBezTo>
                <a:cubicBezTo>
                  <a:pt x="5581548" y="294310"/>
                  <a:pt x="5578732" y="298086"/>
                  <a:pt x="5575167" y="301254"/>
                </a:cubicBezTo>
                <a:cubicBezTo>
                  <a:pt x="5571603" y="304422"/>
                  <a:pt x="5567487" y="306886"/>
                  <a:pt x="5562821" y="308644"/>
                </a:cubicBezTo>
                <a:cubicBezTo>
                  <a:pt x="5558155" y="310402"/>
                  <a:pt x="5553192" y="311282"/>
                  <a:pt x="5547931" y="311282"/>
                </a:cubicBezTo>
                <a:cubicBezTo>
                  <a:pt x="5524143" y="311282"/>
                  <a:pt x="5506186" y="299855"/>
                  <a:pt x="5494060" y="277003"/>
                </a:cubicBezTo>
                <a:cubicBezTo>
                  <a:pt x="5483142" y="257164"/>
                  <a:pt x="5477683" y="234776"/>
                  <a:pt x="5477683" y="209838"/>
                </a:cubicBezTo>
                <a:cubicBezTo>
                  <a:pt x="5478388" y="189897"/>
                  <a:pt x="5482273" y="171628"/>
                  <a:pt x="5489338" y="155031"/>
                </a:cubicBezTo>
                <a:cubicBezTo>
                  <a:pt x="5496403" y="138434"/>
                  <a:pt x="5506310" y="123408"/>
                  <a:pt x="5519060" y="109953"/>
                </a:cubicBezTo>
                <a:cubicBezTo>
                  <a:pt x="5525638" y="104832"/>
                  <a:pt x="5532942" y="100235"/>
                  <a:pt x="5540971" y="96162"/>
                </a:cubicBezTo>
                <a:lnTo>
                  <a:pt x="5553403" y="91373"/>
                </a:lnTo>
                <a:lnTo>
                  <a:pt x="5551274" y="88901"/>
                </a:lnTo>
                <a:lnTo>
                  <a:pt x="5566438" y="88901"/>
                </a:lnTo>
                <a:lnTo>
                  <a:pt x="5568367" y="88549"/>
                </a:lnTo>
                <a:lnTo>
                  <a:pt x="5568664" y="88901"/>
                </a:lnTo>
                <a:lnTo>
                  <a:pt x="5772631" y="88901"/>
                </a:lnTo>
                <a:lnTo>
                  <a:pt x="5787134" y="88901"/>
                </a:lnTo>
                <a:lnTo>
                  <a:pt x="5798281" y="88901"/>
                </a:lnTo>
                <a:cubicBezTo>
                  <a:pt x="5810888" y="88901"/>
                  <a:pt x="5820714" y="91733"/>
                  <a:pt x="5827761" y="97395"/>
                </a:cubicBezTo>
                <a:cubicBezTo>
                  <a:pt x="5834807" y="103058"/>
                  <a:pt x="5838114" y="111288"/>
                  <a:pt x="5837681" y="122084"/>
                </a:cubicBezTo>
                <a:cubicBezTo>
                  <a:pt x="5837681" y="120627"/>
                  <a:pt x="5837565" y="117063"/>
                  <a:pt x="5837334" y="111393"/>
                </a:cubicBezTo>
                <a:cubicBezTo>
                  <a:pt x="5837103" y="105723"/>
                  <a:pt x="5836639" y="99026"/>
                  <a:pt x="5835941" y="91302"/>
                </a:cubicBezTo>
                <a:cubicBezTo>
                  <a:pt x="5835464" y="83582"/>
                  <a:pt x="5835106" y="76847"/>
                  <a:pt x="5834867" y="71098"/>
                </a:cubicBezTo>
                <a:cubicBezTo>
                  <a:pt x="5834628" y="65350"/>
                  <a:pt x="5834509" y="59296"/>
                  <a:pt x="5834509" y="52938"/>
                </a:cubicBezTo>
                <a:close/>
                <a:moveTo>
                  <a:pt x="2719834" y="52938"/>
                </a:moveTo>
                <a:lnTo>
                  <a:pt x="2733584" y="60851"/>
                </a:lnTo>
                <a:cubicBezTo>
                  <a:pt x="2735904" y="74771"/>
                  <a:pt x="2739367" y="84122"/>
                  <a:pt x="2743970" y="88901"/>
                </a:cubicBezTo>
                <a:lnTo>
                  <a:pt x="2761162" y="88901"/>
                </a:lnTo>
                <a:lnTo>
                  <a:pt x="2782213" y="114981"/>
                </a:lnTo>
                <a:lnTo>
                  <a:pt x="2745914" y="114981"/>
                </a:lnTo>
                <a:lnTo>
                  <a:pt x="2745914" y="317273"/>
                </a:lnTo>
                <a:lnTo>
                  <a:pt x="2720187" y="295891"/>
                </a:lnTo>
                <a:lnTo>
                  <a:pt x="2720187" y="150879"/>
                </a:lnTo>
                <a:cubicBezTo>
                  <a:pt x="2720187" y="145449"/>
                  <a:pt x="2719148" y="140550"/>
                  <a:pt x="2717070" y="136181"/>
                </a:cubicBezTo>
                <a:cubicBezTo>
                  <a:pt x="2714992" y="131813"/>
                  <a:pt x="2712100" y="128093"/>
                  <a:pt x="2708392" y="125022"/>
                </a:cubicBezTo>
                <a:cubicBezTo>
                  <a:pt x="2704683" y="121951"/>
                  <a:pt x="2700435" y="119510"/>
                  <a:pt x="2695644" y="117698"/>
                </a:cubicBezTo>
                <a:cubicBezTo>
                  <a:pt x="2690853" y="115887"/>
                  <a:pt x="2685405" y="114981"/>
                  <a:pt x="2679300" y="114981"/>
                </a:cubicBezTo>
                <a:lnTo>
                  <a:pt x="2659524" y="114981"/>
                </a:lnTo>
                <a:lnTo>
                  <a:pt x="2659524" y="318270"/>
                </a:lnTo>
                <a:lnTo>
                  <a:pt x="2645234" y="309051"/>
                </a:lnTo>
                <a:cubicBezTo>
                  <a:pt x="2635010" y="270435"/>
                  <a:pt x="2618503" y="247232"/>
                  <a:pt x="2595713" y="239442"/>
                </a:cubicBezTo>
                <a:cubicBezTo>
                  <a:pt x="2590606" y="246373"/>
                  <a:pt x="2584797" y="251218"/>
                  <a:pt x="2578284" y="253977"/>
                </a:cubicBezTo>
                <a:cubicBezTo>
                  <a:pt x="2571772" y="256736"/>
                  <a:pt x="2565753" y="258115"/>
                  <a:pt x="2560228" y="258115"/>
                </a:cubicBezTo>
                <a:cubicBezTo>
                  <a:pt x="2550004" y="258115"/>
                  <a:pt x="2541388" y="254737"/>
                  <a:pt x="2534377" y="247980"/>
                </a:cubicBezTo>
                <a:cubicBezTo>
                  <a:pt x="2527367" y="241223"/>
                  <a:pt x="2523862" y="232594"/>
                  <a:pt x="2523862" y="222091"/>
                </a:cubicBezTo>
                <a:cubicBezTo>
                  <a:pt x="2523862" y="210343"/>
                  <a:pt x="2528335" y="200890"/>
                  <a:pt x="2537282" y="193731"/>
                </a:cubicBezTo>
                <a:cubicBezTo>
                  <a:pt x="2544819" y="187703"/>
                  <a:pt x="2554888" y="184689"/>
                  <a:pt x="2567492" y="184689"/>
                </a:cubicBezTo>
                <a:cubicBezTo>
                  <a:pt x="2574400" y="184689"/>
                  <a:pt x="2578295" y="185840"/>
                  <a:pt x="2579176" y="188142"/>
                </a:cubicBezTo>
                <a:cubicBezTo>
                  <a:pt x="2579176" y="175154"/>
                  <a:pt x="2575953" y="165436"/>
                  <a:pt x="2569507" y="158990"/>
                </a:cubicBezTo>
                <a:cubicBezTo>
                  <a:pt x="2565307" y="154999"/>
                  <a:pt x="2556624" y="151154"/>
                  <a:pt x="2543455" y="147454"/>
                </a:cubicBezTo>
                <a:cubicBezTo>
                  <a:pt x="2537093" y="145545"/>
                  <a:pt x="2531338" y="143454"/>
                  <a:pt x="2526189" y="141181"/>
                </a:cubicBezTo>
                <a:cubicBezTo>
                  <a:pt x="2521040" y="138909"/>
                  <a:pt x="2516243" y="136341"/>
                  <a:pt x="2511797" y="133478"/>
                </a:cubicBezTo>
                <a:cubicBezTo>
                  <a:pt x="2507601" y="130684"/>
                  <a:pt x="2501825" y="124300"/>
                  <a:pt x="2494468" y="114326"/>
                </a:cubicBezTo>
                <a:lnTo>
                  <a:pt x="2473383" y="88901"/>
                </a:lnTo>
                <a:lnTo>
                  <a:pt x="2657956" y="88901"/>
                </a:lnTo>
                <a:lnTo>
                  <a:pt x="2673092" y="88901"/>
                </a:lnTo>
                <a:lnTo>
                  <a:pt x="2683606" y="88901"/>
                </a:lnTo>
                <a:cubicBezTo>
                  <a:pt x="2696212" y="88901"/>
                  <a:pt x="2706040" y="91733"/>
                  <a:pt x="2713086" y="97395"/>
                </a:cubicBezTo>
                <a:cubicBezTo>
                  <a:pt x="2720133" y="103058"/>
                  <a:pt x="2723440" y="111288"/>
                  <a:pt x="2723006" y="122084"/>
                </a:cubicBezTo>
                <a:cubicBezTo>
                  <a:pt x="2723006" y="120627"/>
                  <a:pt x="2722891" y="117063"/>
                  <a:pt x="2722659" y="111393"/>
                </a:cubicBezTo>
                <a:cubicBezTo>
                  <a:pt x="2722428" y="105723"/>
                  <a:pt x="2721964" y="99026"/>
                  <a:pt x="2721266" y="91302"/>
                </a:cubicBezTo>
                <a:cubicBezTo>
                  <a:pt x="2720789" y="83582"/>
                  <a:pt x="2720431" y="76847"/>
                  <a:pt x="2720192" y="71098"/>
                </a:cubicBezTo>
                <a:cubicBezTo>
                  <a:pt x="2719954" y="65350"/>
                  <a:pt x="2719834" y="59296"/>
                  <a:pt x="2719834" y="52938"/>
                </a:cubicBezTo>
                <a:close/>
                <a:moveTo>
                  <a:pt x="1491109" y="52938"/>
                </a:moveTo>
                <a:lnTo>
                  <a:pt x="1504859" y="60851"/>
                </a:lnTo>
                <a:cubicBezTo>
                  <a:pt x="1507180" y="74771"/>
                  <a:pt x="1510641" y="84122"/>
                  <a:pt x="1515245" y="88901"/>
                </a:cubicBezTo>
                <a:lnTo>
                  <a:pt x="1532437" y="88901"/>
                </a:lnTo>
                <a:lnTo>
                  <a:pt x="1553489" y="114981"/>
                </a:lnTo>
                <a:lnTo>
                  <a:pt x="1517189" y="114981"/>
                </a:lnTo>
                <a:lnTo>
                  <a:pt x="1517189" y="317273"/>
                </a:lnTo>
                <a:lnTo>
                  <a:pt x="1491462" y="295891"/>
                </a:lnTo>
                <a:lnTo>
                  <a:pt x="1491462" y="150879"/>
                </a:lnTo>
                <a:cubicBezTo>
                  <a:pt x="1491462" y="145449"/>
                  <a:pt x="1490423" y="140550"/>
                  <a:pt x="1488345" y="136181"/>
                </a:cubicBezTo>
                <a:cubicBezTo>
                  <a:pt x="1486268" y="131813"/>
                  <a:pt x="1483374" y="128093"/>
                  <a:pt x="1479667" y="125022"/>
                </a:cubicBezTo>
                <a:cubicBezTo>
                  <a:pt x="1475959" y="121951"/>
                  <a:pt x="1471710" y="119510"/>
                  <a:pt x="1466919" y="117698"/>
                </a:cubicBezTo>
                <a:cubicBezTo>
                  <a:pt x="1462128" y="115887"/>
                  <a:pt x="1456680" y="114981"/>
                  <a:pt x="1450575" y="114981"/>
                </a:cubicBezTo>
                <a:lnTo>
                  <a:pt x="1432416" y="114981"/>
                </a:lnTo>
                <a:lnTo>
                  <a:pt x="1432416" y="319101"/>
                </a:lnTo>
                <a:lnTo>
                  <a:pt x="1419624" y="304233"/>
                </a:lnTo>
                <a:lnTo>
                  <a:pt x="1419624" y="304580"/>
                </a:lnTo>
                <a:cubicBezTo>
                  <a:pt x="1412337" y="295615"/>
                  <a:pt x="1406170" y="286528"/>
                  <a:pt x="1401122" y="277319"/>
                </a:cubicBezTo>
                <a:cubicBezTo>
                  <a:pt x="1396074" y="268111"/>
                  <a:pt x="1389799" y="260290"/>
                  <a:pt x="1382295" y="253858"/>
                </a:cubicBezTo>
                <a:cubicBezTo>
                  <a:pt x="1368202" y="242885"/>
                  <a:pt x="1347413" y="236700"/>
                  <a:pt x="1319927" y="235301"/>
                </a:cubicBezTo>
                <a:lnTo>
                  <a:pt x="1291221" y="198539"/>
                </a:lnTo>
                <a:cubicBezTo>
                  <a:pt x="1300758" y="188509"/>
                  <a:pt x="1310713" y="179284"/>
                  <a:pt x="1321086" y="170862"/>
                </a:cubicBezTo>
                <a:cubicBezTo>
                  <a:pt x="1331458" y="162441"/>
                  <a:pt x="1341441" y="155651"/>
                  <a:pt x="1351034" y="150493"/>
                </a:cubicBezTo>
                <a:cubicBezTo>
                  <a:pt x="1346456" y="148224"/>
                  <a:pt x="1337335" y="144175"/>
                  <a:pt x="1323671" y="138346"/>
                </a:cubicBezTo>
                <a:cubicBezTo>
                  <a:pt x="1316924" y="135691"/>
                  <a:pt x="1310680" y="132929"/>
                  <a:pt x="1304940" y="130058"/>
                </a:cubicBezTo>
                <a:cubicBezTo>
                  <a:pt x="1299201" y="127187"/>
                  <a:pt x="1293546" y="123979"/>
                  <a:pt x="1287977" y="120432"/>
                </a:cubicBezTo>
                <a:lnTo>
                  <a:pt x="1281103" y="114590"/>
                </a:lnTo>
                <a:lnTo>
                  <a:pt x="1262430" y="121020"/>
                </a:lnTo>
                <a:cubicBezTo>
                  <a:pt x="1255893" y="123869"/>
                  <a:pt x="1250069" y="127070"/>
                  <a:pt x="1244961" y="130623"/>
                </a:cubicBezTo>
                <a:cubicBezTo>
                  <a:pt x="1234744" y="137728"/>
                  <a:pt x="1225689" y="147149"/>
                  <a:pt x="1217796" y="158885"/>
                </a:cubicBezTo>
                <a:cubicBezTo>
                  <a:pt x="1212066" y="167887"/>
                  <a:pt x="1207524" y="178534"/>
                  <a:pt x="1204170" y="190827"/>
                </a:cubicBezTo>
                <a:cubicBezTo>
                  <a:pt x="1200817" y="203119"/>
                  <a:pt x="1199140" y="216993"/>
                  <a:pt x="1199140" y="232449"/>
                </a:cubicBezTo>
                <a:cubicBezTo>
                  <a:pt x="1199140" y="245503"/>
                  <a:pt x="1202431" y="257232"/>
                  <a:pt x="1209013" y="267636"/>
                </a:cubicBezTo>
                <a:cubicBezTo>
                  <a:pt x="1215117" y="278357"/>
                  <a:pt x="1221976" y="285058"/>
                  <a:pt x="1229587" y="287739"/>
                </a:cubicBezTo>
                <a:lnTo>
                  <a:pt x="1236401" y="288900"/>
                </a:lnTo>
                <a:lnTo>
                  <a:pt x="1230346" y="282622"/>
                </a:lnTo>
                <a:cubicBezTo>
                  <a:pt x="1228121" y="278450"/>
                  <a:pt x="1227009" y="274088"/>
                  <a:pt x="1227009" y="269536"/>
                </a:cubicBezTo>
                <a:cubicBezTo>
                  <a:pt x="1227009" y="266030"/>
                  <a:pt x="1227793" y="262846"/>
                  <a:pt x="1229360" y="259985"/>
                </a:cubicBezTo>
                <a:cubicBezTo>
                  <a:pt x="1230928" y="257123"/>
                  <a:pt x="1232967" y="254574"/>
                  <a:pt x="1235478" y="252339"/>
                </a:cubicBezTo>
                <a:cubicBezTo>
                  <a:pt x="1237989" y="250103"/>
                  <a:pt x="1240902" y="248325"/>
                  <a:pt x="1244217" y="247005"/>
                </a:cubicBezTo>
                <a:cubicBezTo>
                  <a:pt x="1247532" y="245686"/>
                  <a:pt x="1250922" y="245026"/>
                  <a:pt x="1254388" y="245026"/>
                </a:cubicBezTo>
                <a:cubicBezTo>
                  <a:pt x="1261918" y="245026"/>
                  <a:pt x="1268305" y="247964"/>
                  <a:pt x="1273551" y="253842"/>
                </a:cubicBezTo>
                <a:cubicBezTo>
                  <a:pt x="1278797" y="259719"/>
                  <a:pt x="1281420" y="267019"/>
                  <a:pt x="1281420" y="275742"/>
                </a:cubicBezTo>
                <a:cubicBezTo>
                  <a:pt x="1281420" y="280815"/>
                  <a:pt x="1280386" y="285544"/>
                  <a:pt x="1278317" y="289927"/>
                </a:cubicBezTo>
                <a:cubicBezTo>
                  <a:pt x="1276248" y="294310"/>
                  <a:pt x="1273432" y="298086"/>
                  <a:pt x="1269867" y="301254"/>
                </a:cubicBezTo>
                <a:cubicBezTo>
                  <a:pt x="1266303" y="304422"/>
                  <a:pt x="1262187" y="306886"/>
                  <a:pt x="1257521" y="308644"/>
                </a:cubicBezTo>
                <a:cubicBezTo>
                  <a:pt x="1252855" y="310402"/>
                  <a:pt x="1247892" y="311282"/>
                  <a:pt x="1242631" y="311282"/>
                </a:cubicBezTo>
                <a:cubicBezTo>
                  <a:pt x="1218843" y="311282"/>
                  <a:pt x="1200885" y="299855"/>
                  <a:pt x="1188760" y="277003"/>
                </a:cubicBezTo>
                <a:cubicBezTo>
                  <a:pt x="1177842" y="257164"/>
                  <a:pt x="1172383" y="234776"/>
                  <a:pt x="1172383" y="209838"/>
                </a:cubicBezTo>
                <a:cubicBezTo>
                  <a:pt x="1173088" y="189897"/>
                  <a:pt x="1176973" y="171628"/>
                  <a:pt x="1184038" y="155031"/>
                </a:cubicBezTo>
                <a:cubicBezTo>
                  <a:pt x="1191103" y="138434"/>
                  <a:pt x="1201010" y="123408"/>
                  <a:pt x="1213760" y="109953"/>
                </a:cubicBezTo>
                <a:cubicBezTo>
                  <a:pt x="1220339" y="104832"/>
                  <a:pt x="1227642" y="100235"/>
                  <a:pt x="1235671" y="96162"/>
                </a:cubicBezTo>
                <a:cubicBezTo>
                  <a:pt x="1239685" y="94125"/>
                  <a:pt x="1243975" y="92473"/>
                  <a:pt x="1248541" y="91204"/>
                </a:cubicBezTo>
                <a:lnTo>
                  <a:pt x="1258129" y="89452"/>
                </a:lnTo>
                <a:lnTo>
                  <a:pt x="1257685" y="88901"/>
                </a:lnTo>
                <a:lnTo>
                  <a:pt x="1261139" y="88901"/>
                </a:lnTo>
                <a:lnTo>
                  <a:pt x="1263066" y="88549"/>
                </a:lnTo>
                <a:lnTo>
                  <a:pt x="1263365" y="88901"/>
                </a:lnTo>
                <a:lnTo>
                  <a:pt x="1429231" y="88901"/>
                </a:lnTo>
                <a:lnTo>
                  <a:pt x="1441387" y="88901"/>
                </a:lnTo>
                <a:lnTo>
                  <a:pt x="1454882" y="88901"/>
                </a:lnTo>
                <a:cubicBezTo>
                  <a:pt x="1467488" y="88901"/>
                  <a:pt x="1477314" y="91733"/>
                  <a:pt x="1484361" y="97395"/>
                </a:cubicBezTo>
                <a:cubicBezTo>
                  <a:pt x="1491408" y="103058"/>
                  <a:pt x="1494714" y="111288"/>
                  <a:pt x="1494281" y="122084"/>
                </a:cubicBezTo>
                <a:cubicBezTo>
                  <a:pt x="1494281" y="120627"/>
                  <a:pt x="1494166" y="117063"/>
                  <a:pt x="1493934" y="111393"/>
                </a:cubicBezTo>
                <a:cubicBezTo>
                  <a:pt x="1493703" y="105723"/>
                  <a:pt x="1493239" y="99026"/>
                  <a:pt x="1492541" y="91302"/>
                </a:cubicBezTo>
                <a:cubicBezTo>
                  <a:pt x="1492064" y="83582"/>
                  <a:pt x="1491706" y="76847"/>
                  <a:pt x="1491467" y="71098"/>
                </a:cubicBezTo>
                <a:cubicBezTo>
                  <a:pt x="1491229" y="65350"/>
                  <a:pt x="1491109" y="59296"/>
                  <a:pt x="1491109" y="52938"/>
                </a:cubicBezTo>
                <a:close/>
                <a:moveTo>
                  <a:pt x="2346440" y="51555"/>
                </a:moveTo>
                <a:lnTo>
                  <a:pt x="2364563" y="65283"/>
                </a:lnTo>
                <a:cubicBezTo>
                  <a:pt x="2364100" y="67996"/>
                  <a:pt x="2363869" y="69625"/>
                  <a:pt x="2363869" y="70168"/>
                </a:cubicBezTo>
                <a:cubicBezTo>
                  <a:pt x="2363406" y="82892"/>
                  <a:pt x="2367979" y="89263"/>
                  <a:pt x="2377586" y="89281"/>
                </a:cubicBezTo>
                <a:cubicBezTo>
                  <a:pt x="2379073" y="89263"/>
                  <a:pt x="2381404" y="89019"/>
                  <a:pt x="2384579" y="88549"/>
                </a:cubicBezTo>
                <a:lnTo>
                  <a:pt x="2406055" y="114981"/>
                </a:lnTo>
                <a:lnTo>
                  <a:pt x="2370791" y="114981"/>
                </a:lnTo>
                <a:lnTo>
                  <a:pt x="2370791" y="322559"/>
                </a:lnTo>
                <a:lnTo>
                  <a:pt x="2341942" y="293710"/>
                </a:lnTo>
                <a:cubicBezTo>
                  <a:pt x="2342173" y="258214"/>
                  <a:pt x="2342520" y="231817"/>
                  <a:pt x="2342982" y="214519"/>
                </a:cubicBezTo>
                <a:cubicBezTo>
                  <a:pt x="2343210" y="204405"/>
                  <a:pt x="2343323" y="195774"/>
                  <a:pt x="2343323" y="188627"/>
                </a:cubicBezTo>
                <a:cubicBezTo>
                  <a:pt x="2343323" y="181472"/>
                  <a:pt x="2341890" y="174090"/>
                  <a:pt x="2339023" y="166482"/>
                </a:cubicBezTo>
                <a:cubicBezTo>
                  <a:pt x="2336156" y="158873"/>
                  <a:pt x="2332078" y="151389"/>
                  <a:pt x="2326787" y="144028"/>
                </a:cubicBezTo>
                <a:cubicBezTo>
                  <a:pt x="2315227" y="128837"/>
                  <a:pt x="2302652" y="121242"/>
                  <a:pt x="2289061" y="121242"/>
                </a:cubicBezTo>
                <a:cubicBezTo>
                  <a:pt x="2268254" y="121242"/>
                  <a:pt x="2253971" y="129153"/>
                  <a:pt x="2246214" y="144976"/>
                </a:cubicBezTo>
                <a:cubicBezTo>
                  <a:pt x="2253065" y="141062"/>
                  <a:pt x="2260309" y="139105"/>
                  <a:pt x="2267949" y="139105"/>
                </a:cubicBezTo>
                <a:cubicBezTo>
                  <a:pt x="2273874" y="139105"/>
                  <a:pt x="2279371" y="139909"/>
                  <a:pt x="2284441" y="141515"/>
                </a:cubicBezTo>
                <a:cubicBezTo>
                  <a:pt x="2289511" y="143121"/>
                  <a:pt x="2294142" y="145460"/>
                  <a:pt x="2298334" y="148533"/>
                </a:cubicBezTo>
                <a:cubicBezTo>
                  <a:pt x="2302163" y="151888"/>
                  <a:pt x="2305219" y="155908"/>
                  <a:pt x="2307500" y="160592"/>
                </a:cubicBezTo>
                <a:cubicBezTo>
                  <a:pt x="2309782" y="165277"/>
                  <a:pt x="2310922" y="170587"/>
                  <a:pt x="2310922" y="176523"/>
                </a:cubicBezTo>
                <a:cubicBezTo>
                  <a:pt x="2310922" y="184603"/>
                  <a:pt x="2307287" y="194422"/>
                  <a:pt x="2300016" y="205981"/>
                </a:cubicBezTo>
                <a:cubicBezTo>
                  <a:pt x="2292746" y="217539"/>
                  <a:pt x="2281915" y="230571"/>
                  <a:pt x="2267525" y="245075"/>
                </a:cubicBezTo>
                <a:lnTo>
                  <a:pt x="2241589" y="215538"/>
                </a:lnTo>
                <a:cubicBezTo>
                  <a:pt x="2245392" y="212149"/>
                  <a:pt x="2249244" y="208559"/>
                  <a:pt x="2253147" y="204767"/>
                </a:cubicBezTo>
                <a:cubicBezTo>
                  <a:pt x="2257049" y="200974"/>
                  <a:pt x="2261385" y="196338"/>
                  <a:pt x="2266154" y="190857"/>
                </a:cubicBezTo>
                <a:cubicBezTo>
                  <a:pt x="2271634" y="184921"/>
                  <a:pt x="2275832" y="179903"/>
                  <a:pt x="2278745" y="175805"/>
                </a:cubicBezTo>
                <a:cubicBezTo>
                  <a:pt x="2281658" y="171706"/>
                  <a:pt x="2283114" y="168946"/>
                  <a:pt x="2283114" y="167525"/>
                </a:cubicBezTo>
                <a:cubicBezTo>
                  <a:pt x="2283114" y="163649"/>
                  <a:pt x="2280482" y="161710"/>
                  <a:pt x="2275217" y="161710"/>
                </a:cubicBezTo>
                <a:cubicBezTo>
                  <a:pt x="2273070" y="161710"/>
                  <a:pt x="2267070" y="164594"/>
                  <a:pt x="2257217" y="170361"/>
                </a:cubicBezTo>
                <a:cubicBezTo>
                  <a:pt x="2253285" y="172619"/>
                  <a:pt x="2249427" y="174566"/>
                  <a:pt x="2245644" y="176204"/>
                </a:cubicBezTo>
                <a:cubicBezTo>
                  <a:pt x="2241861" y="177841"/>
                  <a:pt x="2238685" y="178660"/>
                  <a:pt x="2236115" y="178660"/>
                </a:cubicBezTo>
                <a:cubicBezTo>
                  <a:pt x="2229863" y="178660"/>
                  <a:pt x="2224290" y="175431"/>
                  <a:pt x="2219397" y="168974"/>
                </a:cubicBezTo>
                <a:cubicBezTo>
                  <a:pt x="2213659" y="161668"/>
                  <a:pt x="2210790" y="154498"/>
                  <a:pt x="2210790" y="147465"/>
                </a:cubicBezTo>
                <a:cubicBezTo>
                  <a:pt x="2210790" y="130533"/>
                  <a:pt x="2218668" y="116530"/>
                  <a:pt x="2234424" y="105454"/>
                </a:cubicBezTo>
                <a:cubicBezTo>
                  <a:pt x="2241348" y="100682"/>
                  <a:pt x="2248758" y="97141"/>
                  <a:pt x="2256654" y="94832"/>
                </a:cubicBezTo>
                <a:cubicBezTo>
                  <a:pt x="2264551" y="92523"/>
                  <a:pt x="2272814" y="91368"/>
                  <a:pt x="2281445" y="91368"/>
                </a:cubicBezTo>
                <a:cubicBezTo>
                  <a:pt x="2303083" y="91368"/>
                  <a:pt x="2319997" y="98432"/>
                  <a:pt x="2332189" y="112558"/>
                </a:cubicBezTo>
                <a:cubicBezTo>
                  <a:pt x="2340387" y="122191"/>
                  <a:pt x="2346753" y="138865"/>
                  <a:pt x="2351286" y="162580"/>
                </a:cubicBezTo>
                <a:lnTo>
                  <a:pt x="2348186" y="110636"/>
                </a:lnTo>
                <a:cubicBezTo>
                  <a:pt x="2347712" y="99076"/>
                  <a:pt x="2347303" y="88794"/>
                  <a:pt x="2346958" y="79791"/>
                </a:cubicBezTo>
                <a:cubicBezTo>
                  <a:pt x="2346613" y="70787"/>
                  <a:pt x="2346440" y="61376"/>
                  <a:pt x="2346440" y="51555"/>
                </a:cubicBezTo>
                <a:close/>
                <a:moveTo>
                  <a:pt x="1698740" y="51555"/>
                </a:moveTo>
                <a:lnTo>
                  <a:pt x="1716863" y="65283"/>
                </a:lnTo>
                <a:cubicBezTo>
                  <a:pt x="1716401" y="67996"/>
                  <a:pt x="1716169" y="69625"/>
                  <a:pt x="1716169" y="70168"/>
                </a:cubicBezTo>
                <a:cubicBezTo>
                  <a:pt x="1715822" y="79711"/>
                  <a:pt x="1718308" y="85680"/>
                  <a:pt x="1723625" y="88077"/>
                </a:cubicBezTo>
                <a:lnTo>
                  <a:pt x="1727911" y="88901"/>
                </a:lnTo>
                <a:lnTo>
                  <a:pt x="1733514" y="88901"/>
                </a:lnTo>
                <a:lnTo>
                  <a:pt x="1736879" y="88549"/>
                </a:lnTo>
                <a:lnTo>
                  <a:pt x="1737166" y="88901"/>
                </a:lnTo>
                <a:lnTo>
                  <a:pt x="1740631" y="88901"/>
                </a:lnTo>
                <a:cubicBezTo>
                  <a:pt x="1753238" y="88901"/>
                  <a:pt x="1763064" y="91733"/>
                  <a:pt x="1770111" y="97395"/>
                </a:cubicBezTo>
                <a:cubicBezTo>
                  <a:pt x="1777158" y="103058"/>
                  <a:pt x="1780465" y="111288"/>
                  <a:pt x="1780031" y="122084"/>
                </a:cubicBezTo>
                <a:cubicBezTo>
                  <a:pt x="1780031" y="120627"/>
                  <a:pt x="1779916" y="117063"/>
                  <a:pt x="1779685" y="111393"/>
                </a:cubicBezTo>
                <a:cubicBezTo>
                  <a:pt x="1779453" y="105723"/>
                  <a:pt x="1778989" y="99026"/>
                  <a:pt x="1778291" y="91302"/>
                </a:cubicBezTo>
                <a:cubicBezTo>
                  <a:pt x="1777814" y="83582"/>
                  <a:pt x="1777456" y="76847"/>
                  <a:pt x="1777217" y="71098"/>
                </a:cubicBezTo>
                <a:cubicBezTo>
                  <a:pt x="1776979" y="65350"/>
                  <a:pt x="1776860" y="59296"/>
                  <a:pt x="1776860" y="52938"/>
                </a:cubicBezTo>
                <a:lnTo>
                  <a:pt x="1790609" y="60851"/>
                </a:lnTo>
                <a:cubicBezTo>
                  <a:pt x="1792930" y="74771"/>
                  <a:pt x="1796392" y="84122"/>
                  <a:pt x="1800995" y="88901"/>
                </a:cubicBezTo>
                <a:lnTo>
                  <a:pt x="1804546" y="88901"/>
                </a:lnTo>
                <a:lnTo>
                  <a:pt x="1818187" y="88901"/>
                </a:lnTo>
                <a:lnTo>
                  <a:pt x="1924435" y="88901"/>
                </a:lnTo>
                <a:lnTo>
                  <a:pt x="1937867" y="88901"/>
                </a:lnTo>
                <a:lnTo>
                  <a:pt x="2086456" y="88901"/>
                </a:lnTo>
                <a:lnTo>
                  <a:pt x="2108137" y="88901"/>
                </a:lnTo>
                <a:lnTo>
                  <a:pt x="2112106" y="88901"/>
                </a:lnTo>
                <a:cubicBezTo>
                  <a:pt x="2124713" y="88901"/>
                  <a:pt x="2134539" y="91733"/>
                  <a:pt x="2141586" y="97395"/>
                </a:cubicBezTo>
                <a:cubicBezTo>
                  <a:pt x="2148633" y="103058"/>
                  <a:pt x="2151940" y="111288"/>
                  <a:pt x="2151506" y="122084"/>
                </a:cubicBezTo>
                <a:cubicBezTo>
                  <a:pt x="2151506" y="120627"/>
                  <a:pt x="2151391" y="117063"/>
                  <a:pt x="2151160" y="111393"/>
                </a:cubicBezTo>
                <a:cubicBezTo>
                  <a:pt x="2150928" y="105723"/>
                  <a:pt x="2150464" y="99026"/>
                  <a:pt x="2149766" y="91302"/>
                </a:cubicBezTo>
                <a:cubicBezTo>
                  <a:pt x="2149289" y="83582"/>
                  <a:pt x="2148931" y="76847"/>
                  <a:pt x="2148692" y="71098"/>
                </a:cubicBezTo>
                <a:cubicBezTo>
                  <a:pt x="2148454" y="65350"/>
                  <a:pt x="2148335" y="59296"/>
                  <a:pt x="2148335" y="52938"/>
                </a:cubicBezTo>
                <a:lnTo>
                  <a:pt x="2162085" y="60851"/>
                </a:lnTo>
                <a:cubicBezTo>
                  <a:pt x="2164404" y="74771"/>
                  <a:pt x="2167867" y="84122"/>
                  <a:pt x="2172470" y="88901"/>
                </a:cubicBezTo>
                <a:lnTo>
                  <a:pt x="2189662" y="88901"/>
                </a:lnTo>
                <a:lnTo>
                  <a:pt x="2210713" y="114981"/>
                </a:lnTo>
                <a:lnTo>
                  <a:pt x="2174414" y="114981"/>
                </a:lnTo>
                <a:lnTo>
                  <a:pt x="2174414" y="317273"/>
                </a:lnTo>
                <a:lnTo>
                  <a:pt x="2148687" y="295891"/>
                </a:lnTo>
                <a:lnTo>
                  <a:pt x="2148687" y="150879"/>
                </a:lnTo>
                <a:cubicBezTo>
                  <a:pt x="2148687" y="145449"/>
                  <a:pt x="2147648" y="140550"/>
                  <a:pt x="2145570" y="136181"/>
                </a:cubicBezTo>
                <a:cubicBezTo>
                  <a:pt x="2143492" y="131813"/>
                  <a:pt x="2140600" y="128093"/>
                  <a:pt x="2136892" y="125022"/>
                </a:cubicBezTo>
                <a:cubicBezTo>
                  <a:pt x="2133184" y="121951"/>
                  <a:pt x="2128934" y="119510"/>
                  <a:pt x="2124144" y="117698"/>
                </a:cubicBezTo>
                <a:cubicBezTo>
                  <a:pt x="2119353" y="115887"/>
                  <a:pt x="2113905" y="114981"/>
                  <a:pt x="2107800" y="114981"/>
                </a:cubicBezTo>
                <a:lnTo>
                  <a:pt x="2099167" y="114981"/>
                </a:lnTo>
                <a:lnTo>
                  <a:pt x="2099167" y="319101"/>
                </a:lnTo>
                <a:lnTo>
                  <a:pt x="2086375" y="304233"/>
                </a:lnTo>
                <a:lnTo>
                  <a:pt x="2086375" y="304580"/>
                </a:lnTo>
                <a:cubicBezTo>
                  <a:pt x="2079088" y="295615"/>
                  <a:pt x="2072920" y="286528"/>
                  <a:pt x="2067872" y="277319"/>
                </a:cubicBezTo>
                <a:cubicBezTo>
                  <a:pt x="2062825" y="268111"/>
                  <a:pt x="2056549" y="260290"/>
                  <a:pt x="2049045" y="253858"/>
                </a:cubicBezTo>
                <a:cubicBezTo>
                  <a:pt x="2034952" y="242885"/>
                  <a:pt x="2014162" y="236700"/>
                  <a:pt x="1986677" y="235301"/>
                </a:cubicBezTo>
                <a:lnTo>
                  <a:pt x="1957971" y="198539"/>
                </a:lnTo>
                <a:cubicBezTo>
                  <a:pt x="1967508" y="188509"/>
                  <a:pt x="1977463" y="179284"/>
                  <a:pt x="1987836" y="170862"/>
                </a:cubicBezTo>
                <a:cubicBezTo>
                  <a:pt x="1998209" y="162441"/>
                  <a:pt x="2008191" y="155651"/>
                  <a:pt x="2017784" y="150493"/>
                </a:cubicBezTo>
                <a:cubicBezTo>
                  <a:pt x="2013206" y="148224"/>
                  <a:pt x="2004085" y="144175"/>
                  <a:pt x="1990422" y="138346"/>
                </a:cubicBezTo>
                <a:cubicBezTo>
                  <a:pt x="1983674" y="135691"/>
                  <a:pt x="1977430" y="132929"/>
                  <a:pt x="1971690" y="130058"/>
                </a:cubicBezTo>
                <a:cubicBezTo>
                  <a:pt x="1965950" y="127187"/>
                  <a:pt x="1960296" y="123979"/>
                  <a:pt x="1954727" y="120432"/>
                </a:cubicBezTo>
                <a:lnTo>
                  <a:pt x="1950151" y="116544"/>
                </a:lnTo>
                <a:lnTo>
                  <a:pt x="1937143" y="121028"/>
                </a:lnTo>
                <a:cubicBezTo>
                  <a:pt x="1930605" y="123881"/>
                  <a:pt x="1924782" y="127086"/>
                  <a:pt x="1919673" y="130645"/>
                </a:cubicBezTo>
                <a:cubicBezTo>
                  <a:pt x="1909457" y="137761"/>
                  <a:pt x="1900402" y="147195"/>
                  <a:pt x="1892509" y="158946"/>
                </a:cubicBezTo>
                <a:cubicBezTo>
                  <a:pt x="1886778" y="167962"/>
                  <a:pt x="1882236" y="178626"/>
                  <a:pt x="1878883" y="190937"/>
                </a:cubicBezTo>
                <a:cubicBezTo>
                  <a:pt x="1875529" y="203248"/>
                  <a:pt x="1873853" y="218223"/>
                  <a:pt x="1873853" y="235863"/>
                </a:cubicBezTo>
                <a:cubicBezTo>
                  <a:pt x="1874039" y="246971"/>
                  <a:pt x="1877542" y="257805"/>
                  <a:pt x="1884359" y="268363"/>
                </a:cubicBezTo>
                <a:cubicBezTo>
                  <a:pt x="1895780" y="284376"/>
                  <a:pt x="1905716" y="291520"/>
                  <a:pt x="1914167" y="289795"/>
                </a:cubicBezTo>
                <a:cubicBezTo>
                  <a:pt x="1910341" y="289343"/>
                  <a:pt x="1907311" y="287014"/>
                  <a:pt x="1905075" y="282807"/>
                </a:cubicBezTo>
                <a:cubicBezTo>
                  <a:pt x="1902839" y="278600"/>
                  <a:pt x="1901721" y="274207"/>
                  <a:pt x="1901721" y="269629"/>
                </a:cubicBezTo>
                <a:cubicBezTo>
                  <a:pt x="1901721" y="262695"/>
                  <a:pt x="1904550" y="256860"/>
                  <a:pt x="1910205" y="252127"/>
                </a:cubicBezTo>
                <a:cubicBezTo>
                  <a:pt x="1915860" y="247393"/>
                  <a:pt x="1922158" y="245026"/>
                  <a:pt x="1929100" y="245026"/>
                </a:cubicBezTo>
                <a:cubicBezTo>
                  <a:pt x="1936630" y="245026"/>
                  <a:pt x="1943018" y="247964"/>
                  <a:pt x="1948264" y="253842"/>
                </a:cubicBezTo>
                <a:cubicBezTo>
                  <a:pt x="1953510" y="259719"/>
                  <a:pt x="1956133" y="267019"/>
                  <a:pt x="1956133" y="275742"/>
                </a:cubicBezTo>
                <a:cubicBezTo>
                  <a:pt x="1956133" y="280815"/>
                  <a:pt x="1955098" y="285544"/>
                  <a:pt x="1953030" y="289927"/>
                </a:cubicBezTo>
                <a:cubicBezTo>
                  <a:pt x="1950961" y="294310"/>
                  <a:pt x="1948144" y="298086"/>
                  <a:pt x="1944580" y="301254"/>
                </a:cubicBezTo>
                <a:cubicBezTo>
                  <a:pt x="1941016" y="304422"/>
                  <a:pt x="1936900" y="306886"/>
                  <a:pt x="1932234" y="308644"/>
                </a:cubicBezTo>
                <a:cubicBezTo>
                  <a:pt x="1927568" y="310402"/>
                  <a:pt x="1922721" y="311282"/>
                  <a:pt x="1917691" y="311282"/>
                </a:cubicBezTo>
                <a:cubicBezTo>
                  <a:pt x="1893652" y="311282"/>
                  <a:pt x="1875319" y="299385"/>
                  <a:pt x="1862690" y="275593"/>
                </a:cubicBezTo>
                <a:cubicBezTo>
                  <a:pt x="1852276" y="256698"/>
                  <a:pt x="1847068" y="234818"/>
                  <a:pt x="1847068" y="209954"/>
                </a:cubicBezTo>
                <a:cubicBezTo>
                  <a:pt x="1847068" y="175604"/>
                  <a:pt x="1860791" y="143946"/>
                  <a:pt x="1888236" y="114981"/>
                </a:cubicBezTo>
                <a:lnTo>
                  <a:pt x="1839238" y="114981"/>
                </a:lnTo>
                <a:lnTo>
                  <a:pt x="1825890" y="114981"/>
                </a:lnTo>
                <a:lnTo>
                  <a:pt x="1802939" y="114981"/>
                </a:lnTo>
                <a:lnTo>
                  <a:pt x="1802939" y="317273"/>
                </a:lnTo>
                <a:lnTo>
                  <a:pt x="1777212" y="295891"/>
                </a:lnTo>
                <a:lnTo>
                  <a:pt x="1777212" y="150879"/>
                </a:lnTo>
                <a:cubicBezTo>
                  <a:pt x="1777212" y="145449"/>
                  <a:pt x="1776173" y="140550"/>
                  <a:pt x="1774095" y="136181"/>
                </a:cubicBezTo>
                <a:cubicBezTo>
                  <a:pt x="1772017" y="131813"/>
                  <a:pt x="1769124" y="128093"/>
                  <a:pt x="1765416" y="125022"/>
                </a:cubicBezTo>
                <a:cubicBezTo>
                  <a:pt x="1761709" y="121951"/>
                  <a:pt x="1757459" y="119510"/>
                  <a:pt x="1752669" y="117698"/>
                </a:cubicBezTo>
                <a:cubicBezTo>
                  <a:pt x="1747878" y="115887"/>
                  <a:pt x="1742430" y="114981"/>
                  <a:pt x="1736325" y="114981"/>
                </a:cubicBezTo>
                <a:lnTo>
                  <a:pt x="1723091" y="114981"/>
                </a:lnTo>
                <a:lnTo>
                  <a:pt x="1723091" y="322559"/>
                </a:lnTo>
                <a:lnTo>
                  <a:pt x="1694241" y="293710"/>
                </a:lnTo>
                <a:cubicBezTo>
                  <a:pt x="1694473" y="258214"/>
                  <a:pt x="1694820" y="231817"/>
                  <a:pt x="1695282" y="214519"/>
                </a:cubicBezTo>
                <a:cubicBezTo>
                  <a:pt x="1695510" y="204405"/>
                  <a:pt x="1695624" y="195774"/>
                  <a:pt x="1695624" y="188627"/>
                </a:cubicBezTo>
                <a:cubicBezTo>
                  <a:pt x="1695624" y="181472"/>
                  <a:pt x="1694190" y="174090"/>
                  <a:pt x="1691323" y="166482"/>
                </a:cubicBezTo>
                <a:cubicBezTo>
                  <a:pt x="1688456" y="158873"/>
                  <a:pt x="1684378" y="151389"/>
                  <a:pt x="1679087" y="144028"/>
                </a:cubicBezTo>
                <a:cubicBezTo>
                  <a:pt x="1667527" y="128837"/>
                  <a:pt x="1654952" y="121242"/>
                  <a:pt x="1641361" y="121242"/>
                </a:cubicBezTo>
                <a:cubicBezTo>
                  <a:pt x="1620553" y="121242"/>
                  <a:pt x="1606271" y="129153"/>
                  <a:pt x="1598514" y="144976"/>
                </a:cubicBezTo>
                <a:cubicBezTo>
                  <a:pt x="1605364" y="141062"/>
                  <a:pt x="1612609" y="139105"/>
                  <a:pt x="1620249" y="139105"/>
                </a:cubicBezTo>
                <a:cubicBezTo>
                  <a:pt x="1626174" y="139105"/>
                  <a:pt x="1631672" y="139909"/>
                  <a:pt x="1636741" y="141515"/>
                </a:cubicBezTo>
                <a:cubicBezTo>
                  <a:pt x="1641811" y="143121"/>
                  <a:pt x="1646442" y="145460"/>
                  <a:pt x="1650634" y="148533"/>
                </a:cubicBezTo>
                <a:cubicBezTo>
                  <a:pt x="1654463" y="151888"/>
                  <a:pt x="1657519" y="155908"/>
                  <a:pt x="1659801" y="160592"/>
                </a:cubicBezTo>
                <a:cubicBezTo>
                  <a:pt x="1662082" y="165277"/>
                  <a:pt x="1663222" y="170587"/>
                  <a:pt x="1663222" y="176523"/>
                </a:cubicBezTo>
                <a:cubicBezTo>
                  <a:pt x="1663222" y="184603"/>
                  <a:pt x="1659587" y="194422"/>
                  <a:pt x="1652317" y="205981"/>
                </a:cubicBezTo>
                <a:cubicBezTo>
                  <a:pt x="1645046" y="217539"/>
                  <a:pt x="1634216" y="230571"/>
                  <a:pt x="1619825" y="245075"/>
                </a:cubicBezTo>
                <a:lnTo>
                  <a:pt x="1593888" y="215538"/>
                </a:lnTo>
                <a:cubicBezTo>
                  <a:pt x="1597692" y="212149"/>
                  <a:pt x="1601545" y="208559"/>
                  <a:pt x="1605447" y="204767"/>
                </a:cubicBezTo>
                <a:cubicBezTo>
                  <a:pt x="1609349" y="200974"/>
                  <a:pt x="1613685" y="196338"/>
                  <a:pt x="1618453" y="190857"/>
                </a:cubicBezTo>
                <a:cubicBezTo>
                  <a:pt x="1623934" y="184921"/>
                  <a:pt x="1628132" y="179903"/>
                  <a:pt x="1631045" y="175805"/>
                </a:cubicBezTo>
                <a:cubicBezTo>
                  <a:pt x="1633957" y="171706"/>
                  <a:pt x="1635414" y="168946"/>
                  <a:pt x="1635414" y="167525"/>
                </a:cubicBezTo>
                <a:cubicBezTo>
                  <a:pt x="1635414" y="163649"/>
                  <a:pt x="1632782" y="161710"/>
                  <a:pt x="1627517" y="161710"/>
                </a:cubicBezTo>
                <a:cubicBezTo>
                  <a:pt x="1625370" y="161710"/>
                  <a:pt x="1619370" y="164594"/>
                  <a:pt x="1609517" y="170361"/>
                </a:cubicBezTo>
                <a:cubicBezTo>
                  <a:pt x="1605585" y="172619"/>
                  <a:pt x="1601727" y="174566"/>
                  <a:pt x="1597944" y="176204"/>
                </a:cubicBezTo>
                <a:cubicBezTo>
                  <a:pt x="1594161" y="177841"/>
                  <a:pt x="1590985" y="178660"/>
                  <a:pt x="1588415" y="178660"/>
                </a:cubicBezTo>
                <a:cubicBezTo>
                  <a:pt x="1582163" y="178660"/>
                  <a:pt x="1576590" y="175431"/>
                  <a:pt x="1571697" y="168974"/>
                </a:cubicBezTo>
                <a:cubicBezTo>
                  <a:pt x="1565959" y="161668"/>
                  <a:pt x="1563090" y="154498"/>
                  <a:pt x="1563090" y="147465"/>
                </a:cubicBezTo>
                <a:cubicBezTo>
                  <a:pt x="1563090" y="130533"/>
                  <a:pt x="1570968" y="116530"/>
                  <a:pt x="1586725" y="105454"/>
                </a:cubicBezTo>
                <a:cubicBezTo>
                  <a:pt x="1593648" y="100682"/>
                  <a:pt x="1601058" y="97141"/>
                  <a:pt x="1608954" y="94832"/>
                </a:cubicBezTo>
                <a:cubicBezTo>
                  <a:pt x="1616851" y="92523"/>
                  <a:pt x="1625115" y="91368"/>
                  <a:pt x="1633746" y="91368"/>
                </a:cubicBezTo>
                <a:cubicBezTo>
                  <a:pt x="1655383" y="91368"/>
                  <a:pt x="1672297" y="98432"/>
                  <a:pt x="1684490" y="112558"/>
                </a:cubicBezTo>
                <a:cubicBezTo>
                  <a:pt x="1692687" y="122191"/>
                  <a:pt x="1699052" y="138865"/>
                  <a:pt x="1703587" y="162580"/>
                </a:cubicBezTo>
                <a:lnTo>
                  <a:pt x="1700486" y="110636"/>
                </a:lnTo>
                <a:cubicBezTo>
                  <a:pt x="1700012" y="99076"/>
                  <a:pt x="1699603" y="88794"/>
                  <a:pt x="1699258" y="79791"/>
                </a:cubicBezTo>
                <a:cubicBezTo>
                  <a:pt x="1698913" y="70787"/>
                  <a:pt x="1698740" y="61376"/>
                  <a:pt x="1698740" y="51555"/>
                </a:cubicBezTo>
                <a:close/>
                <a:moveTo>
                  <a:pt x="666154" y="85"/>
                </a:moveTo>
                <a:cubicBezTo>
                  <a:pt x="666668" y="85"/>
                  <a:pt x="667388" y="143"/>
                  <a:pt x="668313" y="258"/>
                </a:cubicBezTo>
                <a:cubicBezTo>
                  <a:pt x="669238" y="374"/>
                  <a:pt x="671336" y="432"/>
                  <a:pt x="674607" y="432"/>
                </a:cubicBezTo>
                <a:cubicBezTo>
                  <a:pt x="669075" y="7682"/>
                  <a:pt x="666308" y="14154"/>
                  <a:pt x="666308" y="19848"/>
                </a:cubicBezTo>
                <a:cubicBezTo>
                  <a:pt x="666308" y="25223"/>
                  <a:pt x="669686" y="29938"/>
                  <a:pt x="676441" y="33995"/>
                </a:cubicBezTo>
                <a:cubicBezTo>
                  <a:pt x="680468" y="36502"/>
                  <a:pt x="685712" y="37756"/>
                  <a:pt x="692174" y="37756"/>
                </a:cubicBezTo>
                <a:cubicBezTo>
                  <a:pt x="695238" y="37756"/>
                  <a:pt x="700788" y="37482"/>
                  <a:pt x="708822" y="36935"/>
                </a:cubicBezTo>
                <a:cubicBezTo>
                  <a:pt x="716856" y="36388"/>
                  <a:pt x="727927" y="35527"/>
                  <a:pt x="742035" y="34353"/>
                </a:cubicBezTo>
                <a:cubicBezTo>
                  <a:pt x="767249" y="34834"/>
                  <a:pt x="786457" y="39877"/>
                  <a:pt x="799663" y="49482"/>
                </a:cubicBezTo>
                <a:cubicBezTo>
                  <a:pt x="812867" y="59088"/>
                  <a:pt x="818893" y="72227"/>
                  <a:pt x="817741" y="88901"/>
                </a:cubicBezTo>
                <a:lnTo>
                  <a:pt x="832003" y="88901"/>
                </a:lnTo>
                <a:lnTo>
                  <a:pt x="853346" y="114981"/>
                </a:lnTo>
                <a:lnTo>
                  <a:pt x="753203" y="114981"/>
                </a:lnTo>
                <a:lnTo>
                  <a:pt x="755521" y="117126"/>
                </a:lnTo>
                <a:cubicBezTo>
                  <a:pt x="757269" y="119418"/>
                  <a:pt x="758860" y="121372"/>
                  <a:pt x="760295" y="122988"/>
                </a:cubicBezTo>
                <a:cubicBezTo>
                  <a:pt x="779914" y="129911"/>
                  <a:pt x="793262" y="137521"/>
                  <a:pt x="800340" y="145818"/>
                </a:cubicBezTo>
                <a:cubicBezTo>
                  <a:pt x="811247" y="156486"/>
                  <a:pt x="816700" y="170243"/>
                  <a:pt x="816700" y="187088"/>
                </a:cubicBezTo>
                <a:cubicBezTo>
                  <a:pt x="816700" y="203932"/>
                  <a:pt x="809837" y="217970"/>
                  <a:pt x="796110" y="229200"/>
                </a:cubicBezTo>
                <a:cubicBezTo>
                  <a:pt x="786463" y="237434"/>
                  <a:pt x="772583" y="243480"/>
                  <a:pt x="754469" y="247339"/>
                </a:cubicBezTo>
                <a:cubicBezTo>
                  <a:pt x="766764" y="252662"/>
                  <a:pt x="780370" y="261682"/>
                  <a:pt x="795287" y="274401"/>
                </a:cubicBezTo>
                <a:cubicBezTo>
                  <a:pt x="810205" y="287119"/>
                  <a:pt x="826584" y="302519"/>
                  <a:pt x="844426" y="320599"/>
                </a:cubicBezTo>
                <a:lnTo>
                  <a:pt x="849201" y="345583"/>
                </a:lnTo>
                <a:cubicBezTo>
                  <a:pt x="836017" y="334606"/>
                  <a:pt x="823971" y="324630"/>
                  <a:pt x="813063" y="315654"/>
                </a:cubicBezTo>
                <a:cubicBezTo>
                  <a:pt x="802154" y="306678"/>
                  <a:pt x="789350" y="297902"/>
                  <a:pt x="774652" y="289327"/>
                </a:cubicBezTo>
                <a:cubicBezTo>
                  <a:pt x="762698" y="282616"/>
                  <a:pt x="749786" y="276532"/>
                  <a:pt x="735915" y="271075"/>
                </a:cubicBezTo>
                <a:cubicBezTo>
                  <a:pt x="722043" y="265618"/>
                  <a:pt x="707565" y="261035"/>
                  <a:pt x="692482" y="257328"/>
                </a:cubicBezTo>
                <a:lnTo>
                  <a:pt x="668252" y="202316"/>
                </a:lnTo>
                <a:cubicBezTo>
                  <a:pt x="687728" y="211622"/>
                  <a:pt x="707485" y="217089"/>
                  <a:pt x="727526" y="218715"/>
                </a:cubicBezTo>
                <a:cubicBezTo>
                  <a:pt x="740973" y="219537"/>
                  <a:pt x="753475" y="216953"/>
                  <a:pt x="765031" y="210962"/>
                </a:cubicBezTo>
                <a:cubicBezTo>
                  <a:pt x="779106" y="204258"/>
                  <a:pt x="785799" y="195014"/>
                  <a:pt x="785108" y="183230"/>
                </a:cubicBezTo>
                <a:cubicBezTo>
                  <a:pt x="785108" y="179335"/>
                  <a:pt x="784538" y="175627"/>
                  <a:pt x="783399" y="172107"/>
                </a:cubicBezTo>
                <a:cubicBezTo>
                  <a:pt x="782258" y="168586"/>
                  <a:pt x="780608" y="165488"/>
                  <a:pt x="778448" y="162812"/>
                </a:cubicBezTo>
                <a:cubicBezTo>
                  <a:pt x="776288" y="160135"/>
                  <a:pt x="773823" y="158006"/>
                  <a:pt x="771053" y="156424"/>
                </a:cubicBezTo>
                <a:cubicBezTo>
                  <a:pt x="768283" y="154842"/>
                  <a:pt x="765154" y="154051"/>
                  <a:pt x="761666" y="154051"/>
                </a:cubicBezTo>
                <a:cubicBezTo>
                  <a:pt x="760243" y="154051"/>
                  <a:pt x="758798" y="154275"/>
                  <a:pt x="757333" y="154725"/>
                </a:cubicBezTo>
                <a:cubicBezTo>
                  <a:pt x="755868" y="155175"/>
                  <a:pt x="755145" y="155398"/>
                  <a:pt x="755163" y="155394"/>
                </a:cubicBezTo>
                <a:cubicBezTo>
                  <a:pt x="755163" y="163728"/>
                  <a:pt x="750859" y="172072"/>
                  <a:pt x="742250" y="180427"/>
                </a:cubicBezTo>
                <a:cubicBezTo>
                  <a:pt x="733520" y="188654"/>
                  <a:pt x="724203" y="192768"/>
                  <a:pt x="714298" y="192768"/>
                </a:cubicBezTo>
                <a:cubicBezTo>
                  <a:pt x="707705" y="192768"/>
                  <a:pt x="701610" y="190703"/>
                  <a:pt x="696011" y="186573"/>
                </a:cubicBezTo>
                <a:cubicBezTo>
                  <a:pt x="690413" y="182443"/>
                  <a:pt x="687614" y="176881"/>
                  <a:pt x="687614" y="169888"/>
                </a:cubicBezTo>
                <a:cubicBezTo>
                  <a:pt x="687614" y="158214"/>
                  <a:pt x="692590" y="147766"/>
                  <a:pt x="702542" y="138544"/>
                </a:cubicBezTo>
                <a:cubicBezTo>
                  <a:pt x="711785" y="130009"/>
                  <a:pt x="721905" y="125223"/>
                  <a:pt x="732900" y="124188"/>
                </a:cubicBezTo>
                <a:cubicBezTo>
                  <a:pt x="732900" y="123557"/>
                  <a:pt x="729293" y="120488"/>
                  <a:pt x="722079" y="114981"/>
                </a:cubicBezTo>
                <a:lnTo>
                  <a:pt x="659513" y="114981"/>
                </a:lnTo>
                <a:lnTo>
                  <a:pt x="638175" y="88901"/>
                </a:lnTo>
                <a:lnTo>
                  <a:pt x="773071" y="88901"/>
                </a:lnTo>
                <a:cubicBezTo>
                  <a:pt x="775512" y="88901"/>
                  <a:pt x="778047" y="88651"/>
                  <a:pt x="780675" y="88150"/>
                </a:cubicBezTo>
                <a:cubicBezTo>
                  <a:pt x="783304" y="87649"/>
                  <a:pt x="785898" y="86937"/>
                  <a:pt x="788456" y="86016"/>
                </a:cubicBezTo>
                <a:cubicBezTo>
                  <a:pt x="794058" y="84045"/>
                  <a:pt x="796860" y="81264"/>
                  <a:pt x="796860" y="77673"/>
                </a:cubicBezTo>
                <a:cubicBezTo>
                  <a:pt x="796860" y="74670"/>
                  <a:pt x="793574" y="72237"/>
                  <a:pt x="787002" y="70372"/>
                </a:cubicBezTo>
                <a:cubicBezTo>
                  <a:pt x="784715" y="69546"/>
                  <a:pt x="782154" y="68968"/>
                  <a:pt x="779318" y="68640"/>
                </a:cubicBezTo>
                <a:cubicBezTo>
                  <a:pt x="776482" y="68311"/>
                  <a:pt x="773594" y="68147"/>
                  <a:pt x="770654" y="68147"/>
                </a:cubicBezTo>
                <a:cubicBezTo>
                  <a:pt x="767536" y="68147"/>
                  <a:pt x="763625" y="68263"/>
                  <a:pt x="758919" y="68494"/>
                </a:cubicBezTo>
                <a:cubicBezTo>
                  <a:pt x="754212" y="68725"/>
                  <a:pt x="748632" y="69072"/>
                  <a:pt x="742179" y="69535"/>
                </a:cubicBezTo>
                <a:cubicBezTo>
                  <a:pt x="735854" y="69986"/>
                  <a:pt x="730278" y="70329"/>
                  <a:pt x="725452" y="70564"/>
                </a:cubicBezTo>
                <a:cubicBezTo>
                  <a:pt x="720626" y="70799"/>
                  <a:pt x="716563" y="70917"/>
                  <a:pt x="713263" y="70917"/>
                </a:cubicBezTo>
                <a:cubicBezTo>
                  <a:pt x="698032" y="70917"/>
                  <a:pt x="684058" y="67216"/>
                  <a:pt x="671342" y="59815"/>
                </a:cubicBezTo>
                <a:cubicBezTo>
                  <a:pt x="656143" y="50902"/>
                  <a:pt x="648544" y="39079"/>
                  <a:pt x="648544" y="24347"/>
                </a:cubicBezTo>
                <a:cubicBezTo>
                  <a:pt x="648544" y="21065"/>
                  <a:pt x="650158" y="16610"/>
                  <a:pt x="653385" y="10982"/>
                </a:cubicBezTo>
                <a:cubicBezTo>
                  <a:pt x="657654" y="3020"/>
                  <a:pt x="661911" y="-613"/>
                  <a:pt x="666154" y="85"/>
                </a:cubicBezTo>
                <a:close/>
                <a:moveTo>
                  <a:pt x="27980" y="85"/>
                </a:moveTo>
                <a:cubicBezTo>
                  <a:pt x="28494" y="85"/>
                  <a:pt x="29213" y="143"/>
                  <a:pt x="30138" y="258"/>
                </a:cubicBezTo>
                <a:cubicBezTo>
                  <a:pt x="31063" y="374"/>
                  <a:pt x="33161" y="432"/>
                  <a:pt x="36433" y="432"/>
                </a:cubicBezTo>
                <a:cubicBezTo>
                  <a:pt x="30900" y="7682"/>
                  <a:pt x="28134" y="14154"/>
                  <a:pt x="28134" y="19848"/>
                </a:cubicBezTo>
                <a:cubicBezTo>
                  <a:pt x="28134" y="25223"/>
                  <a:pt x="31511" y="29938"/>
                  <a:pt x="38266" y="33995"/>
                </a:cubicBezTo>
                <a:cubicBezTo>
                  <a:pt x="42293" y="36502"/>
                  <a:pt x="47537" y="37756"/>
                  <a:pt x="53998" y="37756"/>
                </a:cubicBezTo>
                <a:cubicBezTo>
                  <a:pt x="57064" y="37756"/>
                  <a:pt x="62613" y="37482"/>
                  <a:pt x="70648" y="36935"/>
                </a:cubicBezTo>
                <a:cubicBezTo>
                  <a:pt x="78682" y="36388"/>
                  <a:pt x="89753" y="35527"/>
                  <a:pt x="103861" y="34353"/>
                </a:cubicBezTo>
                <a:cubicBezTo>
                  <a:pt x="129074" y="34834"/>
                  <a:pt x="148283" y="39877"/>
                  <a:pt x="161488" y="49482"/>
                </a:cubicBezTo>
                <a:cubicBezTo>
                  <a:pt x="174693" y="59088"/>
                  <a:pt x="180719" y="72227"/>
                  <a:pt x="179566" y="88901"/>
                </a:cubicBezTo>
                <a:lnTo>
                  <a:pt x="193828" y="88901"/>
                </a:lnTo>
                <a:lnTo>
                  <a:pt x="215172" y="114981"/>
                </a:lnTo>
                <a:lnTo>
                  <a:pt x="112837" y="114981"/>
                </a:lnTo>
                <a:cubicBezTo>
                  <a:pt x="114096" y="114118"/>
                  <a:pt x="115599" y="114833"/>
                  <a:pt x="117346" y="117126"/>
                </a:cubicBezTo>
                <a:cubicBezTo>
                  <a:pt x="119094" y="119418"/>
                  <a:pt x="120686" y="121372"/>
                  <a:pt x="122121" y="122988"/>
                </a:cubicBezTo>
                <a:cubicBezTo>
                  <a:pt x="141739" y="129911"/>
                  <a:pt x="155087" y="137521"/>
                  <a:pt x="162165" y="145818"/>
                </a:cubicBezTo>
                <a:cubicBezTo>
                  <a:pt x="173072" y="156486"/>
                  <a:pt x="178526" y="170243"/>
                  <a:pt x="178526" y="187088"/>
                </a:cubicBezTo>
                <a:cubicBezTo>
                  <a:pt x="178526" y="203932"/>
                  <a:pt x="171663" y="217970"/>
                  <a:pt x="157936" y="229200"/>
                </a:cubicBezTo>
                <a:cubicBezTo>
                  <a:pt x="148289" y="237434"/>
                  <a:pt x="134408" y="243480"/>
                  <a:pt x="116295" y="247339"/>
                </a:cubicBezTo>
                <a:cubicBezTo>
                  <a:pt x="128589" y="252662"/>
                  <a:pt x="142196" y="261682"/>
                  <a:pt x="157113" y="274401"/>
                </a:cubicBezTo>
                <a:cubicBezTo>
                  <a:pt x="172030" y="287119"/>
                  <a:pt x="188410" y="302519"/>
                  <a:pt x="206251" y="320599"/>
                </a:cubicBezTo>
                <a:lnTo>
                  <a:pt x="211026" y="345583"/>
                </a:lnTo>
                <a:cubicBezTo>
                  <a:pt x="197843" y="334606"/>
                  <a:pt x="185797" y="324630"/>
                  <a:pt x="174889" y="315654"/>
                </a:cubicBezTo>
                <a:cubicBezTo>
                  <a:pt x="163980" y="306678"/>
                  <a:pt x="151176" y="297902"/>
                  <a:pt x="136477" y="289327"/>
                </a:cubicBezTo>
                <a:cubicBezTo>
                  <a:pt x="124524" y="282616"/>
                  <a:pt x="111611" y="276532"/>
                  <a:pt x="97740" y="271075"/>
                </a:cubicBezTo>
                <a:cubicBezTo>
                  <a:pt x="83869" y="265618"/>
                  <a:pt x="69391" y="261035"/>
                  <a:pt x="54307" y="257328"/>
                </a:cubicBezTo>
                <a:lnTo>
                  <a:pt x="30078" y="202316"/>
                </a:lnTo>
                <a:cubicBezTo>
                  <a:pt x="49553" y="211622"/>
                  <a:pt x="69310" y="217089"/>
                  <a:pt x="89351" y="218715"/>
                </a:cubicBezTo>
                <a:cubicBezTo>
                  <a:pt x="102798" y="219537"/>
                  <a:pt x="115300" y="216953"/>
                  <a:pt x="126856" y="210962"/>
                </a:cubicBezTo>
                <a:cubicBezTo>
                  <a:pt x="140931" y="204258"/>
                  <a:pt x="147624" y="195014"/>
                  <a:pt x="146934" y="183230"/>
                </a:cubicBezTo>
                <a:cubicBezTo>
                  <a:pt x="146934" y="179335"/>
                  <a:pt x="146364" y="175627"/>
                  <a:pt x="145224" y="172107"/>
                </a:cubicBezTo>
                <a:cubicBezTo>
                  <a:pt x="144084" y="168586"/>
                  <a:pt x="142434" y="165488"/>
                  <a:pt x="140274" y="162812"/>
                </a:cubicBezTo>
                <a:cubicBezTo>
                  <a:pt x="138113" y="160135"/>
                  <a:pt x="135648" y="158006"/>
                  <a:pt x="132878" y="156424"/>
                </a:cubicBezTo>
                <a:cubicBezTo>
                  <a:pt x="130109" y="154842"/>
                  <a:pt x="126980" y="154051"/>
                  <a:pt x="123492" y="154051"/>
                </a:cubicBezTo>
                <a:cubicBezTo>
                  <a:pt x="122068" y="154051"/>
                  <a:pt x="120624" y="154275"/>
                  <a:pt x="119159" y="154725"/>
                </a:cubicBezTo>
                <a:cubicBezTo>
                  <a:pt x="117694" y="155175"/>
                  <a:pt x="116970" y="155398"/>
                  <a:pt x="116989" y="155394"/>
                </a:cubicBezTo>
                <a:cubicBezTo>
                  <a:pt x="116989" y="163728"/>
                  <a:pt x="112684" y="172072"/>
                  <a:pt x="104076" y="180427"/>
                </a:cubicBezTo>
                <a:cubicBezTo>
                  <a:pt x="95346" y="188654"/>
                  <a:pt x="86029" y="192768"/>
                  <a:pt x="76124" y="192768"/>
                </a:cubicBezTo>
                <a:cubicBezTo>
                  <a:pt x="69531" y="192768"/>
                  <a:pt x="63435" y="190703"/>
                  <a:pt x="57837" y="186573"/>
                </a:cubicBezTo>
                <a:cubicBezTo>
                  <a:pt x="52238" y="182443"/>
                  <a:pt x="49439" y="176881"/>
                  <a:pt x="49439" y="169888"/>
                </a:cubicBezTo>
                <a:cubicBezTo>
                  <a:pt x="49439" y="158214"/>
                  <a:pt x="54415" y="147766"/>
                  <a:pt x="64367" y="138544"/>
                </a:cubicBezTo>
                <a:cubicBezTo>
                  <a:pt x="73611" y="130009"/>
                  <a:pt x="83731" y="125223"/>
                  <a:pt x="94725" y="124188"/>
                </a:cubicBezTo>
                <a:cubicBezTo>
                  <a:pt x="94725" y="123557"/>
                  <a:pt x="91119" y="120488"/>
                  <a:pt x="83905" y="114981"/>
                </a:cubicBezTo>
                <a:lnTo>
                  <a:pt x="21338" y="114981"/>
                </a:lnTo>
                <a:lnTo>
                  <a:pt x="0" y="88901"/>
                </a:lnTo>
                <a:lnTo>
                  <a:pt x="134896" y="88901"/>
                </a:lnTo>
                <a:cubicBezTo>
                  <a:pt x="137337" y="88901"/>
                  <a:pt x="139873" y="88651"/>
                  <a:pt x="142501" y="88150"/>
                </a:cubicBezTo>
                <a:cubicBezTo>
                  <a:pt x="145130" y="87649"/>
                  <a:pt x="147723" y="86937"/>
                  <a:pt x="150282" y="86016"/>
                </a:cubicBezTo>
                <a:cubicBezTo>
                  <a:pt x="155884" y="84045"/>
                  <a:pt x="158685" y="81264"/>
                  <a:pt x="158685" y="77673"/>
                </a:cubicBezTo>
                <a:cubicBezTo>
                  <a:pt x="158685" y="74670"/>
                  <a:pt x="155399" y="72237"/>
                  <a:pt x="148828" y="70372"/>
                </a:cubicBezTo>
                <a:cubicBezTo>
                  <a:pt x="146541" y="69546"/>
                  <a:pt x="143980" y="68968"/>
                  <a:pt x="141144" y="68640"/>
                </a:cubicBezTo>
                <a:cubicBezTo>
                  <a:pt x="138308" y="68311"/>
                  <a:pt x="135419" y="68147"/>
                  <a:pt x="132479" y="68147"/>
                </a:cubicBezTo>
                <a:cubicBezTo>
                  <a:pt x="129362" y="68147"/>
                  <a:pt x="125451" y="68263"/>
                  <a:pt x="120744" y="68494"/>
                </a:cubicBezTo>
                <a:cubicBezTo>
                  <a:pt x="116038" y="68725"/>
                  <a:pt x="110458" y="69072"/>
                  <a:pt x="104004" y="69535"/>
                </a:cubicBezTo>
                <a:cubicBezTo>
                  <a:pt x="97679" y="69986"/>
                  <a:pt x="92103" y="70329"/>
                  <a:pt x="87277" y="70564"/>
                </a:cubicBezTo>
                <a:cubicBezTo>
                  <a:pt x="82452" y="70799"/>
                  <a:pt x="78389" y="70917"/>
                  <a:pt x="75089" y="70917"/>
                </a:cubicBezTo>
                <a:cubicBezTo>
                  <a:pt x="59858" y="70917"/>
                  <a:pt x="45884" y="67216"/>
                  <a:pt x="33167" y="59815"/>
                </a:cubicBezTo>
                <a:cubicBezTo>
                  <a:pt x="17968" y="50902"/>
                  <a:pt x="10369" y="39079"/>
                  <a:pt x="10369" y="24347"/>
                </a:cubicBezTo>
                <a:cubicBezTo>
                  <a:pt x="10369" y="21065"/>
                  <a:pt x="11983" y="16610"/>
                  <a:pt x="15209" y="10982"/>
                </a:cubicBezTo>
                <a:cubicBezTo>
                  <a:pt x="19479" y="3020"/>
                  <a:pt x="23736" y="-613"/>
                  <a:pt x="27980" y="85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9692D-98B9-4A76-9E13-ABB47B25F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4495800" cy="3280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9B7281-F559-4B29-95DA-347766786EE1}"/>
              </a:ext>
            </a:extLst>
          </p:cNvPr>
          <p:cNvSpPr/>
          <p:nvPr/>
        </p:nvSpPr>
        <p:spPr>
          <a:xfrm>
            <a:off x="228600" y="4876800"/>
            <a:ext cx="8686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করোনা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সংক্রাম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থাকি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1ACEA-DA6C-44DE-A22C-6EF3818655F3}"/>
              </a:ext>
            </a:extLst>
          </p:cNvPr>
          <p:cNvSpPr/>
          <p:nvPr/>
        </p:nvSpPr>
        <p:spPr>
          <a:xfrm>
            <a:off x="76200" y="457200"/>
            <a:ext cx="868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স্বাস্থবিধি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মেনে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চলি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771F8BD-6580-4368-A9C8-6E7267743A23}"/>
              </a:ext>
            </a:extLst>
          </p:cNvPr>
          <p:cNvSpPr/>
          <p:nvPr/>
        </p:nvSpPr>
        <p:spPr>
          <a:xfrm>
            <a:off x="3962400" y="2895600"/>
            <a:ext cx="2666999" cy="530450"/>
          </a:xfrm>
          <a:custGeom>
            <a:avLst/>
            <a:gdLst/>
            <a:ahLst/>
            <a:cxnLst/>
            <a:rect l="l" t="t" r="r" b="b"/>
            <a:pathLst>
              <a:path w="2711413" h="526040">
                <a:moveTo>
                  <a:pt x="2487242" y="402489"/>
                </a:moveTo>
                <a:cubicBezTo>
                  <a:pt x="2500001" y="402489"/>
                  <a:pt x="2510838" y="406947"/>
                  <a:pt x="2519753" y="415862"/>
                </a:cubicBezTo>
                <a:cubicBezTo>
                  <a:pt x="2528669" y="424778"/>
                  <a:pt x="2533127" y="435386"/>
                  <a:pt x="2533127" y="447688"/>
                </a:cubicBezTo>
                <a:cubicBezTo>
                  <a:pt x="2533127" y="459932"/>
                  <a:pt x="2528653" y="470528"/>
                  <a:pt x="2519705" y="479476"/>
                </a:cubicBezTo>
                <a:cubicBezTo>
                  <a:pt x="2510758" y="488423"/>
                  <a:pt x="2499937" y="492897"/>
                  <a:pt x="2487242" y="492897"/>
                </a:cubicBezTo>
                <a:cubicBezTo>
                  <a:pt x="2474927" y="492897"/>
                  <a:pt x="2464315" y="488441"/>
                  <a:pt x="2455406" y="479529"/>
                </a:cubicBezTo>
                <a:cubicBezTo>
                  <a:pt x="2446498" y="470617"/>
                  <a:pt x="2442044" y="460004"/>
                  <a:pt x="2442044" y="447688"/>
                </a:cubicBezTo>
                <a:cubicBezTo>
                  <a:pt x="2442044" y="435315"/>
                  <a:pt x="2446482" y="424688"/>
                  <a:pt x="2455358" y="415809"/>
                </a:cubicBezTo>
                <a:cubicBezTo>
                  <a:pt x="2464234" y="406929"/>
                  <a:pt x="2474862" y="402489"/>
                  <a:pt x="2487242" y="402489"/>
                </a:cubicBezTo>
                <a:close/>
                <a:moveTo>
                  <a:pt x="1074704" y="204272"/>
                </a:moveTo>
                <a:cubicBezTo>
                  <a:pt x="1058388" y="212351"/>
                  <a:pt x="1038916" y="222715"/>
                  <a:pt x="1016288" y="235363"/>
                </a:cubicBezTo>
                <a:cubicBezTo>
                  <a:pt x="993660" y="248011"/>
                  <a:pt x="970612" y="261032"/>
                  <a:pt x="947145" y="274427"/>
                </a:cubicBezTo>
                <a:cubicBezTo>
                  <a:pt x="993383" y="292531"/>
                  <a:pt x="1030692" y="319682"/>
                  <a:pt x="1059073" y="355881"/>
                </a:cubicBezTo>
                <a:lnTo>
                  <a:pt x="1074704" y="380010"/>
                </a:lnTo>
                <a:close/>
                <a:moveTo>
                  <a:pt x="423698" y="145486"/>
                </a:moveTo>
                <a:lnTo>
                  <a:pt x="459102" y="155130"/>
                </a:lnTo>
                <a:cubicBezTo>
                  <a:pt x="468596" y="186469"/>
                  <a:pt x="479867" y="215075"/>
                  <a:pt x="492915" y="240946"/>
                </a:cubicBezTo>
                <a:cubicBezTo>
                  <a:pt x="505963" y="266817"/>
                  <a:pt x="519313" y="289311"/>
                  <a:pt x="532965" y="308427"/>
                </a:cubicBezTo>
                <a:cubicBezTo>
                  <a:pt x="551653" y="331352"/>
                  <a:pt x="572634" y="349172"/>
                  <a:pt x="595909" y="361888"/>
                </a:cubicBezTo>
                <a:cubicBezTo>
                  <a:pt x="619183" y="374604"/>
                  <a:pt x="643900" y="380962"/>
                  <a:pt x="670061" y="380962"/>
                </a:cubicBezTo>
                <a:cubicBezTo>
                  <a:pt x="695907" y="380962"/>
                  <a:pt x="719817" y="370867"/>
                  <a:pt x="741791" y="350679"/>
                </a:cubicBezTo>
                <a:cubicBezTo>
                  <a:pt x="758022" y="333856"/>
                  <a:pt x="766137" y="312146"/>
                  <a:pt x="766137" y="285550"/>
                </a:cubicBezTo>
                <a:cubicBezTo>
                  <a:pt x="766137" y="252895"/>
                  <a:pt x="763665" y="236568"/>
                  <a:pt x="758722" y="236568"/>
                </a:cubicBezTo>
                <a:cubicBezTo>
                  <a:pt x="724632" y="277831"/>
                  <a:pt x="682970" y="298462"/>
                  <a:pt x="633735" y="298462"/>
                </a:cubicBezTo>
                <a:cubicBezTo>
                  <a:pt x="608646" y="298462"/>
                  <a:pt x="587386" y="290922"/>
                  <a:pt x="569955" y="275841"/>
                </a:cubicBezTo>
                <a:cubicBezTo>
                  <a:pt x="549596" y="259954"/>
                  <a:pt x="539416" y="238969"/>
                  <a:pt x="539416" y="212887"/>
                </a:cubicBezTo>
                <a:cubicBezTo>
                  <a:pt x="539416" y="168853"/>
                  <a:pt x="562333" y="146836"/>
                  <a:pt x="608167" y="146836"/>
                </a:cubicBezTo>
                <a:cubicBezTo>
                  <a:pt x="623041" y="146836"/>
                  <a:pt x="635974" y="151824"/>
                  <a:pt x="646969" y="161800"/>
                </a:cubicBezTo>
                <a:cubicBezTo>
                  <a:pt x="657963" y="171776"/>
                  <a:pt x="663460" y="184098"/>
                  <a:pt x="663460" y="198764"/>
                </a:cubicBezTo>
                <a:cubicBezTo>
                  <a:pt x="663460" y="211422"/>
                  <a:pt x="657856" y="222738"/>
                  <a:pt x="646647" y="232711"/>
                </a:cubicBezTo>
                <a:cubicBezTo>
                  <a:pt x="657077" y="232889"/>
                  <a:pt x="671161" y="223899"/>
                  <a:pt x="688899" y="205740"/>
                </a:cubicBezTo>
                <a:cubicBezTo>
                  <a:pt x="696235" y="197539"/>
                  <a:pt x="702693" y="188973"/>
                  <a:pt x="708273" y="180044"/>
                </a:cubicBezTo>
                <a:cubicBezTo>
                  <a:pt x="713852" y="171114"/>
                  <a:pt x="720245" y="160716"/>
                  <a:pt x="727454" y="148850"/>
                </a:cubicBezTo>
                <a:cubicBezTo>
                  <a:pt x="741070" y="150429"/>
                  <a:pt x="752943" y="155680"/>
                  <a:pt x="763072" y="164602"/>
                </a:cubicBezTo>
                <a:cubicBezTo>
                  <a:pt x="773202" y="173525"/>
                  <a:pt x="783386" y="186523"/>
                  <a:pt x="793623" y="203596"/>
                </a:cubicBezTo>
                <a:cubicBezTo>
                  <a:pt x="808660" y="234122"/>
                  <a:pt x="816179" y="260989"/>
                  <a:pt x="816179" y="284199"/>
                </a:cubicBezTo>
                <a:cubicBezTo>
                  <a:pt x="816179" y="307709"/>
                  <a:pt x="812902" y="329412"/>
                  <a:pt x="806347" y="349308"/>
                </a:cubicBezTo>
                <a:cubicBezTo>
                  <a:pt x="799793" y="369203"/>
                  <a:pt x="789754" y="387312"/>
                  <a:pt x="776231" y="403636"/>
                </a:cubicBezTo>
                <a:cubicBezTo>
                  <a:pt x="747063" y="438919"/>
                  <a:pt x="709205" y="456560"/>
                  <a:pt x="662656" y="456560"/>
                </a:cubicBezTo>
                <a:cubicBezTo>
                  <a:pt x="598070" y="456560"/>
                  <a:pt x="543534" y="418438"/>
                  <a:pt x="499050" y="342192"/>
                </a:cubicBezTo>
                <a:cubicBezTo>
                  <a:pt x="489163" y="326698"/>
                  <a:pt x="477906" y="302827"/>
                  <a:pt x="465280" y="270580"/>
                </a:cubicBezTo>
                <a:cubicBezTo>
                  <a:pt x="452653" y="238333"/>
                  <a:pt x="438793" y="196635"/>
                  <a:pt x="423698" y="145486"/>
                </a:cubicBezTo>
                <a:close/>
                <a:moveTo>
                  <a:pt x="2468544" y="120733"/>
                </a:moveTo>
                <a:cubicBezTo>
                  <a:pt x="2478516" y="120197"/>
                  <a:pt x="2491759" y="127955"/>
                  <a:pt x="2508272" y="144007"/>
                </a:cubicBezTo>
                <a:cubicBezTo>
                  <a:pt x="2524785" y="160059"/>
                  <a:pt x="2542935" y="181004"/>
                  <a:pt x="2562723" y="206843"/>
                </a:cubicBezTo>
                <a:cubicBezTo>
                  <a:pt x="2546021" y="223981"/>
                  <a:pt x="2530360" y="239967"/>
                  <a:pt x="2515741" y="254801"/>
                </a:cubicBezTo>
                <a:cubicBezTo>
                  <a:pt x="2501121" y="269635"/>
                  <a:pt x="2486060" y="283717"/>
                  <a:pt x="2470558" y="297047"/>
                </a:cubicBezTo>
                <a:cubicBezTo>
                  <a:pt x="2515960" y="312001"/>
                  <a:pt x="2553279" y="336498"/>
                  <a:pt x="2582516" y="370539"/>
                </a:cubicBezTo>
                <a:lnTo>
                  <a:pt x="2599467" y="394312"/>
                </a:lnTo>
                <a:lnTo>
                  <a:pt x="2599467" y="120733"/>
                </a:lnTo>
                <a:close/>
                <a:moveTo>
                  <a:pt x="1570041" y="120733"/>
                </a:moveTo>
                <a:cubicBezTo>
                  <a:pt x="1608082" y="145457"/>
                  <a:pt x="1634806" y="168560"/>
                  <a:pt x="1650215" y="190041"/>
                </a:cubicBezTo>
                <a:cubicBezTo>
                  <a:pt x="1674354" y="221009"/>
                  <a:pt x="1686423" y="254599"/>
                  <a:pt x="1686423" y="290811"/>
                </a:cubicBezTo>
                <a:cubicBezTo>
                  <a:pt x="1686423" y="293954"/>
                  <a:pt x="1686423" y="296869"/>
                  <a:pt x="1686423" y="299555"/>
                </a:cubicBezTo>
                <a:cubicBezTo>
                  <a:pt x="1686423" y="302241"/>
                  <a:pt x="1686202" y="304609"/>
                  <a:pt x="1685759" y="306659"/>
                </a:cubicBezTo>
                <a:cubicBezTo>
                  <a:pt x="1699089" y="317754"/>
                  <a:pt x="1711316" y="329655"/>
                  <a:pt x="1722439" y="342364"/>
                </a:cubicBezTo>
                <a:lnTo>
                  <a:pt x="1739316" y="365941"/>
                </a:lnTo>
                <a:lnTo>
                  <a:pt x="1739316" y="120733"/>
                </a:lnTo>
                <a:close/>
                <a:moveTo>
                  <a:pt x="300284" y="54660"/>
                </a:moveTo>
                <a:cubicBezTo>
                  <a:pt x="309049" y="73691"/>
                  <a:pt x="325969" y="104102"/>
                  <a:pt x="351043" y="145893"/>
                </a:cubicBezTo>
                <a:cubicBezTo>
                  <a:pt x="373282" y="182955"/>
                  <a:pt x="384401" y="214480"/>
                  <a:pt x="384401" y="240469"/>
                </a:cubicBezTo>
                <a:cubicBezTo>
                  <a:pt x="384401" y="256214"/>
                  <a:pt x="381187" y="268783"/>
                  <a:pt x="374757" y="278177"/>
                </a:cubicBezTo>
                <a:cubicBezTo>
                  <a:pt x="372257" y="283185"/>
                  <a:pt x="368447" y="288250"/>
                  <a:pt x="363329" y="293372"/>
                </a:cubicBezTo>
                <a:cubicBezTo>
                  <a:pt x="358210" y="298494"/>
                  <a:pt x="353351" y="302195"/>
                  <a:pt x="348750" y="304473"/>
                </a:cubicBezTo>
                <a:cubicBezTo>
                  <a:pt x="360409" y="321411"/>
                  <a:pt x="366238" y="342239"/>
                  <a:pt x="366238" y="366956"/>
                </a:cubicBezTo>
                <a:cubicBezTo>
                  <a:pt x="366238" y="393417"/>
                  <a:pt x="355030" y="415419"/>
                  <a:pt x="332613" y="432964"/>
                </a:cubicBezTo>
                <a:cubicBezTo>
                  <a:pt x="311774" y="449545"/>
                  <a:pt x="287611" y="458307"/>
                  <a:pt x="260121" y="459250"/>
                </a:cubicBezTo>
                <a:cubicBezTo>
                  <a:pt x="220709" y="459250"/>
                  <a:pt x="185260" y="448138"/>
                  <a:pt x="153774" y="425914"/>
                </a:cubicBezTo>
                <a:cubicBezTo>
                  <a:pt x="122288" y="403689"/>
                  <a:pt x="94904" y="371578"/>
                  <a:pt x="71623" y="329580"/>
                </a:cubicBezTo>
                <a:cubicBezTo>
                  <a:pt x="55435" y="299062"/>
                  <a:pt x="41258" y="264422"/>
                  <a:pt x="29093" y="225660"/>
                </a:cubicBezTo>
                <a:cubicBezTo>
                  <a:pt x="16927" y="186898"/>
                  <a:pt x="7229" y="142007"/>
                  <a:pt x="0" y="90986"/>
                </a:cubicBezTo>
                <a:lnTo>
                  <a:pt x="26907" y="109824"/>
                </a:lnTo>
                <a:lnTo>
                  <a:pt x="26907" y="109149"/>
                </a:lnTo>
                <a:cubicBezTo>
                  <a:pt x="42244" y="148818"/>
                  <a:pt x="55760" y="183548"/>
                  <a:pt x="67454" y="213337"/>
                </a:cubicBezTo>
                <a:cubicBezTo>
                  <a:pt x="79149" y="243126"/>
                  <a:pt x="92911" y="270108"/>
                  <a:pt x="108742" y="294283"/>
                </a:cubicBezTo>
                <a:cubicBezTo>
                  <a:pt x="149654" y="355662"/>
                  <a:pt x="200460" y="386351"/>
                  <a:pt x="261161" y="386351"/>
                </a:cubicBezTo>
                <a:cubicBezTo>
                  <a:pt x="278477" y="386351"/>
                  <a:pt x="292879" y="383773"/>
                  <a:pt x="304366" y="378615"/>
                </a:cubicBezTo>
                <a:cubicBezTo>
                  <a:pt x="321225" y="372200"/>
                  <a:pt x="329655" y="362034"/>
                  <a:pt x="329655" y="348118"/>
                </a:cubicBezTo>
                <a:cubicBezTo>
                  <a:pt x="329655" y="342775"/>
                  <a:pt x="329459" y="337660"/>
                  <a:pt x="329066" y="332773"/>
                </a:cubicBezTo>
                <a:cubicBezTo>
                  <a:pt x="325958" y="340246"/>
                  <a:pt x="317854" y="344507"/>
                  <a:pt x="304752" y="345557"/>
                </a:cubicBezTo>
                <a:cubicBezTo>
                  <a:pt x="287428" y="346900"/>
                  <a:pt x="273246" y="342223"/>
                  <a:pt x="262206" y="331525"/>
                </a:cubicBezTo>
                <a:cubicBezTo>
                  <a:pt x="251165" y="320827"/>
                  <a:pt x="245391" y="307409"/>
                  <a:pt x="244884" y="291272"/>
                </a:cubicBezTo>
                <a:cubicBezTo>
                  <a:pt x="244884" y="277477"/>
                  <a:pt x="249761" y="265318"/>
                  <a:pt x="259516" y="254796"/>
                </a:cubicBezTo>
                <a:cubicBezTo>
                  <a:pt x="269271" y="244273"/>
                  <a:pt x="281256" y="239012"/>
                  <a:pt x="295472" y="239012"/>
                </a:cubicBezTo>
                <a:cubicBezTo>
                  <a:pt x="309574" y="239012"/>
                  <a:pt x="320575" y="243044"/>
                  <a:pt x="328476" y="251110"/>
                </a:cubicBezTo>
                <a:cubicBezTo>
                  <a:pt x="339356" y="247709"/>
                  <a:pt x="345353" y="239647"/>
                  <a:pt x="346468" y="226924"/>
                </a:cubicBezTo>
                <a:cubicBezTo>
                  <a:pt x="345625" y="212844"/>
                  <a:pt x="342139" y="197924"/>
                  <a:pt x="336009" y="182165"/>
                </a:cubicBezTo>
                <a:cubicBezTo>
                  <a:pt x="332395" y="173721"/>
                  <a:pt x="328351" y="166858"/>
                  <a:pt x="323879" y="161575"/>
                </a:cubicBezTo>
                <a:cubicBezTo>
                  <a:pt x="319407" y="156292"/>
                  <a:pt x="316568" y="152362"/>
                  <a:pt x="315360" y="149783"/>
                </a:cubicBezTo>
                <a:lnTo>
                  <a:pt x="276623" y="213016"/>
                </a:lnTo>
                <a:cubicBezTo>
                  <a:pt x="252156" y="165517"/>
                  <a:pt x="230561" y="138578"/>
                  <a:pt x="211837" y="132198"/>
                </a:cubicBezTo>
                <a:cubicBezTo>
                  <a:pt x="211487" y="131812"/>
                  <a:pt x="210728" y="132345"/>
                  <a:pt x="209560" y="133795"/>
                </a:cubicBezTo>
                <a:cubicBezTo>
                  <a:pt x="208392" y="135245"/>
                  <a:pt x="206572" y="137513"/>
                  <a:pt x="204100" y="140599"/>
                </a:cubicBezTo>
                <a:cubicBezTo>
                  <a:pt x="212773" y="143850"/>
                  <a:pt x="222751" y="151597"/>
                  <a:pt x="234034" y="163842"/>
                </a:cubicBezTo>
                <a:cubicBezTo>
                  <a:pt x="245318" y="176086"/>
                  <a:pt x="251449" y="189788"/>
                  <a:pt x="252428" y="204947"/>
                </a:cubicBezTo>
                <a:cubicBezTo>
                  <a:pt x="252956" y="220363"/>
                  <a:pt x="248249" y="232514"/>
                  <a:pt x="238304" y="241401"/>
                </a:cubicBezTo>
                <a:cubicBezTo>
                  <a:pt x="228360" y="250288"/>
                  <a:pt x="215984" y="253063"/>
                  <a:pt x="201175" y="249727"/>
                </a:cubicBezTo>
                <a:cubicBezTo>
                  <a:pt x="194324" y="247091"/>
                  <a:pt x="187561" y="243268"/>
                  <a:pt x="180885" y="238256"/>
                </a:cubicBezTo>
                <a:cubicBezTo>
                  <a:pt x="174209" y="233245"/>
                  <a:pt x="170167" y="227971"/>
                  <a:pt x="168760" y="222435"/>
                </a:cubicBezTo>
                <a:cubicBezTo>
                  <a:pt x="159716" y="240658"/>
                  <a:pt x="146193" y="252085"/>
                  <a:pt x="128191" y="256714"/>
                </a:cubicBezTo>
                <a:cubicBezTo>
                  <a:pt x="115761" y="257635"/>
                  <a:pt x="104591" y="254094"/>
                  <a:pt x="94683" y="246089"/>
                </a:cubicBezTo>
                <a:cubicBezTo>
                  <a:pt x="84774" y="238085"/>
                  <a:pt x="78788" y="228160"/>
                  <a:pt x="76723" y="216316"/>
                </a:cubicBezTo>
                <a:cubicBezTo>
                  <a:pt x="75802" y="182040"/>
                  <a:pt x="92611" y="157008"/>
                  <a:pt x="127151" y="141221"/>
                </a:cubicBezTo>
                <a:cubicBezTo>
                  <a:pt x="118336" y="129248"/>
                  <a:pt x="108352" y="121733"/>
                  <a:pt x="97201" y="118675"/>
                </a:cubicBezTo>
                <a:cubicBezTo>
                  <a:pt x="95515" y="118268"/>
                  <a:pt x="92840" y="117848"/>
                  <a:pt x="89175" y="117416"/>
                </a:cubicBezTo>
                <a:cubicBezTo>
                  <a:pt x="85510" y="116984"/>
                  <a:pt x="81565" y="116664"/>
                  <a:pt x="77340" y="116457"/>
                </a:cubicBezTo>
                <a:cubicBezTo>
                  <a:pt x="73114" y="116250"/>
                  <a:pt x="68719" y="116146"/>
                  <a:pt x="64154" y="116146"/>
                </a:cubicBezTo>
                <a:cubicBezTo>
                  <a:pt x="59589" y="116146"/>
                  <a:pt x="54378" y="116146"/>
                  <a:pt x="48520" y="116146"/>
                </a:cubicBezTo>
                <a:lnTo>
                  <a:pt x="29596" y="77934"/>
                </a:lnTo>
                <a:cubicBezTo>
                  <a:pt x="37169" y="73348"/>
                  <a:pt x="43987" y="70791"/>
                  <a:pt x="50052" y="70262"/>
                </a:cubicBezTo>
                <a:cubicBezTo>
                  <a:pt x="56117" y="69733"/>
                  <a:pt x="62125" y="69469"/>
                  <a:pt x="68076" y="69469"/>
                </a:cubicBezTo>
                <a:cubicBezTo>
                  <a:pt x="91693" y="69469"/>
                  <a:pt x="111774" y="73727"/>
                  <a:pt x="128319" y="82242"/>
                </a:cubicBezTo>
                <a:cubicBezTo>
                  <a:pt x="147600" y="93615"/>
                  <a:pt x="158448" y="109538"/>
                  <a:pt x="160863" y="130012"/>
                </a:cubicBezTo>
                <a:cubicBezTo>
                  <a:pt x="159091" y="127719"/>
                  <a:pt x="159432" y="123628"/>
                  <a:pt x="161886" y="117738"/>
                </a:cubicBezTo>
                <a:cubicBezTo>
                  <a:pt x="164340" y="111847"/>
                  <a:pt x="168406" y="105774"/>
                  <a:pt x="174086" y="99516"/>
                </a:cubicBezTo>
                <a:cubicBezTo>
                  <a:pt x="183651" y="87557"/>
                  <a:pt x="194288" y="81578"/>
                  <a:pt x="205997" y="81578"/>
                </a:cubicBezTo>
                <a:cubicBezTo>
                  <a:pt x="227485" y="81578"/>
                  <a:pt x="247445" y="99516"/>
                  <a:pt x="265876" y="135391"/>
                </a:cubicBezTo>
                <a:close/>
                <a:moveTo>
                  <a:pt x="1364416" y="0"/>
                </a:moveTo>
                <a:lnTo>
                  <a:pt x="1391173" y="15398"/>
                </a:lnTo>
                <a:cubicBezTo>
                  <a:pt x="1395688" y="42487"/>
                  <a:pt x="1402425" y="60682"/>
                  <a:pt x="1411383" y="69983"/>
                </a:cubicBezTo>
                <a:lnTo>
                  <a:pt x="1426473" y="69983"/>
                </a:lnTo>
                <a:lnTo>
                  <a:pt x="1444837" y="69983"/>
                </a:lnTo>
                <a:lnTo>
                  <a:pt x="1801559" y="69983"/>
                </a:lnTo>
                <a:lnTo>
                  <a:pt x="1815097" y="69983"/>
                </a:lnTo>
                <a:lnTo>
                  <a:pt x="2129830" y="69983"/>
                </a:lnTo>
                <a:lnTo>
                  <a:pt x="2178042" y="69983"/>
                </a:lnTo>
                <a:lnTo>
                  <a:pt x="2179743" y="69983"/>
                </a:lnTo>
                <a:cubicBezTo>
                  <a:pt x="2204275" y="69983"/>
                  <a:pt x="2223397" y="75493"/>
                  <a:pt x="2237109" y="86512"/>
                </a:cubicBezTo>
                <a:cubicBezTo>
                  <a:pt x="2250822" y="97531"/>
                  <a:pt x="2257257" y="113546"/>
                  <a:pt x="2256413" y="134556"/>
                </a:cubicBezTo>
                <a:cubicBezTo>
                  <a:pt x="2256413" y="131720"/>
                  <a:pt x="2256189" y="124785"/>
                  <a:pt x="2255738" y="113751"/>
                </a:cubicBezTo>
                <a:cubicBezTo>
                  <a:pt x="2255288" y="102718"/>
                  <a:pt x="2254385" y="89686"/>
                  <a:pt x="2253027" y="74655"/>
                </a:cubicBezTo>
                <a:cubicBezTo>
                  <a:pt x="2252099" y="59632"/>
                  <a:pt x="2251402" y="46527"/>
                  <a:pt x="2250938" y="35340"/>
                </a:cubicBezTo>
                <a:cubicBezTo>
                  <a:pt x="2250473" y="24153"/>
                  <a:pt x="2250241" y="12373"/>
                  <a:pt x="2250241" y="0"/>
                </a:cubicBezTo>
                <a:lnTo>
                  <a:pt x="2276998" y="15398"/>
                </a:lnTo>
                <a:cubicBezTo>
                  <a:pt x="2281513" y="42487"/>
                  <a:pt x="2288250" y="60682"/>
                  <a:pt x="2297208" y="69983"/>
                </a:cubicBezTo>
                <a:lnTo>
                  <a:pt x="2309502" y="69983"/>
                </a:lnTo>
                <a:lnTo>
                  <a:pt x="2330662" y="69983"/>
                </a:lnTo>
                <a:lnTo>
                  <a:pt x="2668444" y="69983"/>
                </a:lnTo>
                <a:lnTo>
                  <a:pt x="2711413" y="120733"/>
                </a:lnTo>
                <a:lnTo>
                  <a:pt x="2650184" y="120733"/>
                </a:lnTo>
                <a:lnTo>
                  <a:pt x="2650184" y="521240"/>
                </a:lnTo>
                <a:cubicBezTo>
                  <a:pt x="2631811" y="512232"/>
                  <a:pt x="2613622" y="491790"/>
                  <a:pt x="2595620" y="459914"/>
                </a:cubicBezTo>
                <a:cubicBezTo>
                  <a:pt x="2577253" y="427975"/>
                  <a:pt x="2559423" y="404461"/>
                  <a:pt x="2542128" y="389373"/>
                </a:cubicBezTo>
                <a:cubicBezTo>
                  <a:pt x="2514996" y="368163"/>
                  <a:pt x="2478234" y="356423"/>
                  <a:pt x="2431843" y="354151"/>
                </a:cubicBezTo>
                <a:lnTo>
                  <a:pt x="2378125" y="281767"/>
                </a:lnTo>
                <a:cubicBezTo>
                  <a:pt x="2398592" y="260793"/>
                  <a:pt x="2418878" y="241287"/>
                  <a:pt x="2438985" y="223249"/>
                </a:cubicBezTo>
                <a:cubicBezTo>
                  <a:pt x="2459091" y="205211"/>
                  <a:pt x="2476705" y="191431"/>
                  <a:pt x="2491829" y="181908"/>
                </a:cubicBezTo>
                <a:cubicBezTo>
                  <a:pt x="2488985" y="181072"/>
                  <a:pt x="2481315" y="177636"/>
                  <a:pt x="2468817" y="171600"/>
                </a:cubicBezTo>
                <a:cubicBezTo>
                  <a:pt x="2456319" y="165563"/>
                  <a:pt x="2439661" y="158641"/>
                  <a:pt x="2418845" y="150833"/>
                </a:cubicBezTo>
                <a:lnTo>
                  <a:pt x="2355542" y="120733"/>
                </a:lnTo>
                <a:lnTo>
                  <a:pt x="2300991" y="120733"/>
                </a:lnTo>
                <a:lnTo>
                  <a:pt x="2300991" y="514382"/>
                </a:lnTo>
                <a:lnTo>
                  <a:pt x="2250927" y="472773"/>
                </a:lnTo>
                <a:lnTo>
                  <a:pt x="2250927" y="190588"/>
                </a:lnTo>
                <a:cubicBezTo>
                  <a:pt x="2250927" y="180022"/>
                  <a:pt x="2248905" y="170489"/>
                  <a:pt x="2244862" y="161988"/>
                </a:cubicBezTo>
                <a:cubicBezTo>
                  <a:pt x="2240819" y="153487"/>
                  <a:pt x="2235189" y="146248"/>
                  <a:pt x="2227974" y="140272"/>
                </a:cubicBezTo>
                <a:cubicBezTo>
                  <a:pt x="2220759" y="134297"/>
                  <a:pt x="2212490" y="129546"/>
                  <a:pt x="2203167" y="126021"/>
                </a:cubicBezTo>
                <a:cubicBezTo>
                  <a:pt x="2193845" y="122495"/>
                  <a:pt x="2183244" y="120733"/>
                  <a:pt x="2171363" y="120733"/>
                </a:cubicBezTo>
                <a:lnTo>
                  <a:pt x="2155067" y="120733"/>
                </a:lnTo>
                <a:lnTo>
                  <a:pt x="2155067" y="526040"/>
                </a:lnTo>
                <a:lnTo>
                  <a:pt x="2111230" y="504009"/>
                </a:lnTo>
                <a:lnTo>
                  <a:pt x="2113919" y="460129"/>
                </a:lnTo>
                <a:cubicBezTo>
                  <a:pt x="2114370" y="418673"/>
                  <a:pt x="2104736" y="375354"/>
                  <a:pt x="2085019" y="330169"/>
                </a:cubicBezTo>
                <a:cubicBezTo>
                  <a:pt x="2056430" y="280185"/>
                  <a:pt x="2023723" y="255192"/>
                  <a:pt x="1986897" y="255192"/>
                </a:cubicBezTo>
                <a:cubicBezTo>
                  <a:pt x="1983267" y="255521"/>
                  <a:pt x="1981717" y="254828"/>
                  <a:pt x="1982246" y="253113"/>
                </a:cubicBezTo>
                <a:cubicBezTo>
                  <a:pt x="1999162" y="272937"/>
                  <a:pt x="2007621" y="288386"/>
                  <a:pt x="2007621" y="299458"/>
                </a:cubicBezTo>
                <a:cubicBezTo>
                  <a:pt x="2007621" y="317282"/>
                  <a:pt x="2002275" y="332413"/>
                  <a:pt x="1991585" y="344850"/>
                </a:cubicBezTo>
                <a:cubicBezTo>
                  <a:pt x="1980894" y="357287"/>
                  <a:pt x="1966637" y="363506"/>
                  <a:pt x="1948813" y="363506"/>
                </a:cubicBezTo>
                <a:cubicBezTo>
                  <a:pt x="1895664" y="363506"/>
                  <a:pt x="1869089" y="337681"/>
                  <a:pt x="1869089" y="286032"/>
                </a:cubicBezTo>
                <a:cubicBezTo>
                  <a:pt x="1869089" y="258843"/>
                  <a:pt x="1878783" y="236261"/>
                  <a:pt x="1898171" y="218288"/>
                </a:cubicBezTo>
                <a:cubicBezTo>
                  <a:pt x="1918645" y="200157"/>
                  <a:pt x="1942098" y="191091"/>
                  <a:pt x="1968530" y="191091"/>
                </a:cubicBezTo>
                <a:cubicBezTo>
                  <a:pt x="2017611" y="191091"/>
                  <a:pt x="2060747" y="223014"/>
                  <a:pt x="2097937" y="286858"/>
                </a:cubicBezTo>
                <a:lnTo>
                  <a:pt x="2103633" y="297578"/>
                </a:lnTo>
                <a:lnTo>
                  <a:pt x="2103633" y="120733"/>
                </a:lnTo>
                <a:lnTo>
                  <a:pt x="1856641" y="120733"/>
                </a:lnTo>
                <a:lnTo>
                  <a:pt x="1842493" y="120733"/>
                </a:lnTo>
                <a:lnTo>
                  <a:pt x="1788693" y="120733"/>
                </a:lnTo>
                <a:lnTo>
                  <a:pt x="1788693" y="516321"/>
                </a:lnTo>
                <a:lnTo>
                  <a:pt x="1760886" y="498383"/>
                </a:lnTo>
                <a:cubicBezTo>
                  <a:pt x="1740991" y="423238"/>
                  <a:pt x="1708869" y="378086"/>
                  <a:pt x="1664521" y="362927"/>
                </a:cubicBezTo>
                <a:cubicBezTo>
                  <a:pt x="1654584" y="376415"/>
                  <a:pt x="1643279" y="385842"/>
                  <a:pt x="1630606" y="391211"/>
                </a:cubicBezTo>
                <a:cubicBezTo>
                  <a:pt x="1617933" y="396580"/>
                  <a:pt x="1606220" y="399264"/>
                  <a:pt x="1595469" y="399264"/>
                </a:cubicBezTo>
                <a:cubicBezTo>
                  <a:pt x="1575574" y="399264"/>
                  <a:pt x="1558806" y="392690"/>
                  <a:pt x="1545165" y="379542"/>
                </a:cubicBezTo>
                <a:cubicBezTo>
                  <a:pt x="1531524" y="366394"/>
                  <a:pt x="1524703" y="349600"/>
                  <a:pt x="1524703" y="329162"/>
                </a:cubicBezTo>
                <a:cubicBezTo>
                  <a:pt x="1524703" y="306302"/>
                  <a:pt x="1533408" y="287907"/>
                  <a:pt x="1550817" y="273977"/>
                </a:cubicBezTo>
                <a:cubicBezTo>
                  <a:pt x="1565483" y="262247"/>
                  <a:pt x="1585079" y="256382"/>
                  <a:pt x="1609603" y="256382"/>
                </a:cubicBezTo>
                <a:cubicBezTo>
                  <a:pt x="1623048" y="256382"/>
                  <a:pt x="1630627" y="258621"/>
                  <a:pt x="1632342" y="263100"/>
                </a:cubicBezTo>
                <a:cubicBezTo>
                  <a:pt x="1632342" y="237826"/>
                  <a:pt x="1626070" y="218916"/>
                  <a:pt x="1613525" y="206372"/>
                </a:cubicBezTo>
                <a:cubicBezTo>
                  <a:pt x="1605352" y="198607"/>
                  <a:pt x="1588454" y="191123"/>
                  <a:pt x="1562829" y="183923"/>
                </a:cubicBezTo>
                <a:cubicBezTo>
                  <a:pt x="1550449" y="180208"/>
                  <a:pt x="1539250" y="176139"/>
                  <a:pt x="1529231" y="171717"/>
                </a:cubicBezTo>
                <a:cubicBezTo>
                  <a:pt x="1519211" y="167296"/>
                  <a:pt x="1509876" y="162298"/>
                  <a:pt x="1501225" y="156726"/>
                </a:cubicBezTo>
                <a:cubicBezTo>
                  <a:pt x="1495101" y="152649"/>
                  <a:pt x="1487247" y="144642"/>
                  <a:pt x="1477664" y="132705"/>
                </a:cubicBezTo>
                <a:lnTo>
                  <a:pt x="1468481" y="120733"/>
                </a:lnTo>
                <a:lnTo>
                  <a:pt x="1415166" y="120733"/>
                </a:lnTo>
                <a:lnTo>
                  <a:pt x="1415166" y="514382"/>
                </a:lnTo>
                <a:lnTo>
                  <a:pt x="1365102" y="472773"/>
                </a:lnTo>
                <a:lnTo>
                  <a:pt x="1365102" y="190588"/>
                </a:lnTo>
                <a:cubicBezTo>
                  <a:pt x="1365102" y="180022"/>
                  <a:pt x="1363081" y="170489"/>
                  <a:pt x="1359037" y="161988"/>
                </a:cubicBezTo>
                <a:cubicBezTo>
                  <a:pt x="1354994" y="153487"/>
                  <a:pt x="1349365" y="146248"/>
                  <a:pt x="1342149" y="140272"/>
                </a:cubicBezTo>
                <a:cubicBezTo>
                  <a:pt x="1334934" y="134297"/>
                  <a:pt x="1326665" y="129546"/>
                  <a:pt x="1317343" y="126021"/>
                </a:cubicBezTo>
                <a:cubicBezTo>
                  <a:pt x="1308020" y="122495"/>
                  <a:pt x="1297419" y="120733"/>
                  <a:pt x="1285539" y="120733"/>
                </a:cubicBezTo>
                <a:lnTo>
                  <a:pt x="1126139" y="120733"/>
                </a:lnTo>
                <a:lnTo>
                  <a:pt x="1126139" y="135284"/>
                </a:lnTo>
                <a:cubicBezTo>
                  <a:pt x="1167916" y="135284"/>
                  <a:pt x="1203052" y="154287"/>
                  <a:pt x="1231549" y="192291"/>
                </a:cubicBezTo>
                <a:cubicBezTo>
                  <a:pt x="1257709" y="225331"/>
                  <a:pt x="1270789" y="261761"/>
                  <a:pt x="1270789" y="301580"/>
                </a:cubicBezTo>
                <a:cubicBezTo>
                  <a:pt x="1270789" y="311860"/>
                  <a:pt x="1269093" y="321606"/>
                  <a:pt x="1265699" y="330818"/>
                </a:cubicBezTo>
                <a:cubicBezTo>
                  <a:pt x="1262306" y="340030"/>
                  <a:pt x="1257613" y="348257"/>
                  <a:pt x="1251619" y="355501"/>
                </a:cubicBezTo>
                <a:cubicBezTo>
                  <a:pt x="1245625" y="362745"/>
                  <a:pt x="1238391" y="368485"/>
                  <a:pt x="1229915" y="372721"/>
                </a:cubicBezTo>
                <a:cubicBezTo>
                  <a:pt x="1221438" y="376957"/>
                  <a:pt x="1212146" y="379076"/>
                  <a:pt x="1202038" y="379076"/>
                </a:cubicBezTo>
                <a:cubicBezTo>
                  <a:pt x="1194815" y="379076"/>
                  <a:pt x="1187890" y="377672"/>
                  <a:pt x="1181260" y="374864"/>
                </a:cubicBezTo>
                <a:cubicBezTo>
                  <a:pt x="1174631" y="372057"/>
                  <a:pt x="1168680" y="368394"/>
                  <a:pt x="1163408" y="363875"/>
                </a:cubicBezTo>
                <a:cubicBezTo>
                  <a:pt x="1158136" y="359357"/>
                  <a:pt x="1153816" y="353858"/>
                  <a:pt x="1150447" y="347379"/>
                </a:cubicBezTo>
                <a:cubicBezTo>
                  <a:pt x="1147079" y="340899"/>
                  <a:pt x="1145395" y="333706"/>
                  <a:pt x="1145395" y="325797"/>
                </a:cubicBezTo>
                <a:cubicBezTo>
                  <a:pt x="1145395" y="312017"/>
                  <a:pt x="1150301" y="300480"/>
                  <a:pt x="1160113" y="291186"/>
                </a:cubicBezTo>
                <a:cubicBezTo>
                  <a:pt x="1169925" y="281892"/>
                  <a:pt x="1182107" y="277245"/>
                  <a:pt x="1196659" y="277245"/>
                </a:cubicBezTo>
                <a:cubicBezTo>
                  <a:pt x="1205588" y="277245"/>
                  <a:pt x="1213550" y="279317"/>
                  <a:pt x="1220544" y="283460"/>
                </a:cubicBezTo>
                <a:cubicBezTo>
                  <a:pt x="1227537" y="287603"/>
                  <a:pt x="1231199" y="292029"/>
                  <a:pt x="1231527" y="296737"/>
                </a:cubicBezTo>
                <a:lnTo>
                  <a:pt x="1230166" y="293843"/>
                </a:lnTo>
                <a:cubicBezTo>
                  <a:pt x="1230166" y="270498"/>
                  <a:pt x="1220422" y="249081"/>
                  <a:pt x="1200934" y="229593"/>
                </a:cubicBezTo>
                <a:cubicBezTo>
                  <a:pt x="1182082" y="209047"/>
                  <a:pt x="1156922" y="198971"/>
                  <a:pt x="1125453" y="199364"/>
                </a:cubicBezTo>
                <a:lnTo>
                  <a:pt x="1125453" y="513632"/>
                </a:lnTo>
                <a:cubicBezTo>
                  <a:pt x="1116566" y="513039"/>
                  <a:pt x="1110264" y="511658"/>
                  <a:pt x="1106546" y="509490"/>
                </a:cubicBezTo>
                <a:cubicBezTo>
                  <a:pt x="1102827" y="507322"/>
                  <a:pt x="1100797" y="505788"/>
                  <a:pt x="1100454" y="504888"/>
                </a:cubicBezTo>
                <a:cubicBezTo>
                  <a:pt x="1090388" y="480263"/>
                  <a:pt x="1079376" y="458714"/>
                  <a:pt x="1067418" y="440240"/>
                </a:cubicBezTo>
                <a:cubicBezTo>
                  <a:pt x="1055459" y="421767"/>
                  <a:pt x="1042171" y="405222"/>
                  <a:pt x="1027555" y="390606"/>
                </a:cubicBezTo>
                <a:cubicBezTo>
                  <a:pt x="994573" y="357616"/>
                  <a:pt x="956882" y="338642"/>
                  <a:pt x="914484" y="333684"/>
                </a:cubicBezTo>
                <a:lnTo>
                  <a:pt x="858109" y="260496"/>
                </a:lnTo>
                <a:cubicBezTo>
                  <a:pt x="924346" y="206768"/>
                  <a:pt x="997230" y="167017"/>
                  <a:pt x="1076761" y="141242"/>
                </a:cubicBezTo>
                <a:lnTo>
                  <a:pt x="1076761" y="120733"/>
                </a:lnTo>
                <a:lnTo>
                  <a:pt x="847126" y="120733"/>
                </a:lnTo>
                <a:lnTo>
                  <a:pt x="835864" y="120733"/>
                </a:lnTo>
                <a:lnTo>
                  <a:pt x="416261" y="120733"/>
                </a:lnTo>
                <a:lnTo>
                  <a:pt x="373913" y="69983"/>
                </a:lnTo>
                <a:lnTo>
                  <a:pt x="793526" y="69983"/>
                </a:lnTo>
                <a:lnTo>
                  <a:pt x="804167" y="69983"/>
                </a:lnTo>
                <a:lnTo>
                  <a:pt x="1244005" y="69983"/>
                </a:lnTo>
                <a:lnTo>
                  <a:pt x="1279930" y="69983"/>
                </a:lnTo>
                <a:lnTo>
                  <a:pt x="1293918" y="69983"/>
                </a:lnTo>
                <a:cubicBezTo>
                  <a:pt x="1318450" y="69983"/>
                  <a:pt x="1337572" y="75493"/>
                  <a:pt x="1351284" y="86512"/>
                </a:cubicBezTo>
                <a:cubicBezTo>
                  <a:pt x="1364997" y="97531"/>
                  <a:pt x="1371432" y="113546"/>
                  <a:pt x="1370589" y="134556"/>
                </a:cubicBezTo>
                <a:cubicBezTo>
                  <a:pt x="1370589" y="131720"/>
                  <a:pt x="1370364" y="124785"/>
                  <a:pt x="1369914" y="113751"/>
                </a:cubicBezTo>
                <a:cubicBezTo>
                  <a:pt x="1369464" y="102718"/>
                  <a:pt x="1368560" y="89686"/>
                  <a:pt x="1367202" y="74655"/>
                </a:cubicBezTo>
                <a:cubicBezTo>
                  <a:pt x="1366274" y="59632"/>
                  <a:pt x="1365577" y="46527"/>
                  <a:pt x="1365113" y="35340"/>
                </a:cubicBezTo>
                <a:cubicBezTo>
                  <a:pt x="1364649" y="24153"/>
                  <a:pt x="1364416" y="12373"/>
                  <a:pt x="1364416" y="0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rgbClr val="00FF0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-0.00532 L -0.4125 0.0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74356E5-5BA8-435F-A16F-DE9265EEED42}"/>
              </a:ext>
            </a:extLst>
          </p:cNvPr>
          <p:cNvSpPr/>
          <p:nvPr/>
        </p:nvSpPr>
        <p:spPr>
          <a:xfrm rot="10800000" flipH="1" flipV="1">
            <a:off x="981074" y="228601"/>
            <a:ext cx="6975430" cy="2004988"/>
          </a:xfrm>
          <a:custGeom>
            <a:avLst/>
            <a:gdLst>
              <a:gd name="connsiteX0" fmla="*/ 0 w 6975430"/>
              <a:gd name="connsiteY0" fmla="*/ 1938313 h 1938313"/>
              <a:gd name="connsiteX1" fmla="*/ 3487715 w 6975430"/>
              <a:gd name="connsiteY1" fmla="*/ 0 h 1938313"/>
              <a:gd name="connsiteX2" fmla="*/ 6975430 w 6975430"/>
              <a:gd name="connsiteY2" fmla="*/ 1938313 h 1938313"/>
              <a:gd name="connsiteX3" fmla="*/ 0 w 6975430"/>
              <a:gd name="connsiteY3" fmla="*/ 1938313 h 1938313"/>
              <a:gd name="connsiteX0" fmla="*/ 0 w 6994480"/>
              <a:gd name="connsiteY0" fmla="*/ 1938313 h 1985938"/>
              <a:gd name="connsiteX1" fmla="*/ 3487715 w 6994480"/>
              <a:gd name="connsiteY1" fmla="*/ 0 h 1985938"/>
              <a:gd name="connsiteX2" fmla="*/ 6994480 w 6994480"/>
              <a:gd name="connsiteY2" fmla="*/ 1985938 h 1985938"/>
              <a:gd name="connsiteX3" fmla="*/ 0 w 6994480"/>
              <a:gd name="connsiteY3" fmla="*/ 1938313 h 1985938"/>
              <a:gd name="connsiteX0" fmla="*/ 0 w 6975430"/>
              <a:gd name="connsiteY0" fmla="*/ 2004988 h 2004988"/>
              <a:gd name="connsiteX1" fmla="*/ 3468665 w 6975430"/>
              <a:gd name="connsiteY1" fmla="*/ 0 h 2004988"/>
              <a:gd name="connsiteX2" fmla="*/ 6975430 w 6975430"/>
              <a:gd name="connsiteY2" fmla="*/ 1985938 h 2004988"/>
              <a:gd name="connsiteX3" fmla="*/ 0 w 6975430"/>
              <a:gd name="connsiteY3" fmla="*/ 2004988 h 20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430" h="2004988">
                <a:moveTo>
                  <a:pt x="0" y="2004988"/>
                </a:moveTo>
                <a:lnTo>
                  <a:pt x="3468665" y="0"/>
                </a:lnTo>
                <a:lnTo>
                  <a:pt x="6975430" y="1985938"/>
                </a:lnTo>
                <a:lnTo>
                  <a:pt x="0" y="20049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35E8B-8BA2-469D-94E7-F3141E2D2B55}"/>
              </a:ext>
            </a:extLst>
          </p:cNvPr>
          <p:cNvSpPr/>
          <p:nvPr/>
        </p:nvSpPr>
        <p:spPr>
          <a:xfrm>
            <a:off x="1001757" y="2245802"/>
            <a:ext cx="6954632" cy="38882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4C8A29-97A2-405D-9520-83B83188277C}"/>
              </a:ext>
            </a:extLst>
          </p:cNvPr>
          <p:cNvGrpSpPr/>
          <p:nvPr/>
        </p:nvGrpSpPr>
        <p:grpSpPr>
          <a:xfrm>
            <a:off x="533400" y="2209800"/>
            <a:ext cx="7840717" cy="3564722"/>
            <a:chOff x="1734211" y="1174879"/>
            <a:chExt cx="8675456" cy="40397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9C049B-D159-402E-B763-04AC5FC63389}"/>
                </a:ext>
              </a:extLst>
            </p:cNvPr>
            <p:cNvSpPr/>
            <p:nvPr/>
          </p:nvSpPr>
          <p:spPr>
            <a:xfrm>
              <a:off x="2246348" y="1174879"/>
              <a:ext cx="7656394" cy="40397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0109A-ECAB-4705-8DAC-7695FE2B04DA}"/>
                </a:ext>
              </a:extLst>
            </p:cNvPr>
            <p:cNvSpPr txBox="1"/>
            <p:nvPr/>
          </p:nvSpPr>
          <p:spPr>
            <a:xfrm>
              <a:off x="1734211" y="1347587"/>
              <a:ext cx="8675456" cy="27554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আজকের</a:t>
              </a:r>
              <a:r>
                <a:rPr lang="en-US" sz="40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পাঠ</a:t>
              </a:r>
              <a:endPara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@</a:t>
              </a:r>
            </a:p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ই-</a:t>
              </a:r>
              <a:r>
                <a:rPr lang="en-US" sz="40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মেইল</a:t>
              </a:r>
              <a:endPara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27AF7F0-9BB6-4B72-A4B4-98C2E1A48358}"/>
              </a:ext>
            </a:extLst>
          </p:cNvPr>
          <p:cNvSpPr/>
          <p:nvPr/>
        </p:nvSpPr>
        <p:spPr>
          <a:xfrm rot="5400000">
            <a:off x="778171" y="2468763"/>
            <a:ext cx="3879399" cy="339412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DE4EF8F-993C-4E8E-BF0B-758ABADD48B3}"/>
              </a:ext>
            </a:extLst>
          </p:cNvPr>
          <p:cNvSpPr/>
          <p:nvPr/>
        </p:nvSpPr>
        <p:spPr>
          <a:xfrm rot="16200000" flipH="1">
            <a:off x="4278662" y="2398364"/>
            <a:ext cx="3859987" cy="348286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3A58476-1779-4103-978D-42676737985F}"/>
              </a:ext>
            </a:extLst>
          </p:cNvPr>
          <p:cNvSpPr/>
          <p:nvPr/>
        </p:nvSpPr>
        <p:spPr>
          <a:xfrm rot="10800000" flipH="1" flipV="1">
            <a:off x="970007" y="4118505"/>
            <a:ext cx="6999000" cy="199654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ap">
            <a:extLst>
              <a:ext uri="{FF2B5EF4-FFF2-40B4-BE49-F238E27FC236}">
                <a16:creationId xmlns:a16="http://schemas.microsoft.com/office/drawing/2014/main" id="{90D2C8E0-9D0D-4E1F-A40C-A10B016694C7}"/>
              </a:ext>
            </a:extLst>
          </p:cNvPr>
          <p:cNvSpPr/>
          <p:nvPr/>
        </p:nvSpPr>
        <p:spPr>
          <a:xfrm rot="10800000" flipH="1">
            <a:off x="990600" y="2133600"/>
            <a:ext cx="6975685" cy="2046101"/>
          </a:xfrm>
          <a:custGeom>
            <a:avLst/>
            <a:gdLst>
              <a:gd name="connsiteX0" fmla="*/ 0 w 7888606"/>
              <a:gd name="connsiteY0" fmla="*/ 2241278 h 2241278"/>
              <a:gd name="connsiteX1" fmla="*/ 3944303 w 7888606"/>
              <a:gd name="connsiteY1" fmla="*/ 0 h 2241278"/>
              <a:gd name="connsiteX2" fmla="*/ 7888606 w 7888606"/>
              <a:gd name="connsiteY2" fmla="*/ 2241278 h 2241278"/>
              <a:gd name="connsiteX3" fmla="*/ 0 w 7888606"/>
              <a:gd name="connsiteY3" fmla="*/ 2241278 h 2241278"/>
              <a:gd name="connsiteX0" fmla="*/ 0 w 7888606"/>
              <a:gd name="connsiteY0" fmla="*/ 2241278 h 2241278"/>
              <a:gd name="connsiteX1" fmla="*/ 3944303 w 7888606"/>
              <a:gd name="connsiteY1" fmla="*/ 0 h 2241278"/>
              <a:gd name="connsiteX2" fmla="*/ 5739130 w 7888606"/>
              <a:gd name="connsiteY2" fmla="*/ 995952 h 2241278"/>
              <a:gd name="connsiteX3" fmla="*/ 7888606 w 7888606"/>
              <a:gd name="connsiteY3" fmla="*/ 2241278 h 2241278"/>
              <a:gd name="connsiteX4" fmla="*/ 0 w 7888606"/>
              <a:gd name="connsiteY4" fmla="*/ 2241278 h 2241278"/>
              <a:gd name="connsiteX0" fmla="*/ 0 w 7888606"/>
              <a:gd name="connsiteY0" fmla="*/ 2241278 h 2241278"/>
              <a:gd name="connsiteX1" fmla="*/ 3944303 w 7888606"/>
              <a:gd name="connsiteY1" fmla="*/ 0 h 2241278"/>
              <a:gd name="connsiteX2" fmla="*/ 5739130 w 7888606"/>
              <a:gd name="connsiteY2" fmla="*/ 995952 h 2241278"/>
              <a:gd name="connsiteX3" fmla="*/ 7148830 w 7888606"/>
              <a:gd name="connsiteY3" fmla="*/ 1783352 h 2241278"/>
              <a:gd name="connsiteX4" fmla="*/ 7888606 w 7888606"/>
              <a:gd name="connsiteY4" fmla="*/ 2241278 h 2241278"/>
              <a:gd name="connsiteX5" fmla="*/ 0 w 7888606"/>
              <a:gd name="connsiteY5" fmla="*/ 2241278 h 2241278"/>
              <a:gd name="connsiteX0" fmla="*/ 0 w 7888606"/>
              <a:gd name="connsiteY0" fmla="*/ 2241278 h 2241278"/>
              <a:gd name="connsiteX1" fmla="*/ 3944303 w 7888606"/>
              <a:gd name="connsiteY1" fmla="*/ 0 h 2241278"/>
              <a:gd name="connsiteX2" fmla="*/ 5739130 w 7888606"/>
              <a:gd name="connsiteY2" fmla="*/ 995952 h 2241278"/>
              <a:gd name="connsiteX3" fmla="*/ 7148830 w 7888606"/>
              <a:gd name="connsiteY3" fmla="*/ 1783352 h 2241278"/>
              <a:gd name="connsiteX4" fmla="*/ 7720330 w 7888606"/>
              <a:gd name="connsiteY4" fmla="*/ 2100852 h 2241278"/>
              <a:gd name="connsiteX5" fmla="*/ 7888606 w 7888606"/>
              <a:gd name="connsiteY5" fmla="*/ 2241278 h 2241278"/>
              <a:gd name="connsiteX6" fmla="*/ 0 w 7888606"/>
              <a:gd name="connsiteY6" fmla="*/ 2241278 h 2241278"/>
              <a:gd name="connsiteX0" fmla="*/ 0 w 7920356"/>
              <a:gd name="connsiteY0" fmla="*/ 2241278 h 2241278"/>
              <a:gd name="connsiteX1" fmla="*/ 3944303 w 7920356"/>
              <a:gd name="connsiteY1" fmla="*/ 0 h 2241278"/>
              <a:gd name="connsiteX2" fmla="*/ 5739130 w 7920356"/>
              <a:gd name="connsiteY2" fmla="*/ 995952 h 2241278"/>
              <a:gd name="connsiteX3" fmla="*/ 7148830 w 7920356"/>
              <a:gd name="connsiteY3" fmla="*/ 1783352 h 2241278"/>
              <a:gd name="connsiteX4" fmla="*/ 7720330 w 7920356"/>
              <a:gd name="connsiteY4" fmla="*/ 2100852 h 2241278"/>
              <a:gd name="connsiteX5" fmla="*/ 7920356 w 7920356"/>
              <a:gd name="connsiteY5" fmla="*/ 2234928 h 2241278"/>
              <a:gd name="connsiteX6" fmla="*/ 0 w 7920356"/>
              <a:gd name="connsiteY6" fmla="*/ 2241278 h 2241278"/>
              <a:gd name="connsiteX0" fmla="*/ 0 w 7920356"/>
              <a:gd name="connsiteY0" fmla="*/ 2241278 h 2241278"/>
              <a:gd name="connsiteX1" fmla="*/ 3944303 w 7920356"/>
              <a:gd name="connsiteY1" fmla="*/ 0 h 2241278"/>
              <a:gd name="connsiteX2" fmla="*/ 5739130 w 7920356"/>
              <a:gd name="connsiteY2" fmla="*/ 995952 h 2241278"/>
              <a:gd name="connsiteX3" fmla="*/ 7148830 w 7920356"/>
              <a:gd name="connsiteY3" fmla="*/ 1783352 h 2241278"/>
              <a:gd name="connsiteX4" fmla="*/ 7720330 w 7920356"/>
              <a:gd name="connsiteY4" fmla="*/ 2100852 h 2241278"/>
              <a:gd name="connsiteX5" fmla="*/ 7920356 w 7920356"/>
              <a:gd name="connsiteY5" fmla="*/ 2234928 h 2241278"/>
              <a:gd name="connsiteX6" fmla="*/ 0 w 7920356"/>
              <a:gd name="connsiteY6" fmla="*/ 2241278 h 2241278"/>
              <a:gd name="connsiteX0" fmla="*/ 0 w 7933056"/>
              <a:gd name="connsiteY0" fmla="*/ 2241278 h 2241278"/>
              <a:gd name="connsiteX1" fmla="*/ 3944303 w 7933056"/>
              <a:gd name="connsiteY1" fmla="*/ 0 h 2241278"/>
              <a:gd name="connsiteX2" fmla="*/ 5739130 w 7933056"/>
              <a:gd name="connsiteY2" fmla="*/ 995952 h 2241278"/>
              <a:gd name="connsiteX3" fmla="*/ 7148830 w 7933056"/>
              <a:gd name="connsiteY3" fmla="*/ 1783352 h 2241278"/>
              <a:gd name="connsiteX4" fmla="*/ 7720330 w 7933056"/>
              <a:gd name="connsiteY4" fmla="*/ 2100852 h 2241278"/>
              <a:gd name="connsiteX5" fmla="*/ 7933056 w 7933056"/>
              <a:gd name="connsiteY5" fmla="*/ 2234928 h 2241278"/>
              <a:gd name="connsiteX6" fmla="*/ 0 w 7933056"/>
              <a:gd name="connsiteY6" fmla="*/ 2241278 h 2241278"/>
              <a:gd name="connsiteX0" fmla="*/ 0 w 7952106"/>
              <a:gd name="connsiteY0" fmla="*/ 2241278 h 2241278"/>
              <a:gd name="connsiteX1" fmla="*/ 3944303 w 7952106"/>
              <a:gd name="connsiteY1" fmla="*/ 0 h 2241278"/>
              <a:gd name="connsiteX2" fmla="*/ 5739130 w 7952106"/>
              <a:gd name="connsiteY2" fmla="*/ 995952 h 2241278"/>
              <a:gd name="connsiteX3" fmla="*/ 7148830 w 7952106"/>
              <a:gd name="connsiteY3" fmla="*/ 1783352 h 2241278"/>
              <a:gd name="connsiteX4" fmla="*/ 7720330 w 7952106"/>
              <a:gd name="connsiteY4" fmla="*/ 2100852 h 2241278"/>
              <a:gd name="connsiteX5" fmla="*/ 7952106 w 7952106"/>
              <a:gd name="connsiteY5" fmla="*/ 2232547 h 2241278"/>
              <a:gd name="connsiteX6" fmla="*/ 0 w 7952106"/>
              <a:gd name="connsiteY6" fmla="*/ 2241278 h 2241278"/>
              <a:gd name="connsiteX0" fmla="*/ 0 w 7952106"/>
              <a:gd name="connsiteY0" fmla="*/ 2241278 h 2246108"/>
              <a:gd name="connsiteX1" fmla="*/ 3944303 w 7952106"/>
              <a:gd name="connsiteY1" fmla="*/ 0 h 2246108"/>
              <a:gd name="connsiteX2" fmla="*/ 5739130 w 7952106"/>
              <a:gd name="connsiteY2" fmla="*/ 995952 h 2246108"/>
              <a:gd name="connsiteX3" fmla="*/ 7148830 w 7952106"/>
              <a:gd name="connsiteY3" fmla="*/ 1783352 h 2246108"/>
              <a:gd name="connsiteX4" fmla="*/ 7720330 w 7952106"/>
              <a:gd name="connsiteY4" fmla="*/ 2100852 h 2246108"/>
              <a:gd name="connsiteX5" fmla="*/ 7952106 w 7952106"/>
              <a:gd name="connsiteY5" fmla="*/ 2232547 h 2246108"/>
              <a:gd name="connsiteX6" fmla="*/ 6967061 w 7952106"/>
              <a:gd name="connsiteY6" fmla="*/ 2246108 h 2246108"/>
              <a:gd name="connsiteX7" fmla="*/ 0 w 7952106"/>
              <a:gd name="connsiteY7" fmla="*/ 2241278 h 2246108"/>
              <a:gd name="connsiteX0" fmla="*/ 0 w 7952106"/>
              <a:gd name="connsiteY0" fmla="*/ 2241278 h 2246108"/>
              <a:gd name="connsiteX1" fmla="*/ 3944303 w 7952106"/>
              <a:gd name="connsiteY1" fmla="*/ 0 h 2246108"/>
              <a:gd name="connsiteX2" fmla="*/ 5739130 w 7952106"/>
              <a:gd name="connsiteY2" fmla="*/ 995952 h 2246108"/>
              <a:gd name="connsiteX3" fmla="*/ 7148830 w 7952106"/>
              <a:gd name="connsiteY3" fmla="*/ 1783352 h 2246108"/>
              <a:gd name="connsiteX4" fmla="*/ 7765574 w 7952106"/>
              <a:gd name="connsiteY4" fmla="*/ 2107995 h 2246108"/>
              <a:gd name="connsiteX5" fmla="*/ 7952106 w 7952106"/>
              <a:gd name="connsiteY5" fmla="*/ 2232547 h 2246108"/>
              <a:gd name="connsiteX6" fmla="*/ 6967061 w 7952106"/>
              <a:gd name="connsiteY6" fmla="*/ 2246108 h 2246108"/>
              <a:gd name="connsiteX7" fmla="*/ 0 w 7952106"/>
              <a:gd name="connsiteY7" fmla="*/ 2241278 h 2246108"/>
              <a:gd name="connsiteX0" fmla="*/ 0 w 7952106"/>
              <a:gd name="connsiteY0" fmla="*/ 2241278 h 2246108"/>
              <a:gd name="connsiteX1" fmla="*/ 3944303 w 7952106"/>
              <a:gd name="connsiteY1" fmla="*/ 0 h 2246108"/>
              <a:gd name="connsiteX2" fmla="*/ 5739130 w 7952106"/>
              <a:gd name="connsiteY2" fmla="*/ 995952 h 2246108"/>
              <a:gd name="connsiteX3" fmla="*/ 7165499 w 7952106"/>
              <a:gd name="connsiteY3" fmla="*/ 1778589 h 2246108"/>
              <a:gd name="connsiteX4" fmla="*/ 7765574 w 7952106"/>
              <a:gd name="connsiteY4" fmla="*/ 2107995 h 2246108"/>
              <a:gd name="connsiteX5" fmla="*/ 7952106 w 7952106"/>
              <a:gd name="connsiteY5" fmla="*/ 2232547 h 2246108"/>
              <a:gd name="connsiteX6" fmla="*/ 6967061 w 7952106"/>
              <a:gd name="connsiteY6" fmla="*/ 2246108 h 2246108"/>
              <a:gd name="connsiteX7" fmla="*/ 0 w 7952106"/>
              <a:gd name="connsiteY7" fmla="*/ 2241278 h 2246108"/>
              <a:gd name="connsiteX0" fmla="*/ 0 w 7952106"/>
              <a:gd name="connsiteY0" fmla="*/ 2294287 h 2299117"/>
              <a:gd name="connsiteX1" fmla="*/ 3944303 w 7952106"/>
              <a:gd name="connsiteY1" fmla="*/ 0 h 2299117"/>
              <a:gd name="connsiteX2" fmla="*/ 5739130 w 7952106"/>
              <a:gd name="connsiteY2" fmla="*/ 1048961 h 2299117"/>
              <a:gd name="connsiteX3" fmla="*/ 7165499 w 7952106"/>
              <a:gd name="connsiteY3" fmla="*/ 1831598 h 2299117"/>
              <a:gd name="connsiteX4" fmla="*/ 7765574 w 7952106"/>
              <a:gd name="connsiteY4" fmla="*/ 2161004 h 2299117"/>
              <a:gd name="connsiteX5" fmla="*/ 7952106 w 7952106"/>
              <a:gd name="connsiteY5" fmla="*/ 2285556 h 2299117"/>
              <a:gd name="connsiteX6" fmla="*/ 6967061 w 7952106"/>
              <a:gd name="connsiteY6" fmla="*/ 2299117 h 2299117"/>
              <a:gd name="connsiteX7" fmla="*/ 0 w 7952106"/>
              <a:gd name="connsiteY7" fmla="*/ 2294287 h 2299117"/>
              <a:gd name="connsiteX0" fmla="*/ 0 w 7952106"/>
              <a:gd name="connsiteY0" fmla="*/ 2294287 h 2299117"/>
              <a:gd name="connsiteX1" fmla="*/ 3944303 w 7952106"/>
              <a:gd name="connsiteY1" fmla="*/ 0 h 2299117"/>
              <a:gd name="connsiteX2" fmla="*/ 5818643 w 7952106"/>
              <a:gd name="connsiteY2" fmla="*/ 1048961 h 2299117"/>
              <a:gd name="connsiteX3" fmla="*/ 7165499 w 7952106"/>
              <a:gd name="connsiteY3" fmla="*/ 1831598 h 2299117"/>
              <a:gd name="connsiteX4" fmla="*/ 7765574 w 7952106"/>
              <a:gd name="connsiteY4" fmla="*/ 2161004 h 2299117"/>
              <a:gd name="connsiteX5" fmla="*/ 7952106 w 7952106"/>
              <a:gd name="connsiteY5" fmla="*/ 2285556 h 2299117"/>
              <a:gd name="connsiteX6" fmla="*/ 6967061 w 7952106"/>
              <a:gd name="connsiteY6" fmla="*/ 2299117 h 2299117"/>
              <a:gd name="connsiteX7" fmla="*/ 0 w 7952106"/>
              <a:gd name="connsiteY7" fmla="*/ 2294287 h 2299117"/>
              <a:gd name="connsiteX0" fmla="*/ 0 w 7952106"/>
              <a:gd name="connsiteY0" fmla="*/ 2294287 h 2299117"/>
              <a:gd name="connsiteX1" fmla="*/ 3944303 w 7952106"/>
              <a:gd name="connsiteY1" fmla="*/ 0 h 2299117"/>
              <a:gd name="connsiteX2" fmla="*/ 5818643 w 7952106"/>
              <a:gd name="connsiteY2" fmla="*/ 1048961 h 2299117"/>
              <a:gd name="connsiteX3" fmla="*/ 7245012 w 7952106"/>
              <a:gd name="connsiteY3" fmla="*/ 1818346 h 2299117"/>
              <a:gd name="connsiteX4" fmla="*/ 7765574 w 7952106"/>
              <a:gd name="connsiteY4" fmla="*/ 2161004 h 2299117"/>
              <a:gd name="connsiteX5" fmla="*/ 7952106 w 7952106"/>
              <a:gd name="connsiteY5" fmla="*/ 2285556 h 2299117"/>
              <a:gd name="connsiteX6" fmla="*/ 6967061 w 7952106"/>
              <a:gd name="connsiteY6" fmla="*/ 2299117 h 2299117"/>
              <a:gd name="connsiteX7" fmla="*/ 0 w 7952106"/>
              <a:gd name="connsiteY7" fmla="*/ 2294287 h 2299117"/>
              <a:gd name="connsiteX0" fmla="*/ 0 w 7952106"/>
              <a:gd name="connsiteY0" fmla="*/ 2294287 h 2299117"/>
              <a:gd name="connsiteX1" fmla="*/ 3944303 w 7952106"/>
              <a:gd name="connsiteY1" fmla="*/ 0 h 2299117"/>
              <a:gd name="connsiteX2" fmla="*/ 5870992 w 7952106"/>
              <a:gd name="connsiteY2" fmla="*/ 1031512 h 2299117"/>
              <a:gd name="connsiteX3" fmla="*/ 7245012 w 7952106"/>
              <a:gd name="connsiteY3" fmla="*/ 1818346 h 2299117"/>
              <a:gd name="connsiteX4" fmla="*/ 7765574 w 7952106"/>
              <a:gd name="connsiteY4" fmla="*/ 2161004 h 2299117"/>
              <a:gd name="connsiteX5" fmla="*/ 7952106 w 7952106"/>
              <a:gd name="connsiteY5" fmla="*/ 2285556 h 2299117"/>
              <a:gd name="connsiteX6" fmla="*/ 6967061 w 7952106"/>
              <a:gd name="connsiteY6" fmla="*/ 2299117 h 2299117"/>
              <a:gd name="connsiteX7" fmla="*/ 0 w 7952106"/>
              <a:gd name="connsiteY7" fmla="*/ 2294287 h 2299117"/>
              <a:gd name="connsiteX0" fmla="*/ 0 w 8030629"/>
              <a:gd name="connsiteY0" fmla="*/ 2294287 h 2299117"/>
              <a:gd name="connsiteX1" fmla="*/ 3944303 w 8030629"/>
              <a:gd name="connsiteY1" fmla="*/ 0 h 2299117"/>
              <a:gd name="connsiteX2" fmla="*/ 5870992 w 8030629"/>
              <a:gd name="connsiteY2" fmla="*/ 1031512 h 2299117"/>
              <a:gd name="connsiteX3" fmla="*/ 7245012 w 8030629"/>
              <a:gd name="connsiteY3" fmla="*/ 1818346 h 2299117"/>
              <a:gd name="connsiteX4" fmla="*/ 7765574 w 8030629"/>
              <a:gd name="connsiteY4" fmla="*/ 2161004 h 2299117"/>
              <a:gd name="connsiteX5" fmla="*/ 8030629 w 8030629"/>
              <a:gd name="connsiteY5" fmla="*/ 2241932 h 2299117"/>
              <a:gd name="connsiteX6" fmla="*/ 6967061 w 8030629"/>
              <a:gd name="connsiteY6" fmla="*/ 2299117 h 2299117"/>
              <a:gd name="connsiteX7" fmla="*/ 0 w 8030629"/>
              <a:gd name="connsiteY7" fmla="*/ 2294287 h 2299117"/>
              <a:gd name="connsiteX0" fmla="*/ 0 w 8030629"/>
              <a:gd name="connsiteY0" fmla="*/ 2294287 h 2299117"/>
              <a:gd name="connsiteX1" fmla="*/ 3944303 w 8030629"/>
              <a:gd name="connsiteY1" fmla="*/ 0 h 2299117"/>
              <a:gd name="connsiteX2" fmla="*/ 5870992 w 8030629"/>
              <a:gd name="connsiteY2" fmla="*/ 1031512 h 2299117"/>
              <a:gd name="connsiteX3" fmla="*/ 7245012 w 8030629"/>
              <a:gd name="connsiteY3" fmla="*/ 1818346 h 2299117"/>
              <a:gd name="connsiteX4" fmla="*/ 7835372 w 8030629"/>
              <a:gd name="connsiteY4" fmla="*/ 2143555 h 2299117"/>
              <a:gd name="connsiteX5" fmla="*/ 8030629 w 8030629"/>
              <a:gd name="connsiteY5" fmla="*/ 2241932 h 2299117"/>
              <a:gd name="connsiteX6" fmla="*/ 6967061 w 8030629"/>
              <a:gd name="connsiteY6" fmla="*/ 2299117 h 2299117"/>
              <a:gd name="connsiteX7" fmla="*/ 0 w 8030629"/>
              <a:gd name="connsiteY7" fmla="*/ 2294287 h 2299117"/>
              <a:gd name="connsiteX0" fmla="*/ 0 w 8085159"/>
              <a:gd name="connsiteY0" fmla="*/ 2261570 h 2299117"/>
              <a:gd name="connsiteX1" fmla="*/ 3998833 w 8085159"/>
              <a:gd name="connsiteY1" fmla="*/ 0 h 2299117"/>
              <a:gd name="connsiteX2" fmla="*/ 5925522 w 8085159"/>
              <a:gd name="connsiteY2" fmla="*/ 1031512 h 2299117"/>
              <a:gd name="connsiteX3" fmla="*/ 7299542 w 8085159"/>
              <a:gd name="connsiteY3" fmla="*/ 1818346 h 2299117"/>
              <a:gd name="connsiteX4" fmla="*/ 7889902 w 8085159"/>
              <a:gd name="connsiteY4" fmla="*/ 2143555 h 2299117"/>
              <a:gd name="connsiteX5" fmla="*/ 8085159 w 8085159"/>
              <a:gd name="connsiteY5" fmla="*/ 2241932 h 2299117"/>
              <a:gd name="connsiteX6" fmla="*/ 7021591 w 8085159"/>
              <a:gd name="connsiteY6" fmla="*/ 2299117 h 2299117"/>
              <a:gd name="connsiteX7" fmla="*/ 0 w 8085159"/>
              <a:gd name="connsiteY7" fmla="*/ 2261570 h 2299117"/>
              <a:gd name="connsiteX0" fmla="*/ 0 w 8085159"/>
              <a:gd name="connsiteY0" fmla="*/ 2305194 h 2342741"/>
              <a:gd name="connsiteX1" fmla="*/ 4064269 w 8085159"/>
              <a:gd name="connsiteY1" fmla="*/ 0 h 2342741"/>
              <a:gd name="connsiteX2" fmla="*/ 5925522 w 8085159"/>
              <a:gd name="connsiteY2" fmla="*/ 1075136 h 2342741"/>
              <a:gd name="connsiteX3" fmla="*/ 7299542 w 8085159"/>
              <a:gd name="connsiteY3" fmla="*/ 1861970 h 2342741"/>
              <a:gd name="connsiteX4" fmla="*/ 7889902 w 8085159"/>
              <a:gd name="connsiteY4" fmla="*/ 2187179 h 2342741"/>
              <a:gd name="connsiteX5" fmla="*/ 8085159 w 8085159"/>
              <a:gd name="connsiteY5" fmla="*/ 2285556 h 2342741"/>
              <a:gd name="connsiteX6" fmla="*/ 7021591 w 8085159"/>
              <a:gd name="connsiteY6" fmla="*/ 2342741 h 2342741"/>
              <a:gd name="connsiteX7" fmla="*/ 0 w 8085159"/>
              <a:gd name="connsiteY7" fmla="*/ 2305194 h 2342741"/>
              <a:gd name="connsiteX0" fmla="*/ 0 w 7997912"/>
              <a:gd name="connsiteY0" fmla="*/ 2294288 h 2342741"/>
              <a:gd name="connsiteX1" fmla="*/ 3977022 w 7997912"/>
              <a:gd name="connsiteY1" fmla="*/ 0 h 2342741"/>
              <a:gd name="connsiteX2" fmla="*/ 5838275 w 7997912"/>
              <a:gd name="connsiteY2" fmla="*/ 1075136 h 2342741"/>
              <a:gd name="connsiteX3" fmla="*/ 7212295 w 7997912"/>
              <a:gd name="connsiteY3" fmla="*/ 1861970 h 2342741"/>
              <a:gd name="connsiteX4" fmla="*/ 7802655 w 7997912"/>
              <a:gd name="connsiteY4" fmla="*/ 2187179 h 2342741"/>
              <a:gd name="connsiteX5" fmla="*/ 7997912 w 7997912"/>
              <a:gd name="connsiteY5" fmla="*/ 2285556 h 2342741"/>
              <a:gd name="connsiteX6" fmla="*/ 6934344 w 7997912"/>
              <a:gd name="connsiteY6" fmla="*/ 2342741 h 2342741"/>
              <a:gd name="connsiteX7" fmla="*/ 0 w 7997912"/>
              <a:gd name="connsiteY7" fmla="*/ 2294288 h 2342741"/>
              <a:gd name="connsiteX0" fmla="*/ 0 w 7910665"/>
              <a:gd name="connsiteY0" fmla="*/ 2272476 h 2342741"/>
              <a:gd name="connsiteX1" fmla="*/ 3889775 w 7910665"/>
              <a:gd name="connsiteY1" fmla="*/ 0 h 2342741"/>
              <a:gd name="connsiteX2" fmla="*/ 5751028 w 7910665"/>
              <a:gd name="connsiteY2" fmla="*/ 1075136 h 2342741"/>
              <a:gd name="connsiteX3" fmla="*/ 7125048 w 7910665"/>
              <a:gd name="connsiteY3" fmla="*/ 1861970 h 2342741"/>
              <a:gd name="connsiteX4" fmla="*/ 7715408 w 7910665"/>
              <a:gd name="connsiteY4" fmla="*/ 2187179 h 2342741"/>
              <a:gd name="connsiteX5" fmla="*/ 7910665 w 7910665"/>
              <a:gd name="connsiteY5" fmla="*/ 2285556 h 2342741"/>
              <a:gd name="connsiteX6" fmla="*/ 6847097 w 7910665"/>
              <a:gd name="connsiteY6" fmla="*/ 2342741 h 2342741"/>
              <a:gd name="connsiteX7" fmla="*/ 0 w 7910665"/>
              <a:gd name="connsiteY7" fmla="*/ 2272476 h 2342741"/>
              <a:gd name="connsiteX0" fmla="*/ 0 w 7987006"/>
              <a:gd name="connsiteY0" fmla="*/ 2272476 h 2342741"/>
              <a:gd name="connsiteX1" fmla="*/ 3889775 w 7987006"/>
              <a:gd name="connsiteY1" fmla="*/ 0 h 2342741"/>
              <a:gd name="connsiteX2" fmla="*/ 5751028 w 7987006"/>
              <a:gd name="connsiteY2" fmla="*/ 1075136 h 2342741"/>
              <a:gd name="connsiteX3" fmla="*/ 7125048 w 7987006"/>
              <a:gd name="connsiteY3" fmla="*/ 1861970 h 2342741"/>
              <a:gd name="connsiteX4" fmla="*/ 7715408 w 7987006"/>
              <a:gd name="connsiteY4" fmla="*/ 2187179 h 2342741"/>
              <a:gd name="connsiteX5" fmla="*/ 7987006 w 7987006"/>
              <a:gd name="connsiteY5" fmla="*/ 2274650 h 2342741"/>
              <a:gd name="connsiteX6" fmla="*/ 6847097 w 7987006"/>
              <a:gd name="connsiteY6" fmla="*/ 2342741 h 2342741"/>
              <a:gd name="connsiteX7" fmla="*/ 0 w 7987006"/>
              <a:gd name="connsiteY7" fmla="*/ 2272476 h 2342741"/>
              <a:gd name="connsiteX0" fmla="*/ 0 w 7987006"/>
              <a:gd name="connsiteY0" fmla="*/ 2272476 h 2342741"/>
              <a:gd name="connsiteX1" fmla="*/ 3889775 w 7987006"/>
              <a:gd name="connsiteY1" fmla="*/ 0 h 2342741"/>
              <a:gd name="connsiteX2" fmla="*/ 5751028 w 7987006"/>
              <a:gd name="connsiteY2" fmla="*/ 1075136 h 2342741"/>
              <a:gd name="connsiteX3" fmla="*/ 7179578 w 7987006"/>
              <a:gd name="connsiteY3" fmla="*/ 1840159 h 2342741"/>
              <a:gd name="connsiteX4" fmla="*/ 7715408 w 7987006"/>
              <a:gd name="connsiteY4" fmla="*/ 2187179 h 2342741"/>
              <a:gd name="connsiteX5" fmla="*/ 7987006 w 7987006"/>
              <a:gd name="connsiteY5" fmla="*/ 2274650 h 2342741"/>
              <a:gd name="connsiteX6" fmla="*/ 6847097 w 7987006"/>
              <a:gd name="connsiteY6" fmla="*/ 2342741 h 2342741"/>
              <a:gd name="connsiteX7" fmla="*/ 0 w 7987006"/>
              <a:gd name="connsiteY7" fmla="*/ 2272476 h 2342741"/>
              <a:gd name="connsiteX0" fmla="*/ 0 w 7987006"/>
              <a:gd name="connsiteY0" fmla="*/ 2272476 h 2342741"/>
              <a:gd name="connsiteX1" fmla="*/ 3889775 w 7987006"/>
              <a:gd name="connsiteY1" fmla="*/ 0 h 2342741"/>
              <a:gd name="connsiteX2" fmla="*/ 5751028 w 7987006"/>
              <a:gd name="connsiteY2" fmla="*/ 1075136 h 2342741"/>
              <a:gd name="connsiteX3" fmla="*/ 7179578 w 7987006"/>
              <a:gd name="connsiteY3" fmla="*/ 1840159 h 2342741"/>
              <a:gd name="connsiteX4" fmla="*/ 7769938 w 7987006"/>
              <a:gd name="connsiteY4" fmla="*/ 2165367 h 2342741"/>
              <a:gd name="connsiteX5" fmla="*/ 7987006 w 7987006"/>
              <a:gd name="connsiteY5" fmla="*/ 2274650 h 2342741"/>
              <a:gd name="connsiteX6" fmla="*/ 6847097 w 7987006"/>
              <a:gd name="connsiteY6" fmla="*/ 2342741 h 2342741"/>
              <a:gd name="connsiteX7" fmla="*/ 0 w 7987006"/>
              <a:gd name="connsiteY7" fmla="*/ 2272476 h 23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7006" h="2342741">
                <a:moveTo>
                  <a:pt x="0" y="2272476"/>
                </a:moveTo>
                <a:lnTo>
                  <a:pt x="3889775" y="0"/>
                </a:lnTo>
                <a:lnTo>
                  <a:pt x="5751028" y="1075136"/>
                </a:lnTo>
                <a:lnTo>
                  <a:pt x="7179578" y="1840159"/>
                </a:lnTo>
                <a:cubicBezTo>
                  <a:pt x="7338328" y="1937526"/>
                  <a:pt x="7611188" y="2068000"/>
                  <a:pt x="7769938" y="2165367"/>
                </a:cubicBezTo>
                <a:cubicBezTo>
                  <a:pt x="7836613" y="2210059"/>
                  <a:pt x="7952081" y="2229958"/>
                  <a:pt x="7987006" y="2274650"/>
                </a:cubicBezTo>
                <a:cubicBezTo>
                  <a:pt x="7659452" y="2275202"/>
                  <a:pt x="7174651" y="2342189"/>
                  <a:pt x="6847097" y="2342741"/>
                </a:cubicBezTo>
                <a:lnTo>
                  <a:pt x="0" y="227247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8.33333E-7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10D2D-E070-46C1-85BD-AC4572D02169}"/>
              </a:ext>
            </a:extLst>
          </p:cNvPr>
          <p:cNvSpPr txBox="1"/>
          <p:nvPr/>
        </p:nvSpPr>
        <p:spPr>
          <a:xfrm>
            <a:off x="1295400" y="762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DFA06-144D-4484-A7F9-AC795E0D2D9B}"/>
              </a:ext>
            </a:extLst>
          </p:cNvPr>
          <p:cNvSpPr txBox="1"/>
          <p:nvPr/>
        </p:nvSpPr>
        <p:spPr>
          <a:xfrm>
            <a:off x="299884" y="1698523"/>
            <a:ext cx="8652803" cy="251453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ZapfDingbats BT" panose="05000000000000000000" pitchFamily="2" charset="2"/>
              </a:rPr>
              <a:t>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ZapfDingbats BT" panose="05000000000000000000" pitchFamily="2" charset="2"/>
              </a:rPr>
              <a:t>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ZapfDingbats BT" panose="05000000000000000000" pitchFamily="2" charset="2"/>
              </a:rPr>
              <a:t>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5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চিঠি দিও প্রতিদিন | 178075|| Bangladesh Pratidin">
            <a:extLst>
              <a:ext uri="{FF2B5EF4-FFF2-40B4-BE49-F238E27FC236}">
                <a16:creationId xmlns:a16="http://schemas.microsoft.com/office/drawing/2014/main" id="{BF151CAB-B000-4175-BF58-BF75FE2F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28464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Lady Scribblers - WomenArts">
            <a:extLst>
              <a:ext uri="{FF2B5EF4-FFF2-40B4-BE49-F238E27FC236}">
                <a16:creationId xmlns:a16="http://schemas.microsoft.com/office/drawing/2014/main" id="{597C8F45-7903-44E1-8600-E576958C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096065" cy="29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2700F-D8E0-4491-9141-583FD8FB8B69}"/>
              </a:ext>
            </a:extLst>
          </p:cNvPr>
          <p:cNvSpPr txBox="1"/>
          <p:nvPr/>
        </p:nvSpPr>
        <p:spPr>
          <a:xfrm>
            <a:off x="3962400" y="4114800"/>
            <a:ext cx="488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পোষ্ট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বক্স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F871F-B1A8-4A98-ABB5-70386F672EEA}"/>
              </a:ext>
            </a:extLst>
          </p:cNvPr>
          <p:cNvSpPr txBox="1"/>
          <p:nvPr/>
        </p:nvSpPr>
        <p:spPr>
          <a:xfrm>
            <a:off x="228600" y="304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9EAF9-9966-4997-A0F5-01DEAD51E174}"/>
              </a:ext>
            </a:extLst>
          </p:cNvPr>
          <p:cNvSpPr txBox="1"/>
          <p:nvPr/>
        </p:nvSpPr>
        <p:spPr>
          <a:xfrm>
            <a:off x="4916" y="4267200"/>
            <a:ext cx="525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লিখছে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63ACC4A-E2BF-4B22-BFA3-5059C7DB4C9B}"/>
              </a:ext>
            </a:extLst>
          </p:cNvPr>
          <p:cNvGrpSpPr/>
          <p:nvPr/>
        </p:nvGrpSpPr>
        <p:grpSpPr>
          <a:xfrm>
            <a:off x="2362200" y="990600"/>
            <a:ext cx="1295400" cy="914400"/>
            <a:chOff x="2362200" y="2286000"/>
            <a:chExt cx="1295400" cy="914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25364C-F186-468C-B4AA-8277D760044B}"/>
                </a:ext>
              </a:extLst>
            </p:cNvPr>
            <p:cNvSpPr/>
            <p:nvPr/>
          </p:nvSpPr>
          <p:spPr>
            <a:xfrm>
              <a:off x="2362200" y="2286000"/>
              <a:ext cx="1295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4AB4C78-5F74-4EAB-BE2E-CE9025909CF2}"/>
                </a:ext>
              </a:extLst>
            </p:cNvPr>
            <p:cNvSpPr/>
            <p:nvPr/>
          </p:nvSpPr>
          <p:spPr>
            <a:xfrm rot="10800000">
              <a:off x="2362200" y="2286000"/>
              <a:ext cx="1295400" cy="438150"/>
            </a:xfrm>
            <a:prstGeom prst="triangle">
              <a:avLst>
                <a:gd name="adj" fmla="val 4951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9FA1DD-78E3-4837-B23A-CD55450DBD20}"/>
              </a:ext>
            </a:extLst>
          </p:cNvPr>
          <p:cNvSpPr txBox="1"/>
          <p:nvPr/>
        </p:nvSpPr>
        <p:spPr>
          <a:xfrm>
            <a:off x="7010400" y="457200"/>
            <a:ext cx="175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</a:t>
            </a:r>
            <a:endParaRPr lang="en-US" sz="115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D0F7E6-10EB-482F-B9F3-A7C653DCA45C}"/>
              </a:ext>
            </a:extLst>
          </p:cNvPr>
          <p:cNvGrpSpPr/>
          <p:nvPr/>
        </p:nvGrpSpPr>
        <p:grpSpPr>
          <a:xfrm>
            <a:off x="4876800" y="762000"/>
            <a:ext cx="914400" cy="1371600"/>
            <a:chOff x="5181600" y="2057400"/>
            <a:chExt cx="914400" cy="1371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83AA9A-6746-4230-81FB-8C6FE5CFC61E}"/>
                </a:ext>
              </a:extLst>
            </p:cNvPr>
            <p:cNvSpPr/>
            <p:nvPr/>
          </p:nvSpPr>
          <p:spPr>
            <a:xfrm>
              <a:off x="5562600" y="20574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51C1E86-6738-46C4-87F2-5A644D8F2991}"/>
                </a:ext>
              </a:extLst>
            </p:cNvPr>
            <p:cNvGrpSpPr/>
            <p:nvPr/>
          </p:nvGrpSpPr>
          <p:grpSpPr>
            <a:xfrm>
              <a:off x="5181600" y="2362200"/>
              <a:ext cx="914400" cy="1066800"/>
              <a:chOff x="4343400" y="2362200"/>
              <a:chExt cx="914400" cy="106680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E215D-8C24-4819-8399-58E9B0E3F324}"/>
                  </a:ext>
                </a:extLst>
              </p:cNvPr>
              <p:cNvSpPr/>
              <p:nvPr/>
            </p:nvSpPr>
            <p:spPr>
              <a:xfrm>
                <a:off x="4343400" y="2362200"/>
                <a:ext cx="914400" cy="762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2AFBC9C-2E44-48A8-ABCE-96DC4DC29270}"/>
                  </a:ext>
                </a:extLst>
              </p:cNvPr>
              <p:cNvSpPr/>
              <p:nvPr/>
            </p:nvSpPr>
            <p:spPr>
              <a:xfrm>
                <a:off x="4724400" y="2590800"/>
                <a:ext cx="3048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D26685A-7CF3-40AE-B83D-2896461CFEB7}"/>
                  </a:ext>
                </a:extLst>
              </p:cNvPr>
              <p:cNvSpPr/>
              <p:nvPr/>
            </p:nvSpPr>
            <p:spPr>
              <a:xfrm>
                <a:off x="4419600" y="3124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DCD4ED0-045D-4385-B7DC-BBCF1978B52D}"/>
                  </a:ext>
                </a:extLst>
              </p:cNvPr>
              <p:cNvSpPr/>
              <p:nvPr/>
            </p:nvSpPr>
            <p:spPr>
              <a:xfrm>
                <a:off x="4953000" y="3124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C9FEB84-0C5B-407F-90E1-C62774279BC6}"/>
                  </a:ext>
                </a:extLst>
              </p:cNvPr>
              <p:cNvCxnSpPr/>
              <p:nvPr/>
            </p:nvCxnSpPr>
            <p:spPr>
              <a:xfrm>
                <a:off x="4419600" y="3429000"/>
                <a:ext cx="304800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444AA7A-4E7A-45F6-9C8D-5A2C3801CFD3}"/>
                  </a:ext>
                </a:extLst>
              </p:cNvPr>
              <p:cNvCxnSpPr/>
              <p:nvPr/>
            </p:nvCxnSpPr>
            <p:spPr>
              <a:xfrm>
                <a:off x="4953000" y="3429000"/>
                <a:ext cx="3048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C55192-8E25-463C-ACE9-56B0C026EE46}"/>
              </a:ext>
            </a:extLst>
          </p:cNvPr>
          <p:cNvGrpSpPr/>
          <p:nvPr/>
        </p:nvGrpSpPr>
        <p:grpSpPr>
          <a:xfrm>
            <a:off x="228600" y="990600"/>
            <a:ext cx="1066800" cy="1143000"/>
            <a:chOff x="685800" y="2209800"/>
            <a:chExt cx="1066800" cy="1143000"/>
          </a:xfrm>
        </p:grpSpPr>
        <p:sp>
          <p:nvSpPr>
            <p:cNvPr id="3" name="Smiley Face 2">
              <a:extLst>
                <a:ext uri="{FF2B5EF4-FFF2-40B4-BE49-F238E27FC236}">
                  <a16:creationId xmlns:a16="http://schemas.microsoft.com/office/drawing/2014/main" id="{08A37848-87AA-4CE0-8FB1-911B8B1B2E55}"/>
                </a:ext>
              </a:extLst>
            </p:cNvPr>
            <p:cNvSpPr/>
            <p:nvPr/>
          </p:nvSpPr>
          <p:spPr>
            <a:xfrm>
              <a:off x="685800" y="2209800"/>
              <a:ext cx="1066800" cy="1143000"/>
            </a:xfrm>
            <a:prstGeom prst="smileyF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E1C81E-66AF-4B58-BFEE-4FBC5E746EF9}"/>
                </a:ext>
              </a:extLst>
            </p:cNvPr>
            <p:cNvSpPr/>
            <p:nvPr/>
          </p:nvSpPr>
          <p:spPr>
            <a:xfrm>
              <a:off x="990600" y="2209800"/>
              <a:ext cx="5334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4EF5856-BB15-402A-9750-CF1B533D6A14}"/>
              </a:ext>
            </a:extLst>
          </p:cNvPr>
          <p:cNvSpPr/>
          <p:nvPr/>
        </p:nvSpPr>
        <p:spPr>
          <a:xfrm>
            <a:off x="1371600" y="1447800"/>
            <a:ext cx="914400" cy="304800"/>
          </a:xfrm>
          <a:prstGeom prst="rightArrow">
            <a:avLst>
              <a:gd name="adj1" fmla="val 35714"/>
              <a:gd name="adj2" fmla="val 16071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7FDE114-7650-4DE0-A4C2-87CE701FCD96}"/>
              </a:ext>
            </a:extLst>
          </p:cNvPr>
          <p:cNvSpPr/>
          <p:nvPr/>
        </p:nvSpPr>
        <p:spPr>
          <a:xfrm>
            <a:off x="3733800" y="1371600"/>
            <a:ext cx="914400" cy="304800"/>
          </a:xfrm>
          <a:prstGeom prst="rightArrow">
            <a:avLst>
              <a:gd name="adj1" fmla="val 35714"/>
              <a:gd name="adj2" fmla="val 16071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B9724A7-30ED-46E2-8FFE-15E498A45172}"/>
              </a:ext>
            </a:extLst>
          </p:cNvPr>
          <p:cNvSpPr/>
          <p:nvPr/>
        </p:nvSpPr>
        <p:spPr>
          <a:xfrm>
            <a:off x="6096000" y="1371600"/>
            <a:ext cx="914400" cy="304800"/>
          </a:xfrm>
          <a:prstGeom prst="rightArrow">
            <a:avLst>
              <a:gd name="adj1" fmla="val 35714"/>
              <a:gd name="adj2" fmla="val 16071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840F4A4-C181-4459-8832-8C2ECD5F845F}"/>
              </a:ext>
            </a:extLst>
          </p:cNvPr>
          <p:cNvSpPr/>
          <p:nvPr/>
        </p:nvSpPr>
        <p:spPr>
          <a:xfrm rot="5400000">
            <a:off x="7391400" y="2590800"/>
            <a:ext cx="914400" cy="304800"/>
          </a:xfrm>
          <a:prstGeom prst="rightArrow">
            <a:avLst>
              <a:gd name="adj1" fmla="val 35714"/>
              <a:gd name="adj2" fmla="val 16071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এখানে মাইকের মেশিন,... - M/S Nur Electronics &amp;amp; Electrics-Pvt. | Facebook">
            <a:extLst>
              <a:ext uri="{FF2B5EF4-FFF2-40B4-BE49-F238E27FC236}">
                <a16:creationId xmlns:a16="http://schemas.microsoft.com/office/drawing/2014/main" id="{1C2F7892-E6F2-4E3B-94EF-0AFAB227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2971800"/>
            <a:ext cx="914400" cy="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889759FC-1047-4759-A41D-B0AD492F93A6}"/>
              </a:ext>
            </a:extLst>
          </p:cNvPr>
          <p:cNvSpPr/>
          <p:nvPr/>
        </p:nvSpPr>
        <p:spPr>
          <a:xfrm>
            <a:off x="762000" y="1981200"/>
            <a:ext cx="6629400" cy="762000"/>
          </a:xfrm>
          <a:prstGeom prst="bentUpArrow">
            <a:avLst>
              <a:gd name="adj1" fmla="val 25000"/>
              <a:gd name="adj2" fmla="val 25000"/>
              <a:gd name="adj3" fmla="val 43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A3182-8292-4F8D-8640-CF9DD695160E}"/>
              </a:ext>
            </a:extLst>
          </p:cNvPr>
          <p:cNvSpPr txBox="1"/>
          <p:nvPr/>
        </p:nvSpPr>
        <p:spPr>
          <a:xfrm>
            <a:off x="381000" y="4953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মানুষ থেকে মানুষ বা যন্ত্র থেকে যন্ত্রে তথ্য আদান প্রদান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করে,যে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বার্তা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স্থানান্তর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সম্ভব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কৃত্রিম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3BE5D62C-6245-418A-B4BB-46A2C60DE923}"/>
              </a:ext>
            </a:extLst>
          </p:cNvPr>
          <p:cNvSpPr/>
          <p:nvPr/>
        </p:nvSpPr>
        <p:spPr>
          <a:xfrm flipH="1">
            <a:off x="457200" y="2819400"/>
            <a:ext cx="7010400" cy="685800"/>
          </a:xfrm>
          <a:prstGeom prst="bentUpArrow">
            <a:avLst>
              <a:gd name="adj1" fmla="val 25000"/>
              <a:gd name="adj2" fmla="val 25481"/>
              <a:gd name="adj3" fmla="val 43651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98D49-17D4-408E-BB88-E944D0CAB8D8}"/>
              </a:ext>
            </a:extLst>
          </p:cNvPr>
          <p:cNvSpPr txBox="1"/>
          <p:nvPr/>
        </p:nvSpPr>
        <p:spPr>
          <a:xfrm>
            <a:off x="7206334" y="3733800"/>
            <a:ext cx="1632866" cy="461665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মতামত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CAE192-FD8D-4C62-B815-0452C163DDB9}"/>
              </a:ext>
            </a:extLst>
          </p:cNvPr>
          <p:cNvSpPr txBox="1"/>
          <p:nvPr/>
        </p:nvSpPr>
        <p:spPr>
          <a:xfrm>
            <a:off x="533400" y="2129971"/>
            <a:ext cx="963203" cy="40011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প্রেরক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019731-D903-41EC-8370-B5F8F04AF627}"/>
              </a:ext>
            </a:extLst>
          </p:cNvPr>
          <p:cNvSpPr txBox="1"/>
          <p:nvPr/>
        </p:nvSpPr>
        <p:spPr>
          <a:xfrm>
            <a:off x="2590800" y="2057400"/>
            <a:ext cx="963203" cy="40011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বার্তা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7842BE-F5BA-4EAE-B77A-466C08AE7E56}"/>
              </a:ext>
            </a:extLst>
          </p:cNvPr>
          <p:cNvSpPr txBox="1"/>
          <p:nvPr/>
        </p:nvSpPr>
        <p:spPr>
          <a:xfrm>
            <a:off x="5181600" y="2133600"/>
            <a:ext cx="963203" cy="40011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896E1D-71AF-4276-BA7D-A108C2D011E5}"/>
              </a:ext>
            </a:extLst>
          </p:cNvPr>
          <p:cNvSpPr txBox="1"/>
          <p:nvPr/>
        </p:nvSpPr>
        <p:spPr>
          <a:xfrm>
            <a:off x="7391400" y="1905000"/>
            <a:ext cx="963203" cy="40011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প্রাপক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862266-5715-461A-A142-7A4066BD6871}"/>
              </a:ext>
            </a:extLst>
          </p:cNvPr>
          <p:cNvSpPr txBox="1"/>
          <p:nvPr/>
        </p:nvSpPr>
        <p:spPr>
          <a:xfrm>
            <a:off x="838200" y="3733800"/>
            <a:ext cx="560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DE2A89-9D1A-4B21-9737-D0A5C5A28657}"/>
              </a:ext>
            </a:extLst>
          </p:cNvPr>
          <p:cNvSpPr txBox="1"/>
          <p:nvPr/>
        </p:nvSpPr>
        <p:spPr>
          <a:xfrm>
            <a:off x="2667000" y="419100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**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কৃত্রিম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**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093D7F-DA81-4B6C-A8D1-33F4EFB42E8B}"/>
              </a:ext>
            </a:extLst>
          </p:cNvPr>
          <p:cNvSpPr txBox="1"/>
          <p:nvPr/>
        </p:nvSpPr>
        <p:spPr>
          <a:xfrm>
            <a:off x="2362200" y="4343400"/>
            <a:ext cx="76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 panose="05000000000000000000" pitchFamily="2" charset="2"/>
              </a:rPr>
              <a:t>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ED31F2-1DEA-46F8-8CF3-6DB6E21C50B0}"/>
              </a:ext>
            </a:extLst>
          </p:cNvPr>
          <p:cNvSpPr txBox="1"/>
          <p:nvPr/>
        </p:nvSpPr>
        <p:spPr>
          <a:xfrm>
            <a:off x="609600" y="4419600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3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4" grpId="0" animBg="1"/>
      <p:bldP spid="25" grpId="0" animBg="1"/>
      <p:bldP spid="26" grpId="0" animBg="1"/>
      <p:bldP spid="28" grpId="0" animBg="1"/>
      <p:bldP spid="29" grpId="0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1" grpId="0"/>
      <p:bldP spid="41" grpId="1"/>
      <p:bldP spid="35" grpId="1"/>
      <p:bldP spid="35" grpId="2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AB81A4-1D83-48ED-B740-FBE6EFC67E9F}"/>
              </a:ext>
            </a:extLst>
          </p:cNvPr>
          <p:cNvSpPr txBox="1"/>
          <p:nvPr/>
        </p:nvSpPr>
        <p:spPr>
          <a:xfrm>
            <a:off x="1295400" y="1828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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913C7-9C7E-4F29-9860-B2BE80EE2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73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8646" r="4334"/>
          <a:stretch/>
        </p:blipFill>
        <p:spPr>
          <a:xfrm>
            <a:off x="5715000" y="2057400"/>
            <a:ext cx="3200400" cy="24244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C03FC-A1F8-4D2B-B7FD-7CB79956D51A}"/>
              </a:ext>
            </a:extLst>
          </p:cNvPr>
          <p:cNvSpPr txBox="1"/>
          <p:nvPr/>
        </p:nvSpPr>
        <p:spPr>
          <a:xfrm>
            <a:off x="1447800" y="1981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BBFD54-9BDF-491F-9E68-F236F9DB53C6}"/>
              </a:ext>
            </a:extLst>
          </p:cNvPr>
          <p:cNvSpPr txBox="1"/>
          <p:nvPr/>
        </p:nvSpPr>
        <p:spPr>
          <a:xfrm>
            <a:off x="1600200" y="213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110A0-FDCC-4516-B656-76B0B4974560}"/>
              </a:ext>
            </a:extLst>
          </p:cNvPr>
          <p:cNvSpPr txBox="1"/>
          <p:nvPr/>
        </p:nvSpPr>
        <p:spPr>
          <a:xfrm>
            <a:off x="1752600" y="228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BBAB2-EBB6-44C1-AC6A-7F1B88F08724}"/>
              </a:ext>
            </a:extLst>
          </p:cNvPr>
          <p:cNvSpPr txBox="1"/>
          <p:nvPr/>
        </p:nvSpPr>
        <p:spPr>
          <a:xfrm>
            <a:off x="19050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15718-3F68-413B-B09D-07C600405010}"/>
              </a:ext>
            </a:extLst>
          </p:cNvPr>
          <p:cNvSpPr txBox="1"/>
          <p:nvPr/>
        </p:nvSpPr>
        <p:spPr>
          <a:xfrm>
            <a:off x="1295400" y="1828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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D1EEF4-1744-4370-96EE-52CF3985B5D0}"/>
              </a:ext>
            </a:extLst>
          </p:cNvPr>
          <p:cNvSpPr txBox="1"/>
          <p:nvPr/>
        </p:nvSpPr>
        <p:spPr>
          <a:xfrm>
            <a:off x="1295400" y="1828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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D46F4A-CA1D-410E-8987-13B50D56A25B}"/>
              </a:ext>
            </a:extLst>
          </p:cNvPr>
          <p:cNvSpPr txBox="1"/>
          <p:nvPr/>
        </p:nvSpPr>
        <p:spPr>
          <a:xfrm>
            <a:off x="1295400" y="1828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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1F439B-8014-4FD4-A4F0-AB7F99B28A43}"/>
              </a:ext>
            </a:extLst>
          </p:cNvPr>
          <p:cNvSpPr txBox="1"/>
          <p:nvPr/>
        </p:nvSpPr>
        <p:spPr>
          <a:xfrm>
            <a:off x="1295400" y="1828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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FD7C2F-E37D-4D6A-A298-1FA5B3CB39EA}"/>
              </a:ext>
            </a:extLst>
          </p:cNvPr>
          <p:cNvSpPr txBox="1"/>
          <p:nvPr/>
        </p:nvSpPr>
        <p:spPr>
          <a:xfrm>
            <a:off x="1295400" y="1828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ym typeface="Wingdings" panose="05000000000000000000" pitchFamily="2" charset="2"/>
              </a:rPr>
              <a:t>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06E12-AC1C-4D5C-861F-4F5971BC9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3672" r="16428" b="5932"/>
          <a:stretch/>
        </p:blipFill>
        <p:spPr>
          <a:xfrm>
            <a:off x="381000" y="1905000"/>
            <a:ext cx="3223258" cy="27431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E220901-6019-4463-8DBB-19CA1A2A9D75}"/>
              </a:ext>
            </a:extLst>
          </p:cNvPr>
          <p:cNvSpPr txBox="1"/>
          <p:nvPr/>
        </p:nvSpPr>
        <p:spPr>
          <a:xfrm>
            <a:off x="685800" y="5486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লেনদেন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689016-A353-402F-89A4-4454EED4F1E6}"/>
              </a:ext>
            </a:extLst>
          </p:cNvPr>
          <p:cNvSpPr txBox="1"/>
          <p:nvPr/>
        </p:nvSpPr>
        <p:spPr>
          <a:xfrm>
            <a:off x="914400" y="381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257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4" presetClass="path" presetSubtype="0" repeatCount="indefinite" accel="50000" fill="hold" grpId="1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 p14:bounceEnd="50000">
                                          <p:cBhvr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2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4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2857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23" grpId="0"/>
          <p:bldP spid="23" grpId="1"/>
          <p:bldP spid="24" grpId="0"/>
          <p:bldP spid="24" grpId="1"/>
          <p:bldP spid="25" grpId="0"/>
          <p:bldP spid="25" grpId="1"/>
          <p:bldP spid="26" grpId="0"/>
          <p:bldP spid="26" grpId="1"/>
          <p:bldP spid="27" grpId="0"/>
          <p:bldP spid="27" grpId="1"/>
          <p:bldP spid="28" grpId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4" presetClass="path" presetSubtype="0" repeatCount="indefinite" ac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2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4" presetClass="pat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77556E-17 -4.81481E-6 L 0.15174 -0.17569 C 0.18351 -0.21481 0.23125 -0.23564 0.2809 -0.23564 C 0.3375 -0.23564 0.38281 -0.21481 0.41458 -0.17569 L 0.56667 -4.81481E-6 " pathEditMode="relative" rAng="0" ptsTypes="AAAAA">
                                          <p:cBhvr>
                                            <p:cTn id="4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33" y="-117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2857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23" grpId="0"/>
          <p:bldP spid="23" grpId="1"/>
          <p:bldP spid="24" grpId="0"/>
          <p:bldP spid="24" grpId="1"/>
          <p:bldP spid="25" grpId="0"/>
          <p:bldP spid="25" grpId="1"/>
          <p:bldP spid="26" grpId="0"/>
          <p:bldP spid="26" grpId="1"/>
          <p:bldP spid="27" grpId="0"/>
          <p:bldP spid="27" grpId="1"/>
          <p:bldP spid="28" grpId="1"/>
          <p:bldP spid="2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150297-2FD9-45D7-839B-14775C96278E}"/>
              </a:ext>
            </a:extLst>
          </p:cNvPr>
          <p:cNvSpPr txBox="1"/>
          <p:nvPr/>
        </p:nvSpPr>
        <p:spPr>
          <a:xfrm>
            <a:off x="1143000" y="609600"/>
            <a:ext cx="6777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ইলেট্রনিক্স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ইলেকট্রনিক্স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C9AC20-62BC-4C90-B32D-0EC761B66658}"/>
              </a:ext>
            </a:extLst>
          </p:cNvPr>
          <p:cNvGrpSpPr/>
          <p:nvPr/>
        </p:nvGrpSpPr>
        <p:grpSpPr>
          <a:xfrm>
            <a:off x="381000" y="381000"/>
            <a:ext cx="838200" cy="761999"/>
            <a:chOff x="381000" y="381000"/>
            <a:chExt cx="838200" cy="761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A38A1B9-8939-49D6-A488-7F1EE62DB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801" l="9870" r="89944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9489"/>
            <a:stretch/>
          </p:blipFill>
          <p:spPr>
            <a:xfrm>
              <a:off x="381000" y="386665"/>
              <a:ext cx="838200" cy="7563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68FAA5-18FF-4983-A618-061C87893B17}"/>
                </a:ext>
              </a:extLst>
            </p:cNvPr>
            <p:cNvSpPr txBox="1"/>
            <p:nvPr/>
          </p:nvSpPr>
          <p:spPr>
            <a:xfrm>
              <a:off x="609600" y="381000"/>
              <a:ext cx="330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30DC51"/>
                  </a:solidFill>
                </a:rPr>
                <a:t>@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823C66-3FB3-47DB-9A06-6FB534B92679}"/>
              </a:ext>
            </a:extLst>
          </p:cNvPr>
          <p:cNvSpPr txBox="1"/>
          <p:nvPr/>
        </p:nvSpPr>
        <p:spPr>
          <a:xfrm>
            <a:off x="381000" y="1295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যাহা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বার্তা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প্রেরণ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ঠিকানায়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59A90-FE51-42C7-BC28-4C3E98DEE720}"/>
              </a:ext>
            </a:extLst>
          </p:cNvPr>
          <p:cNvSpPr txBox="1"/>
          <p:nvPr/>
        </p:nvSpPr>
        <p:spPr>
          <a:xfrm>
            <a:off x="228600" y="35052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দরখাস্ত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ডাকযোগে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just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কুরিয়ার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সার্ভিসে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তেমনি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মূহুর্তের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পাঠাতে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দরখাস্ত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মোবাইল দিয়ে খুলুন মনের মত ইমেইল একাউন্ট!!!">
            <a:extLst>
              <a:ext uri="{FF2B5EF4-FFF2-40B4-BE49-F238E27FC236}">
                <a16:creationId xmlns:a16="http://schemas.microsoft.com/office/drawing/2014/main" id="{760DDCB5-82CD-4F24-8C9F-C49BBD3C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84785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ইমেইল কি ? এবং কিভাবে ইমেইল অ্যাকাউন্ট তৈরি করতে হয়?">
            <a:extLst>
              <a:ext uri="{FF2B5EF4-FFF2-40B4-BE49-F238E27FC236}">
                <a16:creationId xmlns:a16="http://schemas.microsoft.com/office/drawing/2014/main" id="{1A3BDDFE-6EE6-46E8-934C-D22AEEC5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03461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667</Words>
  <Application>Microsoft Office PowerPoint</Application>
  <PresentationFormat>On-screen Show (4:3)</PresentationFormat>
  <Paragraphs>112</Paragraphs>
  <Slides>31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Kalpurush</vt:lpstr>
      <vt:lpstr>NikoshBAN</vt:lpstr>
      <vt:lpstr>Times New Roman</vt:lpstr>
      <vt:lpstr>Verdana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masud</cp:lastModifiedBy>
  <cp:revision>115</cp:revision>
  <dcterms:created xsi:type="dcterms:W3CDTF">2019-05-01T14:32:44Z</dcterms:created>
  <dcterms:modified xsi:type="dcterms:W3CDTF">2021-07-06T12:43:06Z</dcterms:modified>
</cp:coreProperties>
</file>