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7" r:id="rId3"/>
    <p:sldId id="256" r:id="rId4"/>
    <p:sldId id="273" r:id="rId5"/>
    <p:sldId id="258" r:id="rId6"/>
    <p:sldId id="274" r:id="rId7"/>
    <p:sldId id="275" r:id="rId8"/>
    <p:sldId id="259" r:id="rId9"/>
    <p:sldId id="276" r:id="rId10"/>
    <p:sldId id="277" r:id="rId11"/>
    <p:sldId id="260" r:id="rId12"/>
    <p:sldId id="265" r:id="rId13"/>
    <p:sldId id="278" r:id="rId14"/>
    <p:sldId id="279" r:id="rId15"/>
    <p:sldId id="261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AB19"/>
    <a:srgbClr val="48E84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5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060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099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ame 8"/>
          <p:cNvSpPr/>
          <p:nvPr userDrawn="1"/>
        </p:nvSpPr>
        <p:spPr>
          <a:xfrm>
            <a:off x="79515" y="72886"/>
            <a:ext cx="12046227" cy="6712228"/>
          </a:xfrm>
          <a:prstGeom prst="frame">
            <a:avLst>
              <a:gd name="adj1" fmla="val 1367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26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57.jp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jpg"/><Relationship Id="rId7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jpg"/><Relationship Id="rId4" Type="http://schemas.openxmlformats.org/officeDocument/2006/relationships/image" Target="../media/image66.jpg"/><Relationship Id="rId9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g"/><Relationship Id="rId4" Type="http://schemas.openxmlformats.org/officeDocument/2006/relationships/image" Target="../media/image7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12" Type="http://schemas.openxmlformats.org/officeDocument/2006/relationships/image" Target="../media/image2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11" Type="http://schemas.openxmlformats.org/officeDocument/2006/relationships/image" Target="../media/image19.png"/><Relationship Id="rId5" Type="http://schemas.openxmlformats.org/officeDocument/2006/relationships/image" Target="../media/image13.jpg"/><Relationship Id="rId10" Type="http://schemas.openxmlformats.org/officeDocument/2006/relationships/image" Target="../media/image18.png"/><Relationship Id="rId4" Type="http://schemas.openxmlformats.org/officeDocument/2006/relationships/image" Target="../media/image12.jp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g"/><Relationship Id="rId9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jp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52.png"/><Relationship Id="rId4" Type="http://schemas.openxmlformats.org/officeDocument/2006/relationships/image" Target="../media/image5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76" y="232475"/>
            <a:ext cx="11778712" cy="6262729"/>
          </a:xfrm>
          <a:prstGeom prst="ellipse">
            <a:avLst/>
          </a:prstGeom>
          <a:ln w="28575" cap="rnd">
            <a:solidFill>
              <a:srgbClr val="002060"/>
            </a:solidFill>
          </a:ln>
          <a:effectLst>
            <a:glow>
              <a:schemeClr val="accent4">
                <a:lumMod val="60000"/>
                <a:lumOff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  <a:reflection endPos="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28759" r="90910" b="8636"/>
          <a:stretch/>
        </p:blipFill>
        <p:spPr>
          <a:xfrm>
            <a:off x="631832" y="2085164"/>
            <a:ext cx="1207125" cy="976776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9090" r="79036"/>
          <a:stretch/>
        </p:blipFill>
        <p:spPr>
          <a:xfrm>
            <a:off x="1838957" y="1635530"/>
            <a:ext cx="1576796" cy="1560185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20649" t="21603" r="70420"/>
          <a:stretch/>
        </p:blipFill>
        <p:spPr>
          <a:xfrm>
            <a:off x="3399985" y="1965793"/>
            <a:ext cx="1186084" cy="122313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29475" t="18026" r="61278"/>
          <a:stretch/>
        </p:blipFill>
        <p:spPr>
          <a:xfrm>
            <a:off x="4578183" y="1916769"/>
            <a:ext cx="1227948" cy="1278946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38722" t="23393" r="51821" b="7741"/>
          <a:stretch/>
        </p:blipFill>
        <p:spPr>
          <a:xfrm>
            <a:off x="5806131" y="1992088"/>
            <a:ext cx="1255854" cy="1074453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50911" t="14448" r="38476" b="8635"/>
          <a:stretch/>
        </p:blipFill>
        <p:spPr>
          <a:xfrm>
            <a:off x="4210828" y="3821214"/>
            <a:ext cx="1409348" cy="1200040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61944" t="16237" r="26603" b="15790"/>
          <a:stretch/>
        </p:blipFill>
        <p:spPr>
          <a:xfrm>
            <a:off x="5615279" y="3855720"/>
            <a:ext cx="1520978" cy="1060499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75709" t="11765" r="14413" b="22945"/>
          <a:stretch/>
        </p:blipFill>
        <p:spPr>
          <a:xfrm>
            <a:off x="7806051" y="3821214"/>
            <a:ext cx="1311671" cy="1018638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85376" t="13555" r="7899" b="21156"/>
          <a:stretch/>
        </p:blipFill>
        <p:spPr>
          <a:xfrm>
            <a:off x="9117722" y="3848108"/>
            <a:ext cx="893053" cy="1018637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92101" t="20709" b="22051"/>
          <a:stretch/>
        </p:blipFill>
        <p:spPr>
          <a:xfrm>
            <a:off x="10010775" y="3952889"/>
            <a:ext cx="1048982" cy="893053"/>
          </a:xfrm>
          <a:prstGeom prst="rect">
            <a:avLst/>
          </a:prstGeom>
          <a:effectLst>
            <a:glow>
              <a:schemeClr val="accent1">
                <a:alpha val="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242076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6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4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300"/>
                            </p:stCondLst>
                            <p:childTnLst>
                              <p:par>
                                <p:cTn id="4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9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200"/>
                            </p:stCondLst>
                            <p:childTnLst>
                              <p:par>
                                <p:cTn id="4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9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100"/>
                            </p:stCondLst>
                            <p:childTnLst>
                              <p:par>
                                <p:cTn id="5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85" y="313159"/>
            <a:ext cx="3418079" cy="56211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81"/>
          <a:stretch/>
        </p:blipFill>
        <p:spPr>
          <a:xfrm>
            <a:off x="9161253" y="1167208"/>
            <a:ext cx="2637605" cy="1649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414" y="1151660"/>
            <a:ext cx="2637605" cy="16497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43" b="14110"/>
          <a:stretch/>
        </p:blipFill>
        <p:spPr>
          <a:xfrm>
            <a:off x="3202954" y="1136115"/>
            <a:ext cx="2604571" cy="17119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l="-921" r="76175" b="14288"/>
          <a:stretch/>
        </p:blipFill>
        <p:spPr>
          <a:xfrm>
            <a:off x="1072715" y="2914513"/>
            <a:ext cx="1272010" cy="4483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25969" r="51624" b="12188"/>
          <a:stretch/>
        </p:blipFill>
        <p:spPr>
          <a:xfrm>
            <a:off x="3859780" y="2962943"/>
            <a:ext cx="1290918" cy="39994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51494" r="20643" b="12188"/>
          <a:stretch/>
        </p:blipFill>
        <p:spPr>
          <a:xfrm>
            <a:off x="6815137" y="2962142"/>
            <a:ext cx="1368158" cy="43996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l="82475"/>
          <a:stretch/>
        </p:blipFill>
        <p:spPr>
          <a:xfrm>
            <a:off x="9875326" y="2914514"/>
            <a:ext cx="1209459" cy="448377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585" y="3671047"/>
            <a:ext cx="11385273" cy="283732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" t="10595" r="4405" b="10973"/>
          <a:stretch/>
        </p:blipFill>
        <p:spPr>
          <a:xfrm>
            <a:off x="413585" y="1136115"/>
            <a:ext cx="2590270" cy="1680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09750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272" y="4278702"/>
            <a:ext cx="11412701" cy="172994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245859" y="335914"/>
            <a:ext cx="3700282" cy="2239840"/>
            <a:chOff x="3683929" y="335914"/>
            <a:chExt cx="4752958" cy="28770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83929" y="335914"/>
              <a:ext cx="4752958" cy="12863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4115" y="1622281"/>
              <a:ext cx="4641013" cy="159067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1662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93" y="329153"/>
            <a:ext cx="4438108" cy="71329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3" y="1345306"/>
            <a:ext cx="3609255" cy="194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024" y="1345306"/>
            <a:ext cx="3609255" cy="19419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555" y="1352241"/>
            <a:ext cx="3574356" cy="1934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129" y="3382915"/>
            <a:ext cx="2569741" cy="4596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7788" y="3400168"/>
            <a:ext cx="2090529" cy="4596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5804" y="3326080"/>
            <a:ext cx="2394116" cy="5733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2494" y="4041804"/>
            <a:ext cx="11473417" cy="2533808"/>
          </a:xfrm>
          <a:prstGeom prst="rect">
            <a:avLst/>
          </a:prstGeom>
          <a:ln w="28575">
            <a:solidFill>
              <a:srgbClr val="48E84C"/>
            </a:solidFill>
          </a:ln>
        </p:spPr>
      </p:pic>
    </p:spTree>
    <p:extLst>
      <p:ext uri="{BB962C8B-B14F-4D97-AF65-F5344CB8AC3E}">
        <p14:creationId xmlns:p14="http://schemas.microsoft.com/office/powerpoint/2010/main" val="39507000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89" y="248471"/>
            <a:ext cx="4382911" cy="71329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0332" y="4642247"/>
            <a:ext cx="2461846" cy="597967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89" y="1252025"/>
            <a:ext cx="7279204" cy="495182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8"/>
          <a:stretch/>
        </p:blipFill>
        <p:spPr>
          <a:xfrm>
            <a:off x="8032559" y="248471"/>
            <a:ext cx="3756258" cy="4281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40760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89" y="1237957"/>
            <a:ext cx="7352393" cy="5162843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689" y="248471"/>
            <a:ext cx="4382911" cy="713294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630" y="4690159"/>
            <a:ext cx="2518117" cy="557091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236" y="248470"/>
            <a:ext cx="3718626" cy="43235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04261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5665" y="250420"/>
            <a:ext cx="3358100" cy="851165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664" y="1153344"/>
            <a:ext cx="3358101" cy="1607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3095" y="4598661"/>
            <a:ext cx="11412701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95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030" y="304208"/>
            <a:ext cx="3196736" cy="74466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415" y="1409952"/>
            <a:ext cx="2627604" cy="79864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3416" y="3986889"/>
            <a:ext cx="2627604" cy="84437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415" y="2750085"/>
            <a:ext cx="2633700" cy="76816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13415" y="5377409"/>
            <a:ext cx="2633700" cy="83522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226" y="1414834"/>
            <a:ext cx="8474174" cy="8291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1226" y="2750085"/>
            <a:ext cx="8474174" cy="76816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1226" y="4003780"/>
            <a:ext cx="8474174" cy="89009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9943" y="5377408"/>
            <a:ext cx="8474174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9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171" y="2260121"/>
            <a:ext cx="11645659" cy="4278702"/>
          </a:xfrm>
          <a:prstGeom prst="rect">
            <a:avLst/>
          </a:prstGeom>
          <a:ln w="28575">
            <a:solidFill>
              <a:srgbClr val="48E84C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924" y="246612"/>
            <a:ext cx="3644153" cy="95981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1610100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6" y="4772024"/>
            <a:ext cx="2057401" cy="19264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3148" y="209758"/>
            <a:ext cx="2054530" cy="1926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9969345" y="145744"/>
            <a:ext cx="2054530" cy="1926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069361" y="4707938"/>
            <a:ext cx="2054530" cy="19265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r="1186"/>
          <a:stretch/>
        </p:blipFill>
        <p:spPr>
          <a:xfrm>
            <a:off x="783994" y="485774"/>
            <a:ext cx="10624013" cy="589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51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61367">
            <a:off x="1802903" y="-695416"/>
            <a:ext cx="2297236" cy="50484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074" y="3588007"/>
            <a:ext cx="4870164" cy="275748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141" y="577783"/>
            <a:ext cx="2820238" cy="331846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/>
          <a:srcRect l="23455" t="5840" r="26489" b="14878"/>
          <a:stretch/>
        </p:blipFill>
        <p:spPr>
          <a:xfrm>
            <a:off x="5829299" y="830519"/>
            <a:ext cx="1257300" cy="55149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3"/>
          <a:stretch/>
        </p:blipFill>
        <p:spPr>
          <a:xfrm>
            <a:off x="8411899" y="830518"/>
            <a:ext cx="2589475" cy="32626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15313" y="4605002"/>
            <a:ext cx="2933238" cy="117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3210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49" y="4270374"/>
            <a:ext cx="3186112" cy="226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2" y="985838"/>
            <a:ext cx="3571876" cy="2161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64" y="985838"/>
            <a:ext cx="3172780" cy="2161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50" y="985838"/>
            <a:ext cx="3186112" cy="21613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" t="23540" r="3323" b="19115"/>
          <a:stretch/>
        </p:blipFill>
        <p:spPr>
          <a:xfrm>
            <a:off x="285748" y="4271962"/>
            <a:ext cx="3571876" cy="2266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" t="6814" r="3497" b="7214"/>
          <a:stretch/>
        </p:blipFill>
        <p:spPr>
          <a:xfrm>
            <a:off x="8729664" y="4270374"/>
            <a:ext cx="3172780" cy="22685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4650" t="5875" r="4919" b="37253"/>
          <a:stretch/>
        </p:blipFill>
        <p:spPr>
          <a:xfrm>
            <a:off x="3228973" y="214308"/>
            <a:ext cx="6215064" cy="626799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9"/>
          <a:srcRect l="2845" t="6528" r="3042" b="36599"/>
          <a:stretch/>
        </p:blipFill>
        <p:spPr>
          <a:xfrm>
            <a:off x="951221" y="3350152"/>
            <a:ext cx="10289558" cy="75683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/>
          <a:srcRect l="19740" t="16829" r="17253" b="38065"/>
          <a:stretch/>
        </p:blipFill>
        <p:spPr>
          <a:xfrm>
            <a:off x="5188744" y="3372237"/>
            <a:ext cx="1814513" cy="753406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1"/>
          <a:srcRect l="3672" t="9144" r="3876" b="30061"/>
          <a:stretch/>
        </p:blipFill>
        <p:spPr>
          <a:xfrm>
            <a:off x="951221" y="3312183"/>
            <a:ext cx="10289558" cy="79480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12"/>
          <a:srcRect l="6238" t="6856" r="12311" b="40194"/>
          <a:stretch/>
        </p:blipFill>
        <p:spPr>
          <a:xfrm>
            <a:off x="4117181" y="3407831"/>
            <a:ext cx="3957638" cy="69916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70208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7346" y="161261"/>
            <a:ext cx="11577307" cy="65354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983" r="5887" b="30572"/>
          <a:stretch/>
        </p:blipFill>
        <p:spPr>
          <a:xfrm>
            <a:off x="776376" y="442541"/>
            <a:ext cx="4554749" cy="7540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297" y="2225370"/>
            <a:ext cx="7254869" cy="16826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94" y="3378630"/>
            <a:ext cx="2209889" cy="14705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8" t="25512" r="1945" b="21119"/>
          <a:stretch/>
        </p:blipFill>
        <p:spPr>
          <a:xfrm>
            <a:off x="8834034" y="406176"/>
            <a:ext cx="2766542" cy="158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45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660" y="2024776"/>
            <a:ext cx="9516681" cy="110347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660" y="3434476"/>
            <a:ext cx="9516681" cy="110347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660" y="4844176"/>
            <a:ext cx="9516681" cy="11034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t="12170"/>
          <a:stretch/>
        </p:blipFill>
        <p:spPr>
          <a:xfrm>
            <a:off x="4192225" y="214311"/>
            <a:ext cx="3807551" cy="96491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51355" y="-738631"/>
            <a:ext cx="2249921" cy="4031821"/>
          </a:xfrm>
          <a:prstGeom prst="rtTriangle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8882977" y="-730880"/>
            <a:ext cx="2249921" cy="4047319"/>
          </a:xfrm>
          <a:prstGeom prst="rtTriangle">
            <a:avLst/>
          </a:prstGeom>
        </p:spPr>
      </p:pic>
    </p:spTree>
    <p:extLst>
      <p:ext uri="{BB962C8B-B14F-4D97-AF65-F5344CB8AC3E}">
        <p14:creationId xmlns:p14="http://schemas.microsoft.com/office/powerpoint/2010/main" val="13933572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5" t="1321" r="2418" b="4641"/>
          <a:stretch/>
        </p:blipFill>
        <p:spPr>
          <a:xfrm>
            <a:off x="4688984" y="243189"/>
            <a:ext cx="7247655" cy="634365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4" b="2496"/>
          <a:stretch/>
        </p:blipFill>
        <p:spPr>
          <a:xfrm>
            <a:off x="308461" y="1212537"/>
            <a:ext cx="4200525" cy="25736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3" t="15313" r="6918" b="6406"/>
          <a:stretch/>
        </p:blipFill>
        <p:spPr>
          <a:xfrm>
            <a:off x="308462" y="4055750"/>
            <a:ext cx="4200525" cy="2516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7464" y="3008871"/>
            <a:ext cx="7108602" cy="766011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558" y="3008871"/>
            <a:ext cx="7146508" cy="797837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5372" y="3018588"/>
            <a:ext cx="7110693" cy="78811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l="4178" r="4315" b="27808"/>
          <a:stretch/>
        </p:blipFill>
        <p:spPr>
          <a:xfrm>
            <a:off x="328613" y="243189"/>
            <a:ext cx="3157537" cy="699786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39558" y="3008871"/>
            <a:ext cx="7148599" cy="766011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160605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8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1450" y="300036"/>
            <a:ext cx="7682022" cy="6164547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1055" t="3395" r="11512" b="30027"/>
          <a:stretch/>
        </p:blipFill>
        <p:spPr>
          <a:xfrm>
            <a:off x="400050" y="300037"/>
            <a:ext cx="3228975" cy="714375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166" y="3795636"/>
            <a:ext cx="3625743" cy="2668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2823" r="1386" b="2467"/>
          <a:stretch/>
        </p:blipFill>
        <p:spPr>
          <a:xfrm>
            <a:off x="374836" y="1277471"/>
            <a:ext cx="3645073" cy="22551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6106" y="2776275"/>
            <a:ext cx="6907306" cy="652329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6106" y="2776275"/>
            <a:ext cx="6907306" cy="655398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3922" y="2776275"/>
            <a:ext cx="3139712" cy="65539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4630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649" y="4364966"/>
            <a:ext cx="11412701" cy="162262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175185" y="236607"/>
            <a:ext cx="3881887" cy="2405675"/>
            <a:chOff x="4336025" y="236607"/>
            <a:chExt cx="3519951" cy="325735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36025" y="236607"/>
              <a:ext cx="3519951" cy="103641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154" y="1290270"/>
              <a:ext cx="3456316" cy="220369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265856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4246" t="7391" r="-4" b="22428"/>
          <a:stretch/>
        </p:blipFill>
        <p:spPr>
          <a:xfrm>
            <a:off x="349624" y="282388"/>
            <a:ext cx="4343400" cy="753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1" b="15528"/>
          <a:stretch/>
        </p:blipFill>
        <p:spPr>
          <a:xfrm>
            <a:off x="349624" y="1181099"/>
            <a:ext cx="2664075" cy="18504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1537" y="1149739"/>
            <a:ext cx="2786717" cy="1913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72"/>
          <a:stretch/>
        </p:blipFill>
        <p:spPr>
          <a:xfrm>
            <a:off x="9124351" y="1195976"/>
            <a:ext cx="2674508" cy="18982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15" y="1181099"/>
            <a:ext cx="2619375" cy="1913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/>
          <a:srcRect t="9265" r="75429" b="-1"/>
          <a:stretch/>
        </p:blipFill>
        <p:spPr>
          <a:xfrm>
            <a:off x="912401" y="3197148"/>
            <a:ext cx="1538521" cy="520733"/>
          </a:xfrm>
          <a:prstGeom prst="rect">
            <a:avLst/>
          </a:prstGeom>
          <a:ln w="1905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/>
          <a:srcRect l="25691" r="51031"/>
          <a:stretch/>
        </p:blipFill>
        <p:spPr>
          <a:xfrm>
            <a:off x="3824604" y="3197149"/>
            <a:ext cx="1560582" cy="520733"/>
          </a:xfrm>
          <a:prstGeom prst="rect">
            <a:avLst/>
          </a:prstGeom>
          <a:ln w="1905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52125" r="23946" b="13676"/>
          <a:stretch/>
        </p:blipFill>
        <p:spPr>
          <a:xfrm>
            <a:off x="6840550" y="3197149"/>
            <a:ext cx="1441505" cy="520733"/>
          </a:xfrm>
          <a:prstGeom prst="rect">
            <a:avLst/>
          </a:prstGeom>
          <a:ln w="1905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/>
          <a:srcRect l="78595"/>
          <a:stretch/>
        </p:blipFill>
        <p:spPr>
          <a:xfrm>
            <a:off x="9759042" y="3197149"/>
            <a:ext cx="1405126" cy="520733"/>
          </a:xfrm>
          <a:prstGeom prst="rect">
            <a:avLst/>
          </a:prstGeom>
          <a:ln w="1905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482" y="3914906"/>
            <a:ext cx="11455377" cy="254225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00354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*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100</cp:revision>
  <dcterms:created xsi:type="dcterms:W3CDTF">2021-06-24T04:28:57Z</dcterms:created>
  <dcterms:modified xsi:type="dcterms:W3CDTF">2021-07-07T06:58:35Z</dcterms:modified>
</cp:coreProperties>
</file>