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9" saveSubsetFonts="1">
  <p:sldMasterIdLst>
    <p:sldMasterId id="2147483648" r:id="rId1"/>
  </p:sldMasterIdLst>
  <p:notesMasterIdLst>
    <p:notesMasterId r:id="rId22"/>
  </p:notesMasterIdLst>
  <p:sldIdLst>
    <p:sldId id="258" r:id="rId2"/>
    <p:sldId id="257" r:id="rId3"/>
    <p:sldId id="287" r:id="rId4"/>
    <p:sldId id="259" r:id="rId5"/>
    <p:sldId id="262" r:id="rId6"/>
    <p:sldId id="263" r:id="rId7"/>
    <p:sldId id="284" r:id="rId8"/>
    <p:sldId id="285" r:id="rId9"/>
    <p:sldId id="266" r:id="rId10"/>
    <p:sldId id="264" r:id="rId11"/>
    <p:sldId id="283" r:id="rId12"/>
    <p:sldId id="276" r:id="rId13"/>
    <p:sldId id="288" r:id="rId14"/>
    <p:sldId id="289" r:id="rId15"/>
    <p:sldId id="272" r:id="rId16"/>
    <p:sldId id="290" r:id="rId17"/>
    <p:sldId id="291" r:id="rId18"/>
    <p:sldId id="273" r:id="rId19"/>
    <p:sldId id="274" r:id="rId20"/>
    <p:sldId id="275" r:id="rId21"/>
  </p:sldIdLst>
  <p:sldSz cx="14630400" cy="9144000"/>
  <p:notesSz cx="9144000" cy="6858000"/>
  <p:defaultTextStyle>
    <a:defPPr>
      <a:defRPr lang="en-US"/>
    </a:defPPr>
    <a:lvl1pPr marL="0" algn="l" defTabSz="9875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93776" algn="l" defTabSz="9875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87552" algn="l" defTabSz="9875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81328" algn="l" defTabSz="9875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75104" algn="l" defTabSz="9875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68880" algn="l" defTabSz="9875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62656" algn="l" defTabSz="9875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56432" algn="l" defTabSz="9875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50208" algn="l" defTabSz="9875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8743D95D-3CE3-449E-A811-C7A94EC6DF2E}">
          <p14:sldIdLst>
            <p14:sldId id="258"/>
            <p14:sldId id="257"/>
            <p14:sldId id="287"/>
            <p14:sldId id="259"/>
            <p14:sldId id="262"/>
            <p14:sldId id="263"/>
            <p14:sldId id="284"/>
            <p14:sldId id="285"/>
            <p14:sldId id="266"/>
            <p14:sldId id="264"/>
            <p14:sldId id="283"/>
            <p14:sldId id="276"/>
            <p14:sldId id="288"/>
            <p14:sldId id="289"/>
            <p14:sldId id="272"/>
            <p14:sldId id="290"/>
            <p14:sldId id="291"/>
            <p14:sldId id="273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99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48" autoAdjust="0"/>
    <p:restoredTop sz="93677" autoAdjust="0"/>
  </p:normalViewPr>
  <p:slideViewPr>
    <p:cSldViewPr snapToGrid="0">
      <p:cViewPr>
        <p:scale>
          <a:sx n="50" d="100"/>
          <a:sy n="50" d="100"/>
        </p:scale>
        <p:origin x="29" y="-355"/>
      </p:cViewPr>
      <p:guideLst>
        <p:guide orient="horz" pos="2880"/>
        <p:guide pos="4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1378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07E1C-2FAC-4335-882B-05FA0E94C910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20975" y="857250"/>
            <a:ext cx="370205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969E6-23D4-40F4-9129-B933D001B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363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969E6-23D4-40F4-9129-B933D001B28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424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969E6-23D4-40F4-9129-B933D001B28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154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969E6-23D4-40F4-9129-B933D001B28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48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969E6-23D4-40F4-9129-B933D001B28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908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969E6-23D4-40F4-9129-B933D001B28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604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969E6-23D4-40F4-9129-B933D001B28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58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969E6-23D4-40F4-9129-B933D001B28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82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969E6-23D4-40F4-9129-B933D001B28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07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969E6-23D4-40F4-9129-B933D001B28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76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969E6-23D4-40F4-9129-B933D001B28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09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496485"/>
            <a:ext cx="10972800" cy="3183467"/>
          </a:xfrm>
        </p:spPr>
        <p:txBody>
          <a:bodyPr anchor="b"/>
          <a:lstStyle>
            <a:lvl1pPr algn="ctr">
              <a:defRPr sz="6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802718"/>
            <a:ext cx="10972800" cy="2207682"/>
          </a:xfrm>
        </p:spPr>
        <p:txBody>
          <a:bodyPr/>
          <a:lstStyle>
            <a:lvl1pPr marL="0" indent="0" algn="ctr">
              <a:buNone/>
              <a:defRPr sz="2600"/>
            </a:lvl1pPr>
            <a:lvl2pPr marL="493776" indent="0" algn="ctr">
              <a:buNone/>
              <a:defRPr sz="2200"/>
            </a:lvl2pPr>
            <a:lvl3pPr marL="987552" indent="0" algn="ctr">
              <a:buNone/>
              <a:defRPr sz="1900"/>
            </a:lvl3pPr>
            <a:lvl4pPr marL="1481328" indent="0" algn="ctr">
              <a:buNone/>
              <a:defRPr sz="1700"/>
            </a:lvl4pPr>
            <a:lvl5pPr marL="1975104" indent="0" algn="ctr">
              <a:buNone/>
              <a:defRPr sz="1700"/>
            </a:lvl5pPr>
            <a:lvl6pPr marL="2468880" indent="0" algn="ctr">
              <a:buNone/>
              <a:defRPr sz="1700"/>
            </a:lvl6pPr>
            <a:lvl7pPr marL="2962656" indent="0" algn="ctr">
              <a:buNone/>
              <a:defRPr sz="1700"/>
            </a:lvl7pPr>
            <a:lvl8pPr marL="3456432" indent="0" algn="ctr">
              <a:buNone/>
              <a:defRPr sz="1700"/>
            </a:lvl8pPr>
            <a:lvl9pPr marL="3950208" indent="0" algn="ctr">
              <a:buNone/>
              <a:defRPr sz="17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488B-85D2-4E2B-AA4A-D9B305972659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D089-B5AD-49F5-93CA-7D5C47F56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292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488B-85D2-4E2B-AA4A-D9B305972659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D089-B5AD-49F5-93CA-7D5C47F56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61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1" y="486833"/>
            <a:ext cx="3154680" cy="77491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1" y="486833"/>
            <a:ext cx="9281160" cy="77491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488B-85D2-4E2B-AA4A-D9B305972659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D089-B5AD-49F5-93CA-7D5C47F56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488B-85D2-4E2B-AA4A-D9B305972659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D089-B5AD-49F5-93CA-7D5C47F56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946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1" y="2279652"/>
            <a:ext cx="12618720" cy="3803649"/>
          </a:xfrm>
        </p:spPr>
        <p:txBody>
          <a:bodyPr anchor="b"/>
          <a:lstStyle>
            <a:lvl1pPr>
              <a:defRPr sz="6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1" y="6119284"/>
            <a:ext cx="12618720" cy="2000249"/>
          </a:xfrm>
        </p:spPr>
        <p:txBody>
          <a:bodyPr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49377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98755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4813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9751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468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9626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45643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9502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488B-85D2-4E2B-AA4A-D9B305972659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D089-B5AD-49F5-93CA-7D5C47F56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48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434167"/>
            <a:ext cx="6217920" cy="58017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434167"/>
            <a:ext cx="6217920" cy="58017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488B-85D2-4E2B-AA4A-D9B305972659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D089-B5AD-49F5-93CA-7D5C47F56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84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5" y="486835"/>
            <a:ext cx="12618720" cy="176741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241552"/>
            <a:ext cx="6189344" cy="109854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76" indent="0">
              <a:buNone/>
              <a:defRPr sz="2200" b="1"/>
            </a:lvl2pPr>
            <a:lvl3pPr marL="987552" indent="0">
              <a:buNone/>
              <a:defRPr sz="1900" b="1"/>
            </a:lvl3pPr>
            <a:lvl4pPr marL="1481328" indent="0">
              <a:buNone/>
              <a:defRPr sz="1700" b="1"/>
            </a:lvl4pPr>
            <a:lvl5pPr marL="1975104" indent="0">
              <a:buNone/>
              <a:defRPr sz="1700" b="1"/>
            </a:lvl5pPr>
            <a:lvl6pPr marL="2468880" indent="0">
              <a:buNone/>
              <a:defRPr sz="1700" b="1"/>
            </a:lvl6pPr>
            <a:lvl7pPr marL="2962656" indent="0">
              <a:buNone/>
              <a:defRPr sz="1700" b="1"/>
            </a:lvl7pPr>
            <a:lvl8pPr marL="3456432" indent="0">
              <a:buNone/>
              <a:defRPr sz="1700" b="1"/>
            </a:lvl8pPr>
            <a:lvl9pPr marL="3950208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340101"/>
            <a:ext cx="6189344" cy="49127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3" y="2241552"/>
            <a:ext cx="6219825" cy="109854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76" indent="0">
              <a:buNone/>
              <a:defRPr sz="2200" b="1"/>
            </a:lvl2pPr>
            <a:lvl3pPr marL="987552" indent="0">
              <a:buNone/>
              <a:defRPr sz="1900" b="1"/>
            </a:lvl3pPr>
            <a:lvl4pPr marL="1481328" indent="0">
              <a:buNone/>
              <a:defRPr sz="1700" b="1"/>
            </a:lvl4pPr>
            <a:lvl5pPr marL="1975104" indent="0">
              <a:buNone/>
              <a:defRPr sz="1700" b="1"/>
            </a:lvl5pPr>
            <a:lvl6pPr marL="2468880" indent="0">
              <a:buNone/>
              <a:defRPr sz="1700" b="1"/>
            </a:lvl6pPr>
            <a:lvl7pPr marL="2962656" indent="0">
              <a:buNone/>
              <a:defRPr sz="1700" b="1"/>
            </a:lvl7pPr>
            <a:lvl8pPr marL="3456432" indent="0">
              <a:buNone/>
              <a:defRPr sz="1700" b="1"/>
            </a:lvl8pPr>
            <a:lvl9pPr marL="3950208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3" y="3340101"/>
            <a:ext cx="6219825" cy="49127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488B-85D2-4E2B-AA4A-D9B305972659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D089-B5AD-49F5-93CA-7D5C47F56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51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488B-85D2-4E2B-AA4A-D9B305972659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D089-B5AD-49F5-93CA-7D5C47F56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31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488B-85D2-4E2B-AA4A-D9B305972659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D089-B5AD-49F5-93CA-7D5C47F56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353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9" y="609600"/>
            <a:ext cx="4718685" cy="2133600"/>
          </a:xfrm>
        </p:spPr>
        <p:txBody>
          <a:bodyPr anchor="b"/>
          <a:lstStyle>
            <a:lvl1pPr>
              <a:defRPr sz="3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5" y="1316568"/>
            <a:ext cx="7406640" cy="6498167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9" y="2743200"/>
            <a:ext cx="4718685" cy="5082118"/>
          </a:xfrm>
        </p:spPr>
        <p:txBody>
          <a:bodyPr/>
          <a:lstStyle>
            <a:lvl1pPr marL="0" indent="0">
              <a:buNone/>
              <a:defRPr sz="1700"/>
            </a:lvl1pPr>
            <a:lvl2pPr marL="493776" indent="0">
              <a:buNone/>
              <a:defRPr sz="1500"/>
            </a:lvl2pPr>
            <a:lvl3pPr marL="987552" indent="0">
              <a:buNone/>
              <a:defRPr sz="1300"/>
            </a:lvl3pPr>
            <a:lvl4pPr marL="1481328" indent="0">
              <a:buNone/>
              <a:defRPr sz="1100"/>
            </a:lvl4pPr>
            <a:lvl5pPr marL="1975104" indent="0">
              <a:buNone/>
              <a:defRPr sz="1100"/>
            </a:lvl5pPr>
            <a:lvl6pPr marL="2468880" indent="0">
              <a:buNone/>
              <a:defRPr sz="1100"/>
            </a:lvl6pPr>
            <a:lvl7pPr marL="2962656" indent="0">
              <a:buNone/>
              <a:defRPr sz="1100"/>
            </a:lvl7pPr>
            <a:lvl8pPr marL="3456432" indent="0">
              <a:buNone/>
              <a:defRPr sz="1100"/>
            </a:lvl8pPr>
            <a:lvl9pPr marL="3950208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488B-85D2-4E2B-AA4A-D9B305972659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D089-B5AD-49F5-93CA-7D5C47F56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54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9" y="609600"/>
            <a:ext cx="4718685" cy="2133600"/>
          </a:xfrm>
        </p:spPr>
        <p:txBody>
          <a:bodyPr anchor="b"/>
          <a:lstStyle>
            <a:lvl1pPr>
              <a:defRPr sz="3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9825" y="1316568"/>
            <a:ext cx="7406640" cy="6498167"/>
          </a:xfrm>
        </p:spPr>
        <p:txBody>
          <a:bodyPr/>
          <a:lstStyle>
            <a:lvl1pPr marL="0" indent="0">
              <a:buNone/>
              <a:defRPr sz="3500"/>
            </a:lvl1pPr>
            <a:lvl2pPr marL="493776" indent="0">
              <a:buNone/>
              <a:defRPr sz="3000"/>
            </a:lvl2pPr>
            <a:lvl3pPr marL="987552" indent="0">
              <a:buNone/>
              <a:defRPr sz="2600"/>
            </a:lvl3pPr>
            <a:lvl4pPr marL="1481328" indent="0">
              <a:buNone/>
              <a:defRPr sz="2200"/>
            </a:lvl4pPr>
            <a:lvl5pPr marL="1975104" indent="0">
              <a:buNone/>
              <a:defRPr sz="2200"/>
            </a:lvl5pPr>
            <a:lvl6pPr marL="2468880" indent="0">
              <a:buNone/>
              <a:defRPr sz="2200"/>
            </a:lvl6pPr>
            <a:lvl7pPr marL="2962656" indent="0">
              <a:buNone/>
              <a:defRPr sz="2200"/>
            </a:lvl7pPr>
            <a:lvl8pPr marL="3456432" indent="0">
              <a:buNone/>
              <a:defRPr sz="2200"/>
            </a:lvl8pPr>
            <a:lvl9pPr marL="395020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9" y="2743200"/>
            <a:ext cx="4718685" cy="5082118"/>
          </a:xfrm>
        </p:spPr>
        <p:txBody>
          <a:bodyPr/>
          <a:lstStyle>
            <a:lvl1pPr marL="0" indent="0">
              <a:buNone/>
              <a:defRPr sz="1700"/>
            </a:lvl1pPr>
            <a:lvl2pPr marL="493776" indent="0">
              <a:buNone/>
              <a:defRPr sz="1500"/>
            </a:lvl2pPr>
            <a:lvl3pPr marL="987552" indent="0">
              <a:buNone/>
              <a:defRPr sz="1300"/>
            </a:lvl3pPr>
            <a:lvl4pPr marL="1481328" indent="0">
              <a:buNone/>
              <a:defRPr sz="1100"/>
            </a:lvl4pPr>
            <a:lvl5pPr marL="1975104" indent="0">
              <a:buNone/>
              <a:defRPr sz="1100"/>
            </a:lvl5pPr>
            <a:lvl6pPr marL="2468880" indent="0">
              <a:buNone/>
              <a:defRPr sz="1100"/>
            </a:lvl6pPr>
            <a:lvl7pPr marL="2962656" indent="0">
              <a:buNone/>
              <a:defRPr sz="1100"/>
            </a:lvl7pPr>
            <a:lvl8pPr marL="3456432" indent="0">
              <a:buNone/>
              <a:defRPr sz="1100"/>
            </a:lvl8pPr>
            <a:lvl9pPr marL="3950208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488B-85D2-4E2B-AA4A-D9B305972659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D089-B5AD-49F5-93CA-7D5C47F56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013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86835"/>
            <a:ext cx="12618720" cy="1767418"/>
          </a:xfrm>
          <a:prstGeom prst="rect">
            <a:avLst/>
          </a:prstGeom>
        </p:spPr>
        <p:txBody>
          <a:bodyPr vert="horz" lIns="98755" tIns="49378" rIns="98755" bIns="4937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434167"/>
            <a:ext cx="12618720" cy="5801783"/>
          </a:xfrm>
          <a:prstGeom prst="rect">
            <a:avLst/>
          </a:prstGeom>
        </p:spPr>
        <p:txBody>
          <a:bodyPr vert="horz" lIns="98755" tIns="49378" rIns="98755" bIns="493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8475135"/>
            <a:ext cx="3291840" cy="486833"/>
          </a:xfrm>
          <a:prstGeom prst="rect">
            <a:avLst/>
          </a:prstGeom>
        </p:spPr>
        <p:txBody>
          <a:bodyPr vert="horz" lIns="98755" tIns="49378" rIns="98755" bIns="49378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D488B-85D2-4E2B-AA4A-D9B305972659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8475135"/>
            <a:ext cx="4937760" cy="486833"/>
          </a:xfrm>
          <a:prstGeom prst="rect">
            <a:avLst/>
          </a:prstGeom>
        </p:spPr>
        <p:txBody>
          <a:bodyPr vert="horz" lIns="98755" tIns="49378" rIns="98755" bIns="49378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8475135"/>
            <a:ext cx="3291840" cy="486833"/>
          </a:xfrm>
          <a:prstGeom prst="rect">
            <a:avLst/>
          </a:prstGeom>
        </p:spPr>
        <p:txBody>
          <a:bodyPr vert="horz" lIns="98755" tIns="49378" rIns="98755" bIns="49378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BD089-B5AD-49F5-93CA-7D5C47F56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709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87552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87552" rtl="0" eaLnBrk="1" latinLnBrk="0" hangingPunct="1">
        <a:lnSpc>
          <a:spcPct val="90000"/>
        </a:lnSpc>
        <a:spcBef>
          <a:spcPts val="108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46888" algn="l" defTabSz="987552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4440" indent="-246888" algn="l" defTabSz="987552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28216" indent="-246888" algn="l" defTabSz="987552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21992" indent="-246888" algn="l" defTabSz="987552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15768" indent="-246888" algn="l" defTabSz="987552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209544" indent="-246888" algn="l" defTabSz="987552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703320" indent="-246888" algn="l" defTabSz="987552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197096" indent="-246888" algn="l" defTabSz="987552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7552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1328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5104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8880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656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56432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50208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8.jpeg"/><Relationship Id="rId7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0.jpeg"/><Relationship Id="rId7" Type="http://schemas.openxmlformats.org/officeDocument/2006/relationships/image" Target="../media/image3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9.pn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7" Type="http://schemas.openxmlformats.org/officeDocument/2006/relationships/image" Target="../media/image4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1.jpg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image" Target="../media/image28.jpe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6548">
            <a:off x="-7455150" y="2180791"/>
            <a:ext cx="2329337" cy="35835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6548">
            <a:off x="-7013899" y="1098752"/>
            <a:ext cx="2329337" cy="35835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6548">
            <a:off x="-8722186" y="1373071"/>
            <a:ext cx="2329337" cy="358359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6548">
            <a:off x="-6618503" y="72623"/>
            <a:ext cx="2329337" cy="358359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6548">
            <a:off x="-8326790" y="346942"/>
            <a:ext cx="2329337" cy="358359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6548">
            <a:off x="-5813242" y="-1609956"/>
            <a:ext cx="2329337" cy="358359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6548">
            <a:off x="-7521529" y="-1335637"/>
            <a:ext cx="2329337" cy="3583595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10480234" y="5282507"/>
            <a:ext cx="4900421" cy="3598450"/>
            <a:chOff x="11385776" y="5649460"/>
            <a:chExt cx="4900421" cy="3598450"/>
          </a:xfrm>
        </p:grpSpPr>
        <p:sp>
          <p:nvSpPr>
            <p:cNvPr id="34" name="16-Point Star 33"/>
            <p:cNvSpPr/>
            <p:nvPr/>
          </p:nvSpPr>
          <p:spPr>
            <a:xfrm>
              <a:off x="11385776" y="5649460"/>
              <a:ext cx="2743200" cy="2743200"/>
            </a:xfrm>
            <a:prstGeom prst="star16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endParaRPr lang="en-US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3956860" y="5664315"/>
              <a:ext cx="2329337" cy="3583595"/>
            </a:xfrm>
            <a:prstGeom prst="rect">
              <a:avLst/>
            </a:prstGeom>
          </p:spPr>
        </p:pic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648237" y="2429279"/>
            <a:ext cx="2329337" cy="358359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75763" y="738179"/>
            <a:ext cx="2329337" cy="358359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06518" y="-33635"/>
            <a:ext cx="2329337" cy="3583595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312344" y="5304251"/>
            <a:ext cx="4940212" cy="3583595"/>
            <a:chOff x="-1589365" y="5312390"/>
            <a:chExt cx="4940212" cy="3583595"/>
          </a:xfrm>
        </p:grpSpPr>
        <p:sp>
          <p:nvSpPr>
            <p:cNvPr id="40" name="16-Point Star 39"/>
            <p:cNvSpPr/>
            <p:nvPr/>
          </p:nvSpPr>
          <p:spPr>
            <a:xfrm>
              <a:off x="607647" y="5344884"/>
              <a:ext cx="2743200" cy="2743200"/>
            </a:xfrm>
            <a:prstGeom prst="star16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6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endParaRPr lang="en-US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89365" y="5312390"/>
              <a:ext cx="2329337" cy="3583595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3886863" y="2981650"/>
            <a:ext cx="4032007" cy="5060490"/>
            <a:chOff x="3094383" y="3394516"/>
            <a:chExt cx="4032007" cy="5060490"/>
          </a:xfrm>
        </p:grpSpPr>
        <p:sp>
          <p:nvSpPr>
            <p:cNvPr id="43" name="16-Point Star 42"/>
            <p:cNvSpPr/>
            <p:nvPr/>
          </p:nvSpPr>
          <p:spPr>
            <a:xfrm>
              <a:off x="4383190" y="5711806"/>
              <a:ext cx="2743200" cy="2743200"/>
            </a:xfrm>
            <a:prstGeom prst="star16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US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721512" y="2767387"/>
              <a:ext cx="2329337" cy="3583595"/>
            </a:xfrm>
            <a:prstGeom prst="rect">
              <a:avLst/>
            </a:prstGeom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35" y="2086932"/>
            <a:ext cx="2329337" cy="3583595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6581573" y="3005588"/>
            <a:ext cx="4076590" cy="5047636"/>
            <a:chOff x="6551093" y="3386588"/>
            <a:chExt cx="4076590" cy="5047636"/>
          </a:xfrm>
        </p:grpSpPr>
        <p:sp>
          <p:nvSpPr>
            <p:cNvPr id="47" name="16-Point Star 46"/>
            <p:cNvSpPr/>
            <p:nvPr/>
          </p:nvSpPr>
          <p:spPr>
            <a:xfrm>
              <a:off x="7884483" y="5691024"/>
              <a:ext cx="2743200" cy="2743200"/>
            </a:xfrm>
            <a:prstGeom prst="star16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178222" y="2759459"/>
              <a:ext cx="2329337" cy="3583595"/>
            </a:xfrm>
            <a:prstGeom prst="rect">
              <a:avLst/>
            </a:prstGeom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199" y="314728"/>
            <a:ext cx="2329337" cy="358359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738" y="172498"/>
            <a:ext cx="2329337" cy="358359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5600" y="-441346"/>
            <a:ext cx="2329337" cy="35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52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22" y="-89384"/>
            <a:ext cx="13601355" cy="1072989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895350"/>
            <a:ext cx="6675120" cy="6400800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50" y="895350"/>
            <a:ext cx="6675120" cy="6400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5731" y="7525468"/>
            <a:ext cx="4359018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3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7366" y="993599"/>
            <a:ext cx="6309907" cy="11217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128" y="2971681"/>
            <a:ext cx="11443184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0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54981" y="-6164318"/>
            <a:ext cx="6401354" cy="7693574"/>
            <a:chOff x="9580550" y="-8642703"/>
            <a:chExt cx="5334462" cy="608641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80550" y="-8642703"/>
              <a:ext cx="5334462" cy="608641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0570514" y="-6499743"/>
              <a:ext cx="3848986" cy="1899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2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জন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দলে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ভাগ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হয়ে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আলোচনা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পোস্টার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পেপারে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আঁকি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চিহ্ন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বিবরণ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সহ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)।</a:t>
              </a:r>
            </a:p>
            <a:p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অঙ্কন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শেষে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প্রতি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একজন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দলনেতা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এসে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উপস্থাপন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6776185" y="-7999225"/>
            <a:ext cx="7854215" cy="8311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755" tIns="49378" rIns="98755" bIns="49378"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b="88537"/>
          <a:stretch>
            <a:fillRect/>
          </a:stretch>
        </p:blipFill>
        <p:spPr>
          <a:xfrm>
            <a:off x="7549035" y="312253"/>
            <a:ext cx="6401354" cy="940158"/>
          </a:xfrm>
          <a:custGeom>
            <a:avLst/>
            <a:gdLst>
              <a:gd name="connsiteX0" fmla="*/ 0 w 5334462"/>
              <a:gd name="connsiteY0" fmla="*/ 0 h 705118"/>
              <a:gd name="connsiteX1" fmla="*/ 5334462 w 5334462"/>
              <a:gd name="connsiteY1" fmla="*/ 0 h 705118"/>
              <a:gd name="connsiteX2" fmla="*/ 5334462 w 5334462"/>
              <a:gd name="connsiteY2" fmla="*/ 705118 h 705118"/>
              <a:gd name="connsiteX3" fmla="*/ 0 w 5334462"/>
              <a:gd name="connsiteY3" fmla="*/ 705118 h 70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4462" h="705118">
                <a:moveTo>
                  <a:pt x="0" y="0"/>
                </a:moveTo>
                <a:lnTo>
                  <a:pt x="5334462" y="0"/>
                </a:lnTo>
                <a:lnTo>
                  <a:pt x="5334462" y="705118"/>
                </a:lnTo>
                <a:lnTo>
                  <a:pt x="0" y="705118"/>
                </a:lnTo>
                <a:close/>
              </a:path>
            </a:pathLst>
          </a:custGeom>
        </p:spPr>
      </p:pic>
      <p:grpSp>
        <p:nvGrpSpPr>
          <p:cNvPr id="8" name="Group 7"/>
          <p:cNvGrpSpPr/>
          <p:nvPr/>
        </p:nvGrpSpPr>
        <p:grpSpPr>
          <a:xfrm>
            <a:off x="740009" y="38513"/>
            <a:ext cx="3291840" cy="3619088"/>
            <a:chOff x="229800" y="560613"/>
            <a:chExt cx="2743200" cy="2714316"/>
          </a:xfrm>
          <a:blipFill>
            <a:blip r:embed="rId3"/>
            <a:tile tx="0" ty="0" sx="100000" sy="100000" flip="none" algn="tl"/>
          </a:blipFill>
        </p:grpSpPr>
        <p:sp>
          <p:nvSpPr>
            <p:cNvPr id="9" name="Freeform 8"/>
            <p:cNvSpPr/>
            <p:nvPr/>
          </p:nvSpPr>
          <p:spPr>
            <a:xfrm>
              <a:off x="1726731" y="570768"/>
              <a:ext cx="1246269" cy="270416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29800" y="560613"/>
              <a:ext cx="2743200" cy="2714316"/>
            </a:xfrm>
            <a:custGeom>
              <a:avLst/>
              <a:gdLst>
                <a:gd name="connsiteX0" fmla="*/ 914400 w 1828800"/>
                <a:gd name="connsiteY0" fmla="*/ 321869 h 1828800"/>
                <a:gd name="connsiteX1" fmla="*/ 1506931 w 1828800"/>
                <a:gd name="connsiteY1" fmla="*/ 914400 h 1828800"/>
                <a:gd name="connsiteX2" fmla="*/ 914400 w 1828800"/>
                <a:gd name="connsiteY2" fmla="*/ 1506931 h 1828800"/>
                <a:gd name="connsiteX3" fmla="*/ 321869 w 1828800"/>
                <a:gd name="connsiteY3" fmla="*/ 914400 h 1828800"/>
                <a:gd name="connsiteX4" fmla="*/ 914400 w 1828800"/>
                <a:gd name="connsiteY4" fmla="*/ 321869 h 1828800"/>
                <a:gd name="connsiteX5" fmla="*/ 914400 w 1828800"/>
                <a:gd name="connsiteY5" fmla="*/ 182880 h 1828800"/>
                <a:gd name="connsiteX6" fmla="*/ 182880 w 1828800"/>
                <a:gd name="connsiteY6" fmla="*/ 914400 h 1828800"/>
                <a:gd name="connsiteX7" fmla="*/ 914400 w 1828800"/>
                <a:gd name="connsiteY7" fmla="*/ 1645920 h 1828800"/>
                <a:gd name="connsiteX8" fmla="*/ 1645920 w 1828800"/>
                <a:gd name="connsiteY8" fmla="*/ 914400 h 1828800"/>
                <a:gd name="connsiteX9" fmla="*/ 914400 w 1828800"/>
                <a:gd name="connsiteY9" fmla="*/ 182880 h 1828800"/>
                <a:gd name="connsiteX10" fmla="*/ 914400 w 1828800"/>
                <a:gd name="connsiteY10" fmla="*/ 0 h 1828800"/>
                <a:gd name="connsiteX11" fmla="*/ 1828800 w 1828800"/>
                <a:gd name="connsiteY11" fmla="*/ 914400 h 1828800"/>
                <a:gd name="connsiteX12" fmla="*/ 914400 w 1828800"/>
                <a:gd name="connsiteY12" fmla="*/ 1828800 h 1828800"/>
                <a:gd name="connsiteX13" fmla="*/ 0 w 1828800"/>
                <a:gd name="connsiteY13" fmla="*/ 914400 h 1828800"/>
                <a:gd name="connsiteX14" fmla="*/ 914400 w 1828800"/>
                <a:gd name="connsiteY14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28800" h="1828800">
                  <a:moveTo>
                    <a:pt x="914400" y="321869"/>
                  </a:moveTo>
                  <a:cubicBezTo>
                    <a:pt x="1241646" y="321869"/>
                    <a:pt x="1506931" y="587154"/>
                    <a:pt x="1506931" y="914400"/>
                  </a:cubicBezTo>
                  <a:cubicBezTo>
                    <a:pt x="1506931" y="1241646"/>
                    <a:pt x="1241646" y="1506931"/>
                    <a:pt x="914400" y="1506931"/>
                  </a:cubicBezTo>
                  <a:cubicBezTo>
                    <a:pt x="587154" y="1506931"/>
                    <a:pt x="321869" y="1241646"/>
                    <a:pt x="321869" y="914400"/>
                  </a:cubicBezTo>
                  <a:cubicBezTo>
                    <a:pt x="321869" y="587154"/>
                    <a:pt x="587154" y="321869"/>
                    <a:pt x="914400" y="321869"/>
                  </a:cubicBezTo>
                  <a:close/>
                  <a:moveTo>
                    <a:pt x="914400" y="182880"/>
                  </a:moveTo>
                  <a:cubicBezTo>
                    <a:pt x="510393" y="182880"/>
                    <a:pt x="182880" y="510393"/>
                    <a:pt x="182880" y="914400"/>
                  </a:cubicBezTo>
                  <a:cubicBezTo>
                    <a:pt x="182880" y="1318407"/>
                    <a:pt x="510393" y="1645920"/>
                    <a:pt x="914400" y="1645920"/>
                  </a:cubicBezTo>
                  <a:cubicBezTo>
                    <a:pt x="1318407" y="1645920"/>
                    <a:pt x="1645920" y="1318407"/>
                    <a:pt x="1645920" y="914400"/>
                  </a:cubicBezTo>
                  <a:cubicBezTo>
                    <a:pt x="1645920" y="510393"/>
                    <a:pt x="1318407" y="182880"/>
                    <a:pt x="914400" y="182880"/>
                  </a:cubicBezTo>
                  <a:close/>
                  <a:moveTo>
                    <a:pt x="914400" y="0"/>
                  </a:moveTo>
                  <a:cubicBezTo>
                    <a:pt x="1419409" y="0"/>
                    <a:pt x="1828800" y="409391"/>
                    <a:pt x="1828800" y="914400"/>
                  </a:cubicBezTo>
                  <a:cubicBezTo>
                    <a:pt x="1828800" y="1419409"/>
                    <a:pt x="1419409" y="1828800"/>
                    <a:pt x="914400" y="1828800"/>
                  </a:cubicBezTo>
                  <a:cubicBezTo>
                    <a:pt x="409391" y="1828800"/>
                    <a:pt x="0" y="1419409"/>
                    <a:pt x="0" y="914400"/>
                  </a:cubicBezTo>
                  <a:cubicBezTo>
                    <a:pt x="0" y="409391"/>
                    <a:pt x="409391" y="0"/>
                    <a:pt x="914400" y="0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b="1" dirty="0" err="1" smtClean="0">
                  <a:ln w="9525">
                    <a:noFill/>
                    <a:prstDash val="solid"/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জোড়ায়</a:t>
              </a:r>
              <a:r>
                <a:rPr lang="en-US" sz="4300" b="1" dirty="0" smtClean="0">
                  <a:ln w="9525">
                    <a:noFill/>
                    <a:prstDash val="solid"/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4300" b="1" dirty="0">
                <a:ln w="95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4300" b="1" dirty="0">
                  <a:ln w="9525">
                    <a:noFill/>
                    <a:prstDash val="solid"/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কাজ</a:t>
              </a:r>
              <a:endParaRPr lang="en-US" sz="5200" b="1" dirty="0">
                <a:ln w="95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6215785" y="4435378"/>
            <a:ext cx="3291840" cy="3589489"/>
            <a:chOff x="7581514" y="3671246"/>
            <a:chExt cx="2743200" cy="2692117"/>
          </a:xfrm>
        </p:grpSpPr>
        <p:grpSp>
          <p:nvGrpSpPr>
            <p:cNvPr id="12" name="Group 11"/>
            <p:cNvGrpSpPr/>
            <p:nvPr/>
          </p:nvGrpSpPr>
          <p:grpSpPr>
            <a:xfrm>
              <a:off x="7647751" y="3849094"/>
              <a:ext cx="2647036" cy="2350479"/>
              <a:chOff x="8466621" y="3903685"/>
              <a:chExt cx="2647036" cy="2350479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8592455" y="3952561"/>
                <a:ext cx="2368609" cy="2278193"/>
                <a:chOff x="4786037" y="3639983"/>
                <a:chExt cx="2368609" cy="2278193"/>
              </a:xfrm>
            </p:grpSpPr>
            <p:sp>
              <p:nvSpPr>
                <p:cNvPr id="40" name="Oval 39"/>
                <p:cNvSpPr/>
                <p:nvPr/>
              </p:nvSpPr>
              <p:spPr>
                <a:xfrm>
                  <a:off x="4786037" y="3639983"/>
                  <a:ext cx="2368609" cy="227819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70341" y="4223844"/>
                  <a:ext cx="907672" cy="1134590"/>
                </a:xfrm>
                <a:prstGeom prst="rect">
                  <a:avLst/>
                </a:prstGeom>
              </p:spPr>
            </p:pic>
          </p:grpSp>
          <p:sp>
            <p:nvSpPr>
              <p:cNvPr id="15" name="4-Point Star 14"/>
              <p:cNvSpPr/>
              <p:nvPr/>
            </p:nvSpPr>
            <p:spPr>
              <a:xfrm>
                <a:off x="9740066" y="5014983"/>
                <a:ext cx="165498" cy="214421"/>
              </a:xfrm>
              <a:prstGeom prst="star4">
                <a:avLst/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9707402" y="4406153"/>
                <a:ext cx="228860" cy="1399205"/>
                <a:chOff x="3810000" y="3124200"/>
                <a:chExt cx="414996" cy="3200400"/>
              </a:xfrm>
            </p:grpSpPr>
            <p:grpSp>
              <p:nvGrpSpPr>
                <p:cNvPr id="36" name="Group 38"/>
                <p:cNvGrpSpPr/>
                <p:nvPr/>
              </p:nvGrpSpPr>
              <p:grpSpPr>
                <a:xfrm>
                  <a:off x="3810000" y="3124200"/>
                  <a:ext cx="414996" cy="3200400"/>
                  <a:chOff x="3914336" y="2362200"/>
                  <a:chExt cx="310660" cy="3962400"/>
                </a:xfrm>
              </p:grpSpPr>
              <p:sp>
                <p:nvSpPr>
                  <p:cNvPr id="38" name="Isosceles Triangle 37"/>
                  <p:cNvSpPr/>
                  <p:nvPr/>
                </p:nvSpPr>
                <p:spPr>
                  <a:xfrm>
                    <a:off x="3914336" y="2362200"/>
                    <a:ext cx="304800" cy="1981200"/>
                  </a:xfrm>
                  <a:prstGeom prst="triangle">
                    <a:avLst/>
                  </a:prstGeom>
                  <a:gradFill>
                    <a:gsLst>
                      <a:gs pos="17000">
                        <a:srgbClr val="FF0000"/>
                      </a:gs>
                      <a:gs pos="60000">
                        <a:schemeClr val="bg1"/>
                      </a:gs>
                      <a:gs pos="78000">
                        <a:srgbClr val="00B050"/>
                      </a:gs>
                    </a:gsLst>
                    <a:path path="circle">
                      <a:fillToRect l="50000" t="50000" r="50000" b="50000"/>
                    </a:path>
                  </a:gradFill>
                  <a:ln>
                    <a:solidFill>
                      <a:srgbClr val="C00000"/>
                    </a:solidFill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500"/>
                  </a:p>
                </p:txBody>
              </p:sp>
              <p:sp>
                <p:nvSpPr>
                  <p:cNvPr id="39" name="Isosceles Triangle 38"/>
                  <p:cNvSpPr/>
                  <p:nvPr/>
                </p:nvSpPr>
                <p:spPr>
                  <a:xfrm flipV="1">
                    <a:off x="3920196" y="4343400"/>
                    <a:ext cx="304800" cy="1981200"/>
                  </a:xfrm>
                  <a:prstGeom prst="triangle">
                    <a:avLst/>
                  </a:prstGeom>
                  <a:no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500"/>
                  </a:p>
                </p:txBody>
              </p:sp>
            </p:grpSp>
            <p:sp>
              <p:nvSpPr>
                <p:cNvPr id="37" name="Oval 36"/>
                <p:cNvSpPr/>
                <p:nvPr/>
              </p:nvSpPr>
              <p:spPr>
                <a:xfrm>
                  <a:off x="3874182" y="4692124"/>
                  <a:ext cx="268115" cy="119379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9640063" y="3978319"/>
                <a:ext cx="337541" cy="2252434"/>
                <a:chOff x="4224186" y="236408"/>
                <a:chExt cx="167510" cy="2252434"/>
              </a:xfrm>
              <a:solidFill>
                <a:srgbClr val="FF0000"/>
              </a:solidFill>
            </p:grpSpPr>
            <p:grpSp>
              <p:nvGrpSpPr>
                <p:cNvPr id="32" name="Group 31"/>
                <p:cNvGrpSpPr/>
                <p:nvPr/>
              </p:nvGrpSpPr>
              <p:grpSpPr>
                <a:xfrm rot="10800000">
                  <a:off x="4267200" y="236408"/>
                  <a:ext cx="86528" cy="2252434"/>
                  <a:chOff x="6117158" y="554330"/>
                  <a:chExt cx="325626" cy="2411665"/>
                </a:xfrm>
                <a:grpFill/>
              </p:grpSpPr>
              <p:sp>
                <p:nvSpPr>
                  <p:cNvPr id="34" name="Isosceles Triangle 33"/>
                  <p:cNvSpPr/>
                  <p:nvPr/>
                </p:nvSpPr>
                <p:spPr>
                  <a:xfrm>
                    <a:off x="6117158" y="554330"/>
                    <a:ext cx="321194" cy="1211843"/>
                  </a:xfrm>
                  <a:prstGeom prst="triangle">
                    <a:avLst>
                      <a:gd name="adj" fmla="val 46316"/>
                    </a:avLst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Isosceles Triangle 34"/>
                  <p:cNvSpPr/>
                  <p:nvPr/>
                </p:nvSpPr>
                <p:spPr>
                  <a:xfrm flipV="1">
                    <a:off x="6121590" y="1754152"/>
                    <a:ext cx="321194" cy="1211843"/>
                  </a:xfrm>
                  <a:prstGeom prst="triangle">
                    <a:avLst>
                      <a:gd name="adj" fmla="val 46316"/>
                    </a:avLst>
                  </a:prstGeom>
                  <a:grpFill/>
                  <a:ln w="3175">
                    <a:noFill/>
                  </a:ln>
                  <a:effectLst>
                    <a:outerShdw blurRad="57785" dist="33020" dir="318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rightRoom" dir="t">
                      <a:rot lat="0" lon="0" rev="600000"/>
                    </a:lightRig>
                  </a:scene3d>
                  <a:sp3d prstMaterial="metal">
                    <a:bevelT w="38100" h="57150"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3" name="Oval 32"/>
                <p:cNvSpPr/>
                <p:nvPr/>
              </p:nvSpPr>
              <p:spPr>
                <a:xfrm>
                  <a:off x="4224186" y="1199612"/>
                  <a:ext cx="167510" cy="33121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8466621" y="3903685"/>
                <a:ext cx="2647036" cy="2350479"/>
                <a:chOff x="2576739" y="3078455"/>
                <a:chExt cx="2647036" cy="2350479"/>
              </a:xfrm>
            </p:grpSpPr>
            <p:sp>
              <p:nvSpPr>
                <p:cNvPr id="20" name="TextBox 19"/>
                <p:cNvSpPr txBox="1"/>
                <p:nvPr/>
              </p:nvSpPr>
              <p:spPr>
                <a:xfrm>
                  <a:off x="3392507" y="3078455"/>
                  <a:ext cx="988743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12</a:t>
                  </a: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4768141" y="4045621"/>
                  <a:ext cx="455634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3</a:t>
                  </a: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3605060" y="5013435"/>
                  <a:ext cx="587304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6</a:t>
                  </a: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2576739" y="4039717"/>
                  <a:ext cx="575937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9</a:t>
                  </a: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3180748" y="4831336"/>
                  <a:ext cx="449068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7</a:t>
                  </a: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4284737" y="3191000"/>
                  <a:ext cx="254170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1</a:t>
                  </a: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4636510" y="3492688"/>
                  <a:ext cx="360500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2</a:t>
                  </a: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4584993" y="4483951"/>
                  <a:ext cx="480628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4</a:t>
                  </a: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4190713" y="4860997"/>
                  <a:ext cx="486540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5</a:t>
                  </a: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2816899" y="4497852"/>
                  <a:ext cx="439724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8</a:t>
                  </a: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2739768" y="3583875"/>
                  <a:ext cx="68541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6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10</a:t>
                  </a:r>
                  <a:endParaRPr lang="en-US" sz="2600" dirty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3049686" y="3259312"/>
                  <a:ext cx="6616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6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11</a:t>
                  </a:r>
                  <a:endParaRPr lang="en-US" sz="2600" dirty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9" name="Oval 18"/>
              <p:cNvSpPr/>
              <p:nvPr/>
            </p:nvSpPr>
            <p:spPr>
              <a:xfrm>
                <a:off x="8592455" y="3943173"/>
                <a:ext cx="2368609" cy="227819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Donut 12"/>
            <p:cNvSpPr/>
            <p:nvPr/>
          </p:nvSpPr>
          <p:spPr>
            <a:xfrm>
              <a:off x="7581514" y="3671246"/>
              <a:ext cx="2743200" cy="2692117"/>
            </a:xfrm>
            <a:prstGeom prst="donut">
              <a:avLst>
                <a:gd name="adj" fmla="val 740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2" name="Picture 41" descr="Baby_Boy_Girl4.png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 l="48173" r="-1"/>
          <a:stretch/>
        </p:blipFill>
        <p:spPr>
          <a:xfrm>
            <a:off x="6275926" y="3657601"/>
            <a:ext cx="1405037" cy="2935653"/>
          </a:xfrm>
          <a:prstGeom prst="rect">
            <a:avLst/>
          </a:prstGeom>
        </p:spPr>
      </p:pic>
      <p:pic>
        <p:nvPicPr>
          <p:cNvPr id="43" name="Picture 42" descr="Baby_Boy_Girl4.png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 r="50918"/>
          <a:stretch/>
        </p:blipFill>
        <p:spPr>
          <a:xfrm>
            <a:off x="3749042" y="3749982"/>
            <a:ext cx="1330569" cy="2935653"/>
          </a:xfrm>
          <a:prstGeom prst="rect">
            <a:avLst/>
          </a:prstGeom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037" y="8024867"/>
            <a:ext cx="475488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Rectangle 45"/>
          <p:cNvSpPr/>
          <p:nvPr/>
        </p:nvSpPr>
        <p:spPr>
          <a:xfrm>
            <a:off x="289152" y="7859192"/>
            <a:ext cx="9232535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গৃহায়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বসবাসকারী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নারীরা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কৃষিকাজের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সূচনা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করেছিলেন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128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4861E-6 2.22222E-6 L 0.00576 0.5838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" y="2918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3194E-6 1.11022E-16 L -0.4056 -0.00747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0" y="-3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359 0.00265 L 0.05307 0.00061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-102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71 -0.00734 L -0.18614 -0.00694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8" y="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43" y="0"/>
            <a:ext cx="13601355" cy="1072989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1009650"/>
            <a:ext cx="6766560" cy="6400800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43" y="990600"/>
            <a:ext cx="6675120" cy="6400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0066" y="7583370"/>
            <a:ext cx="4554107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95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9682" y="1350210"/>
            <a:ext cx="7224386" cy="12314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2840" y="3142369"/>
            <a:ext cx="11802879" cy="273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56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54981" y="-6164318"/>
            <a:ext cx="6401354" cy="7693574"/>
            <a:chOff x="9580550" y="-8642703"/>
            <a:chExt cx="5334462" cy="608641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80550" y="-8642703"/>
              <a:ext cx="5334462" cy="608641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0570514" y="-6499743"/>
              <a:ext cx="3848986" cy="1800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৫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জন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দলে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ভাগ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হয়ে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আলোচনা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পোস্টার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পেপারে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আঁকি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চিহ্ন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বিবরণ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সহ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)।</a:t>
              </a:r>
            </a:p>
            <a:p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অঙ্কন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শেষে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প্রতি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একজন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দলনেতা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এসে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উপস্থাপন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8059498" y="-7529146"/>
            <a:ext cx="7854215" cy="8311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755" tIns="49378" rIns="98755" bIns="49378"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b="88537"/>
          <a:stretch>
            <a:fillRect/>
          </a:stretch>
        </p:blipFill>
        <p:spPr>
          <a:xfrm>
            <a:off x="7472835" y="312253"/>
            <a:ext cx="6401354" cy="940158"/>
          </a:xfrm>
          <a:custGeom>
            <a:avLst/>
            <a:gdLst>
              <a:gd name="connsiteX0" fmla="*/ 0 w 5334462"/>
              <a:gd name="connsiteY0" fmla="*/ 0 h 705118"/>
              <a:gd name="connsiteX1" fmla="*/ 5334462 w 5334462"/>
              <a:gd name="connsiteY1" fmla="*/ 0 h 705118"/>
              <a:gd name="connsiteX2" fmla="*/ 5334462 w 5334462"/>
              <a:gd name="connsiteY2" fmla="*/ 705118 h 705118"/>
              <a:gd name="connsiteX3" fmla="*/ 0 w 5334462"/>
              <a:gd name="connsiteY3" fmla="*/ 705118 h 70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4462" h="705118">
                <a:moveTo>
                  <a:pt x="0" y="0"/>
                </a:moveTo>
                <a:lnTo>
                  <a:pt x="5334462" y="0"/>
                </a:lnTo>
                <a:lnTo>
                  <a:pt x="5334462" y="705118"/>
                </a:lnTo>
                <a:lnTo>
                  <a:pt x="0" y="705118"/>
                </a:lnTo>
                <a:close/>
              </a:path>
            </a:pathLst>
          </a:custGeom>
        </p:spPr>
      </p:pic>
      <p:sp>
        <p:nvSpPr>
          <p:cNvPr id="7" name="Rectangle 6"/>
          <p:cNvSpPr/>
          <p:nvPr/>
        </p:nvSpPr>
        <p:spPr>
          <a:xfrm>
            <a:off x="0" y="0"/>
            <a:ext cx="15361920" cy="103632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755" tIns="49378" rIns="98755" bIns="49378"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731520" y="101603"/>
            <a:ext cx="3291840" cy="3619088"/>
            <a:chOff x="229800" y="560613"/>
            <a:chExt cx="2743200" cy="2714316"/>
          </a:xfrm>
        </p:grpSpPr>
        <p:sp>
          <p:nvSpPr>
            <p:cNvPr id="9" name="Freeform 8"/>
            <p:cNvSpPr/>
            <p:nvPr/>
          </p:nvSpPr>
          <p:spPr>
            <a:xfrm>
              <a:off x="1726731" y="570768"/>
              <a:ext cx="1246269" cy="270416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29800" y="560613"/>
              <a:ext cx="2743200" cy="2714316"/>
            </a:xfrm>
            <a:custGeom>
              <a:avLst/>
              <a:gdLst>
                <a:gd name="connsiteX0" fmla="*/ 914400 w 1828800"/>
                <a:gd name="connsiteY0" fmla="*/ 321869 h 1828800"/>
                <a:gd name="connsiteX1" fmla="*/ 1506931 w 1828800"/>
                <a:gd name="connsiteY1" fmla="*/ 914400 h 1828800"/>
                <a:gd name="connsiteX2" fmla="*/ 914400 w 1828800"/>
                <a:gd name="connsiteY2" fmla="*/ 1506931 h 1828800"/>
                <a:gd name="connsiteX3" fmla="*/ 321869 w 1828800"/>
                <a:gd name="connsiteY3" fmla="*/ 914400 h 1828800"/>
                <a:gd name="connsiteX4" fmla="*/ 914400 w 1828800"/>
                <a:gd name="connsiteY4" fmla="*/ 321869 h 1828800"/>
                <a:gd name="connsiteX5" fmla="*/ 914400 w 1828800"/>
                <a:gd name="connsiteY5" fmla="*/ 182880 h 1828800"/>
                <a:gd name="connsiteX6" fmla="*/ 182880 w 1828800"/>
                <a:gd name="connsiteY6" fmla="*/ 914400 h 1828800"/>
                <a:gd name="connsiteX7" fmla="*/ 914400 w 1828800"/>
                <a:gd name="connsiteY7" fmla="*/ 1645920 h 1828800"/>
                <a:gd name="connsiteX8" fmla="*/ 1645920 w 1828800"/>
                <a:gd name="connsiteY8" fmla="*/ 914400 h 1828800"/>
                <a:gd name="connsiteX9" fmla="*/ 914400 w 1828800"/>
                <a:gd name="connsiteY9" fmla="*/ 182880 h 1828800"/>
                <a:gd name="connsiteX10" fmla="*/ 914400 w 1828800"/>
                <a:gd name="connsiteY10" fmla="*/ 0 h 1828800"/>
                <a:gd name="connsiteX11" fmla="*/ 1828800 w 1828800"/>
                <a:gd name="connsiteY11" fmla="*/ 914400 h 1828800"/>
                <a:gd name="connsiteX12" fmla="*/ 914400 w 1828800"/>
                <a:gd name="connsiteY12" fmla="*/ 1828800 h 1828800"/>
                <a:gd name="connsiteX13" fmla="*/ 0 w 1828800"/>
                <a:gd name="connsiteY13" fmla="*/ 914400 h 1828800"/>
                <a:gd name="connsiteX14" fmla="*/ 914400 w 1828800"/>
                <a:gd name="connsiteY14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28800" h="1828800">
                  <a:moveTo>
                    <a:pt x="914400" y="321869"/>
                  </a:moveTo>
                  <a:cubicBezTo>
                    <a:pt x="1241646" y="321869"/>
                    <a:pt x="1506931" y="587154"/>
                    <a:pt x="1506931" y="914400"/>
                  </a:cubicBezTo>
                  <a:cubicBezTo>
                    <a:pt x="1506931" y="1241646"/>
                    <a:pt x="1241646" y="1506931"/>
                    <a:pt x="914400" y="1506931"/>
                  </a:cubicBezTo>
                  <a:cubicBezTo>
                    <a:pt x="587154" y="1506931"/>
                    <a:pt x="321869" y="1241646"/>
                    <a:pt x="321869" y="914400"/>
                  </a:cubicBezTo>
                  <a:cubicBezTo>
                    <a:pt x="321869" y="587154"/>
                    <a:pt x="587154" y="321869"/>
                    <a:pt x="914400" y="321869"/>
                  </a:cubicBezTo>
                  <a:close/>
                  <a:moveTo>
                    <a:pt x="914400" y="182880"/>
                  </a:moveTo>
                  <a:cubicBezTo>
                    <a:pt x="510393" y="182880"/>
                    <a:pt x="182880" y="510393"/>
                    <a:pt x="182880" y="914400"/>
                  </a:cubicBezTo>
                  <a:cubicBezTo>
                    <a:pt x="182880" y="1318407"/>
                    <a:pt x="510393" y="1645920"/>
                    <a:pt x="914400" y="1645920"/>
                  </a:cubicBezTo>
                  <a:cubicBezTo>
                    <a:pt x="1318407" y="1645920"/>
                    <a:pt x="1645920" y="1318407"/>
                    <a:pt x="1645920" y="914400"/>
                  </a:cubicBezTo>
                  <a:cubicBezTo>
                    <a:pt x="1645920" y="510393"/>
                    <a:pt x="1318407" y="182880"/>
                    <a:pt x="914400" y="182880"/>
                  </a:cubicBezTo>
                  <a:close/>
                  <a:moveTo>
                    <a:pt x="914400" y="0"/>
                  </a:moveTo>
                  <a:cubicBezTo>
                    <a:pt x="1419409" y="0"/>
                    <a:pt x="1828800" y="409391"/>
                    <a:pt x="1828800" y="914400"/>
                  </a:cubicBezTo>
                  <a:cubicBezTo>
                    <a:pt x="1828800" y="1419409"/>
                    <a:pt x="1419409" y="1828800"/>
                    <a:pt x="914400" y="1828800"/>
                  </a:cubicBezTo>
                  <a:cubicBezTo>
                    <a:pt x="409391" y="1828800"/>
                    <a:pt x="0" y="1419409"/>
                    <a:pt x="0" y="914400"/>
                  </a:cubicBezTo>
                  <a:cubicBezTo>
                    <a:pt x="0" y="409391"/>
                    <a:pt x="409391" y="0"/>
                    <a:pt x="914400" y="0"/>
                  </a:cubicBezTo>
                  <a:close/>
                </a:path>
              </a:pathLst>
            </a:custGeom>
            <a:gradFill>
              <a:gsLst>
                <a:gs pos="78000">
                  <a:srgbClr val="00B0F0"/>
                </a:gs>
                <a:gs pos="39000">
                  <a:srgbClr val="00B0F0"/>
                </a:gs>
                <a:gs pos="62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300" b="1" dirty="0">
                  <a:ln w="9525">
                    <a:noFill/>
                    <a:prstDash val="solid"/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দলগত</a:t>
              </a:r>
            </a:p>
            <a:p>
              <a:pPr algn="ctr"/>
              <a:r>
                <a:rPr lang="bn-IN" sz="4300" b="1" dirty="0">
                  <a:ln w="9525">
                    <a:noFill/>
                    <a:prstDash val="solid"/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কাজ</a:t>
              </a:r>
              <a:endParaRPr lang="en-US" sz="5200" b="1" dirty="0">
                <a:ln w="95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6238088" y="4886010"/>
            <a:ext cx="3291840" cy="3589489"/>
            <a:chOff x="7581514" y="3671246"/>
            <a:chExt cx="2743200" cy="2692117"/>
          </a:xfrm>
        </p:grpSpPr>
        <p:grpSp>
          <p:nvGrpSpPr>
            <p:cNvPr id="12" name="Group 11"/>
            <p:cNvGrpSpPr/>
            <p:nvPr/>
          </p:nvGrpSpPr>
          <p:grpSpPr>
            <a:xfrm>
              <a:off x="7647751" y="3849094"/>
              <a:ext cx="2647036" cy="2350479"/>
              <a:chOff x="8466621" y="3903685"/>
              <a:chExt cx="2647036" cy="2350479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8592455" y="3952561"/>
                <a:ext cx="2368609" cy="2278193"/>
                <a:chOff x="4786037" y="3639983"/>
                <a:chExt cx="2368609" cy="2278193"/>
              </a:xfrm>
            </p:grpSpPr>
            <p:sp>
              <p:nvSpPr>
                <p:cNvPr id="40" name="Oval 39"/>
                <p:cNvSpPr/>
                <p:nvPr/>
              </p:nvSpPr>
              <p:spPr>
                <a:xfrm>
                  <a:off x="4786037" y="3639983"/>
                  <a:ext cx="2368609" cy="227819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70341" y="4223844"/>
                  <a:ext cx="907672" cy="1134590"/>
                </a:xfrm>
                <a:prstGeom prst="rect">
                  <a:avLst/>
                </a:prstGeom>
              </p:spPr>
            </p:pic>
          </p:grpSp>
          <p:sp>
            <p:nvSpPr>
              <p:cNvPr id="15" name="4-Point Star 14"/>
              <p:cNvSpPr/>
              <p:nvPr/>
            </p:nvSpPr>
            <p:spPr>
              <a:xfrm>
                <a:off x="9740066" y="5014983"/>
                <a:ext cx="165498" cy="214421"/>
              </a:xfrm>
              <a:prstGeom prst="star4">
                <a:avLst/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9707402" y="4406153"/>
                <a:ext cx="228860" cy="1399205"/>
                <a:chOff x="3810000" y="3124200"/>
                <a:chExt cx="414996" cy="3200400"/>
              </a:xfrm>
            </p:grpSpPr>
            <p:grpSp>
              <p:nvGrpSpPr>
                <p:cNvPr id="36" name="Group 38"/>
                <p:cNvGrpSpPr/>
                <p:nvPr/>
              </p:nvGrpSpPr>
              <p:grpSpPr>
                <a:xfrm>
                  <a:off x="3810000" y="3124200"/>
                  <a:ext cx="414996" cy="3200400"/>
                  <a:chOff x="3914336" y="2362200"/>
                  <a:chExt cx="310660" cy="3962400"/>
                </a:xfrm>
              </p:grpSpPr>
              <p:sp>
                <p:nvSpPr>
                  <p:cNvPr id="38" name="Isosceles Triangle 37"/>
                  <p:cNvSpPr/>
                  <p:nvPr/>
                </p:nvSpPr>
                <p:spPr>
                  <a:xfrm>
                    <a:off x="3914336" y="2362200"/>
                    <a:ext cx="304800" cy="1981200"/>
                  </a:xfrm>
                  <a:prstGeom prst="triangle">
                    <a:avLst/>
                  </a:prstGeom>
                  <a:gradFill>
                    <a:gsLst>
                      <a:gs pos="17000">
                        <a:srgbClr val="FF0000"/>
                      </a:gs>
                      <a:gs pos="60000">
                        <a:schemeClr val="bg1"/>
                      </a:gs>
                      <a:gs pos="78000">
                        <a:srgbClr val="00B050"/>
                      </a:gs>
                    </a:gsLst>
                    <a:path path="circle">
                      <a:fillToRect l="50000" t="50000" r="50000" b="50000"/>
                    </a:path>
                  </a:gradFill>
                  <a:ln>
                    <a:solidFill>
                      <a:srgbClr val="C00000"/>
                    </a:solidFill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500"/>
                  </a:p>
                </p:txBody>
              </p:sp>
              <p:sp>
                <p:nvSpPr>
                  <p:cNvPr id="39" name="Isosceles Triangle 38"/>
                  <p:cNvSpPr/>
                  <p:nvPr/>
                </p:nvSpPr>
                <p:spPr>
                  <a:xfrm flipV="1">
                    <a:off x="3920196" y="4343400"/>
                    <a:ext cx="304800" cy="1981200"/>
                  </a:xfrm>
                  <a:prstGeom prst="triangle">
                    <a:avLst/>
                  </a:prstGeom>
                  <a:no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500"/>
                  </a:p>
                </p:txBody>
              </p:sp>
            </p:grpSp>
            <p:sp>
              <p:nvSpPr>
                <p:cNvPr id="37" name="Oval 36"/>
                <p:cNvSpPr/>
                <p:nvPr/>
              </p:nvSpPr>
              <p:spPr>
                <a:xfrm>
                  <a:off x="3874182" y="4692124"/>
                  <a:ext cx="268115" cy="119379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9640063" y="3978319"/>
                <a:ext cx="337541" cy="2252434"/>
                <a:chOff x="4224186" y="236408"/>
                <a:chExt cx="167510" cy="2252434"/>
              </a:xfrm>
              <a:solidFill>
                <a:srgbClr val="FF0000"/>
              </a:solidFill>
            </p:grpSpPr>
            <p:grpSp>
              <p:nvGrpSpPr>
                <p:cNvPr id="32" name="Group 31"/>
                <p:cNvGrpSpPr/>
                <p:nvPr/>
              </p:nvGrpSpPr>
              <p:grpSpPr>
                <a:xfrm rot="10800000">
                  <a:off x="4267200" y="236408"/>
                  <a:ext cx="86528" cy="2252434"/>
                  <a:chOff x="6117158" y="554330"/>
                  <a:chExt cx="325626" cy="2411665"/>
                </a:xfrm>
                <a:grpFill/>
              </p:grpSpPr>
              <p:sp>
                <p:nvSpPr>
                  <p:cNvPr id="34" name="Isosceles Triangle 33"/>
                  <p:cNvSpPr/>
                  <p:nvPr/>
                </p:nvSpPr>
                <p:spPr>
                  <a:xfrm>
                    <a:off x="6117158" y="554330"/>
                    <a:ext cx="321194" cy="1211843"/>
                  </a:xfrm>
                  <a:prstGeom prst="triangle">
                    <a:avLst>
                      <a:gd name="adj" fmla="val 46316"/>
                    </a:avLst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Isosceles Triangle 34"/>
                  <p:cNvSpPr/>
                  <p:nvPr/>
                </p:nvSpPr>
                <p:spPr>
                  <a:xfrm flipV="1">
                    <a:off x="6121590" y="1754152"/>
                    <a:ext cx="321194" cy="1211843"/>
                  </a:xfrm>
                  <a:prstGeom prst="triangle">
                    <a:avLst>
                      <a:gd name="adj" fmla="val 46316"/>
                    </a:avLst>
                  </a:prstGeom>
                  <a:grpFill/>
                  <a:ln w="3175">
                    <a:noFill/>
                  </a:ln>
                  <a:effectLst>
                    <a:outerShdw blurRad="57785" dist="33020" dir="318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rightRoom" dir="t">
                      <a:rot lat="0" lon="0" rev="600000"/>
                    </a:lightRig>
                  </a:scene3d>
                  <a:sp3d prstMaterial="metal">
                    <a:bevelT w="38100" h="57150"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3" name="Oval 32"/>
                <p:cNvSpPr/>
                <p:nvPr/>
              </p:nvSpPr>
              <p:spPr>
                <a:xfrm>
                  <a:off x="4224186" y="1199612"/>
                  <a:ext cx="167510" cy="33121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8466621" y="3903685"/>
                <a:ext cx="2647036" cy="2350479"/>
                <a:chOff x="2576739" y="3078455"/>
                <a:chExt cx="2647036" cy="2350479"/>
              </a:xfrm>
            </p:grpSpPr>
            <p:sp>
              <p:nvSpPr>
                <p:cNvPr id="20" name="TextBox 19"/>
                <p:cNvSpPr txBox="1"/>
                <p:nvPr/>
              </p:nvSpPr>
              <p:spPr>
                <a:xfrm>
                  <a:off x="3392507" y="3078455"/>
                  <a:ext cx="988743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12</a:t>
                  </a: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4768141" y="4045621"/>
                  <a:ext cx="455634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3</a:t>
                  </a: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3605060" y="5013435"/>
                  <a:ext cx="587304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6</a:t>
                  </a: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2576739" y="4039717"/>
                  <a:ext cx="575937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9</a:t>
                  </a: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3180748" y="4831336"/>
                  <a:ext cx="449068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7</a:t>
                  </a: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4284737" y="3191000"/>
                  <a:ext cx="254170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1</a:t>
                  </a: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4636510" y="3492688"/>
                  <a:ext cx="360500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2</a:t>
                  </a: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4584993" y="4483951"/>
                  <a:ext cx="480628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4</a:t>
                  </a: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4190713" y="4860997"/>
                  <a:ext cx="486540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5</a:t>
                  </a: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2816899" y="4497852"/>
                  <a:ext cx="439724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8</a:t>
                  </a: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2739768" y="3583875"/>
                  <a:ext cx="68541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6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10</a:t>
                  </a:r>
                  <a:endParaRPr lang="en-US" sz="2600" dirty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3049686" y="3259312"/>
                  <a:ext cx="6616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6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11</a:t>
                  </a:r>
                  <a:endParaRPr lang="en-US" sz="2600" dirty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9" name="Oval 18"/>
              <p:cNvSpPr/>
              <p:nvPr/>
            </p:nvSpPr>
            <p:spPr>
              <a:xfrm>
                <a:off x="8592455" y="3943173"/>
                <a:ext cx="2368609" cy="227819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Donut 12"/>
            <p:cNvSpPr/>
            <p:nvPr/>
          </p:nvSpPr>
          <p:spPr>
            <a:xfrm>
              <a:off x="7581514" y="3671246"/>
              <a:ext cx="2743200" cy="2692117"/>
            </a:xfrm>
            <a:prstGeom prst="donut">
              <a:avLst>
                <a:gd name="adj" fmla="val 740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2" name="Picture 41" descr="Baby_Boy_Girl4.png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 l="48173" r="-1"/>
          <a:stretch/>
        </p:blipFill>
        <p:spPr>
          <a:xfrm>
            <a:off x="6275926" y="3657601"/>
            <a:ext cx="1405037" cy="2935653"/>
          </a:xfrm>
          <a:prstGeom prst="rect">
            <a:avLst/>
          </a:prstGeom>
        </p:spPr>
      </p:pic>
      <p:pic>
        <p:nvPicPr>
          <p:cNvPr id="43" name="Picture 42" descr="Baby_Boy_Girl4.png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 r="50918"/>
          <a:stretch/>
        </p:blipFill>
        <p:spPr>
          <a:xfrm>
            <a:off x="3749042" y="3749982"/>
            <a:ext cx="1330569" cy="2935653"/>
          </a:xfrm>
          <a:prstGeom prst="rect">
            <a:avLst/>
          </a:prstGeom>
        </p:spPr>
      </p:pic>
      <p:pic>
        <p:nvPicPr>
          <p:cNvPr id="45" name="Picture 44" descr="Baby_Boy_Girl4.png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 l="48173" r="-1"/>
          <a:stretch/>
        </p:blipFill>
        <p:spPr>
          <a:xfrm rot="5400000" flipV="1">
            <a:off x="4847822" y="5582828"/>
            <a:ext cx="1561152" cy="2642088"/>
          </a:xfrm>
          <a:prstGeom prst="rect">
            <a:avLst/>
          </a:prstGeom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037" y="8024867"/>
            <a:ext cx="475488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1960" y="8053863"/>
            <a:ext cx="6870787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09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4861E-6 2.22222E-6 L 0.00554 0.5972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" y="2986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6.73332E-8 L -0.40563 -0.00755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8" y="-3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359 0.00265 L 0.05307 0.00061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-102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71 -0.00734 L -0.18614 -0.00694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8" y="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43" y="0"/>
            <a:ext cx="13601355" cy="1072989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381500"/>
            <a:ext cx="6610350" cy="3333750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41" y="4381500"/>
            <a:ext cx="6409659" cy="3333750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42" y="1072989"/>
            <a:ext cx="6409658" cy="2984661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072989"/>
            <a:ext cx="6610350" cy="29846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6453" y="7814310"/>
            <a:ext cx="6157494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49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620" y="1283159"/>
            <a:ext cx="9309399" cy="11217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991" y="2404920"/>
            <a:ext cx="12546655" cy="594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85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5361920" cy="103632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755" tIns="49378" rIns="98755" bIns="49378"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37782" y="162879"/>
            <a:ext cx="10560496" cy="1395323"/>
          </a:xfrm>
          <a:prstGeom prst="roundRect">
            <a:avLst>
              <a:gd name="adj" fmla="val 50000"/>
            </a:avLst>
          </a:prstGeom>
          <a:gradFill>
            <a:gsLst>
              <a:gs pos="94000">
                <a:schemeClr val="bg1"/>
              </a:gs>
              <a:gs pos="100000">
                <a:srgbClr val="FF0000"/>
              </a:gs>
              <a:gs pos="79000">
                <a:schemeClr val="bg1"/>
              </a:gs>
              <a:gs pos="89000">
                <a:srgbClr val="00AAE6"/>
              </a:gs>
            </a:gsLst>
            <a:path path="circle">
              <a:fillToRect l="50000" t="50000" r="50000" b="50000"/>
            </a:path>
          </a:gradFill>
          <a:ln>
            <a:solidFill>
              <a:srgbClr val="00B050"/>
            </a:solidFill>
          </a:ln>
          <a:effectLst/>
        </p:spPr>
        <p:txBody>
          <a:bodyPr wrap="square" lIns="98755" tIns="49378" rIns="98755" bIns="49378" rtlCol="0">
            <a:spAutoFit/>
          </a:bodyPr>
          <a:lstStyle/>
          <a:p>
            <a:pPr algn="ctr"/>
            <a:r>
              <a:rPr lang="en-US" sz="5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30982" y="4437110"/>
            <a:ext cx="4297680" cy="711200"/>
          </a:xfrm>
          <a:prstGeom prst="rect">
            <a:avLst/>
          </a:prstGeom>
          <a:solidFill>
            <a:srgbClr val="FF00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755" tIns="49378" rIns="98755" bIns="49378" rtlCol="0" anchor="ctr"/>
          <a:lstStyle/>
          <a:p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দু:খিত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ভূল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endParaRPr lang="en-US" sz="39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42018" y="5351510"/>
            <a:ext cx="4297680" cy="711200"/>
          </a:xfrm>
          <a:prstGeom prst="rect">
            <a:avLst/>
          </a:prstGeom>
          <a:solidFill>
            <a:srgbClr val="FF00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755" tIns="49378" rIns="98755" bIns="49378" rtlCol="0" anchor="ctr"/>
          <a:lstStyle/>
          <a:p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দু:খিত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ভূল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endParaRPr lang="en-US" sz="39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30982" y="7501755"/>
            <a:ext cx="4297680" cy="711200"/>
          </a:xfrm>
          <a:prstGeom prst="rect">
            <a:avLst/>
          </a:prstGeom>
          <a:solidFill>
            <a:srgbClr val="00B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755" tIns="49378" rIns="98755" bIns="49378"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endParaRPr lang="en-US" sz="39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30982" y="6502493"/>
            <a:ext cx="4297680" cy="711200"/>
          </a:xfrm>
          <a:prstGeom prst="rect">
            <a:avLst/>
          </a:prstGeom>
          <a:solidFill>
            <a:srgbClr val="FF00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755" tIns="49378" rIns="98755" bIns="49378"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দু:খিত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ভূল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endParaRPr lang="en-US" sz="39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20706" y="4437110"/>
            <a:ext cx="5748108" cy="707886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–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অংশ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82869" y="5343710"/>
            <a:ext cx="5785945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অংশ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82868" y="7282543"/>
            <a:ext cx="5748108" cy="707886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পাঁচ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অংশ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82869" y="6283785"/>
            <a:ext cx="5748107" cy="707886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–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অংশ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706" y="3440384"/>
            <a:ext cx="4858933" cy="9632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007" y="2005685"/>
            <a:ext cx="7224386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56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04171" y="274818"/>
            <a:ext cx="11293773" cy="1438602"/>
          </a:xfrm>
          <a:prstGeom prst="roundRect">
            <a:avLst>
              <a:gd name="adj" fmla="val 50000"/>
            </a:avLst>
          </a:prstGeom>
          <a:gradFill>
            <a:gsLst>
              <a:gs pos="94000">
                <a:schemeClr val="bg1"/>
              </a:gs>
              <a:gs pos="100000">
                <a:srgbClr val="FF0000"/>
              </a:gs>
              <a:gs pos="79000">
                <a:schemeClr val="bg1"/>
              </a:gs>
              <a:gs pos="89000">
                <a:srgbClr val="00AAE6"/>
              </a:gs>
            </a:gsLst>
            <a:path path="circle">
              <a:fillToRect l="50000" t="50000" r="50000" b="50000"/>
            </a:path>
          </a:gradFill>
          <a:ln>
            <a:solidFill>
              <a:srgbClr val="00B050"/>
            </a:solidFill>
          </a:ln>
          <a:effectLst/>
        </p:spPr>
        <p:txBody>
          <a:bodyPr wrap="square" lIns="98755" tIns="49378" rIns="98755" bIns="49378" rtlCol="0">
            <a:spAutoFit/>
          </a:bodyPr>
          <a:lstStyle/>
          <a:p>
            <a:pPr algn="ctr"/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3218" y="3605700"/>
            <a:ext cx="9723963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80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3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70" y="5386892"/>
            <a:ext cx="6240781" cy="329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472" y="256432"/>
            <a:ext cx="5939790" cy="2475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32913" y="554419"/>
            <a:ext cx="5252085" cy="5507511"/>
            <a:chOff x="423863" y="450892"/>
            <a:chExt cx="4376737" cy="4130633"/>
          </a:xfrm>
        </p:grpSpPr>
        <p:grpSp>
          <p:nvGrpSpPr>
            <p:cNvPr id="5" name="Group 4"/>
            <p:cNvGrpSpPr/>
            <p:nvPr/>
          </p:nvGrpSpPr>
          <p:grpSpPr>
            <a:xfrm>
              <a:off x="1295400" y="450892"/>
              <a:ext cx="2362200" cy="2673308"/>
              <a:chOff x="838200" y="450892"/>
              <a:chExt cx="3017520" cy="3200400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4400" y="609600"/>
                <a:ext cx="2834640" cy="3032572"/>
              </a:xfrm>
              <a:custGeom>
                <a:avLst/>
                <a:gdLst>
                  <a:gd name="connsiteX0" fmla="*/ 1874520 w 3749040"/>
                  <a:gd name="connsiteY0" fmla="*/ 0 h 3749040"/>
                  <a:gd name="connsiteX1" fmla="*/ 3749040 w 3749040"/>
                  <a:gd name="connsiteY1" fmla="*/ 1874520 h 3749040"/>
                  <a:gd name="connsiteX2" fmla="*/ 1874520 w 3749040"/>
                  <a:gd name="connsiteY2" fmla="*/ 3749040 h 3749040"/>
                  <a:gd name="connsiteX3" fmla="*/ 0 w 3749040"/>
                  <a:gd name="connsiteY3" fmla="*/ 1874520 h 3749040"/>
                  <a:gd name="connsiteX4" fmla="*/ 1874520 w 3749040"/>
                  <a:gd name="connsiteY4" fmla="*/ 0 h 3749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49040" h="3749040">
                    <a:moveTo>
                      <a:pt x="1874520" y="0"/>
                    </a:moveTo>
                    <a:cubicBezTo>
                      <a:pt x="2909789" y="0"/>
                      <a:pt x="3749040" y="839251"/>
                      <a:pt x="3749040" y="1874520"/>
                    </a:cubicBezTo>
                    <a:cubicBezTo>
                      <a:pt x="3749040" y="2909789"/>
                      <a:pt x="2909789" y="3749040"/>
                      <a:pt x="1874520" y="3749040"/>
                    </a:cubicBezTo>
                    <a:cubicBezTo>
                      <a:pt x="839251" y="3749040"/>
                      <a:pt x="0" y="2909789"/>
                      <a:pt x="0" y="1874520"/>
                    </a:cubicBezTo>
                    <a:cubicBezTo>
                      <a:pt x="0" y="839251"/>
                      <a:pt x="839251" y="0"/>
                      <a:pt x="1874520" y="0"/>
                    </a:cubicBezTo>
                    <a:close/>
                  </a:path>
                </a:pathLst>
              </a:custGeom>
            </p:spPr>
          </p:pic>
          <p:sp>
            <p:nvSpPr>
              <p:cNvPr id="8" name="Donut 7"/>
              <p:cNvSpPr/>
              <p:nvPr/>
            </p:nvSpPr>
            <p:spPr>
              <a:xfrm>
                <a:off x="838200" y="450892"/>
                <a:ext cx="3017520" cy="3200400"/>
              </a:xfrm>
              <a:prstGeom prst="donut">
                <a:avLst>
                  <a:gd name="adj" fmla="val 6614"/>
                </a:avLst>
              </a:prstGeom>
              <a:gradFill>
                <a:gsLst>
                  <a:gs pos="5000">
                    <a:srgbClr val="FF99FF"/>
                  </a:gs>
                  <a:gs pos="38000">
                    <a:srgbClr val="00B0F0"/>
                  </a:gs>
                  <a:gs pos="74000">
                    <a:srgbClr val="6C2E85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863" y="3124200"/>
              <a:ext cx="4376737" cy="1457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320" y="2692968"/>
            <a:ext cx="5903595" cy="236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20" y="2331721"/>
            <a:ext cx="2125796" cy="51358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48416" y="4732887"/>
            <a:ext cx="6742760" cy="265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7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06749" y="1124956"/>
            <a:ext cx="20574959" cy="974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05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095" y="143432"/>
            <a:ext cx="13595869" cy="1072989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55" y="1271042"/>
            <a:ext cx="6583680" cy="6400800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966" y="1216324"/>
            <a:ext cx="6583680" cy="6400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1893" y="7878864"/>
            <a:ext cx="1652159" cy="10120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4244" y="7878864"/>
            <a:ext cx="1652159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67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095" y="100396"/>
            <a:ext cx="13595869" cy="1072989"/>
          </a:xfrm>
          <a:prstGeom prst="rect">
            <a:avLst/>
          </a:prstGeom>
        </p:spPr>
      </p:pic>
      <p:pic>
        <p:nvPicPr>
          <p:cNvPr id="2" name="Picture 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85850"/>
            <a:ext cx="6766560" cy="6400800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085850"/>
            <a:ext cx="6766560" cy="6400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2762" y="7800308"/>
            <a:ext cx="3450635" cy="10120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8306" y="7800308"/>
            <a:ext cx="3816427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6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3421" y="92741"/>
            <a:ext cx="14333468" cy="865361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755" tIns="49378" rIns="98755" bIns="49378"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94963" y="439354"/>
            <a:ext cx="6483887" cy="3373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grpSp>
        <p:nvGrpSpPr>
          <p:cNvPr id="4" name="Group 3"/>
          <p:cNvGrpSpPr/>
          <p:nvPr/>
        </p:nvGrpSpPr>
        <p:grpSpPr>
          <a:xfrm>
            <a:off x="731520" y="168416"/>
            <a:ext cx="3291840" cy="5013186"/>
            <a:chOff x="306000" y="560613"/>
            <a:chExt cx="2743200" cy="3759889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1611888" y="2229355"/>
              <a:ext cx="1056462" cy="2091147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/>
            <p:cNvGrpSpPr/>
            <p:nvPr/>
          </p:nvGrpSpPr>
          <p:grpSpPr>
            <a:xfrm>
              <a:off x="306000" y="560613"/>
              <a:ext cx="2743200" cy="2733045"/>
              <a:chOff x="641280" y="2816134"/>
              <a:chExt cx="2377440" cy="2393844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754780" y="2836979"/>
                <a:ext cx="2153238" cy="2372999"/>
                <a:chOff x="231902" y="972973"/>
                <a:chExt cx="1845290" cy="1403255"/>
              </a:xfrm>
            </p:grpSpPr>
            <p:sp>
              <p:nvSpPr>
                <p:cNvPr id="9" name="Freeform 8"/>
                <p:cNvSpPr/>
                <p:nvPr/>
              </p:nvSpPr>
              <p:spPr>
                <a:xfrm>
                  <a:off x="1151564" y="972973"/>
                  <a:ext cx="925628" cy="1400621"/>
                </a:xfrm>
                <a:custGeom>
                  <a:avLst/>
                  <a:gdLst>
                    <a:gd name="connsiteX0" fmla="*/ 31531 w 1008993"/>
                    <a:gd name="connsiteY0" fmla="*/ 0 h 1897258"/>
                    <a:gd name="connsiteX1" fmla="*/ 1008993 w 1008993"/>
                    <a:gd name="connsiteY1" fmla="*/ 948629 h 1897258"/>
                    <a:gd name="connsiteX2" fmla="*/ 31531 w 1008993"/>
                    <a:gd name="connsiteY2" fmla="*/ 1897258 h 1897258"/>
                    <a:gd name="connsiteX3" fmla="*/ 0 w 1008993"/>
                    <a:gd name="connsiteY3" fmla="*/ 1894173 h 1897258"/>
                    <a:gd name="connsiteX4" fmla="*/ 0 w 1008993"/>
                    <a:gd name="connsiteY4" fmla="*/ 3085 h 1897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8993" h="1897258">
                      <a:moveTo>
                        <a:pt x="31531" y="0"/>
                      </a:moveTo>
                      <a:cubicBezTo>
                        <a:pt x="571368" y="0"/>
                        <a:pt x="1008993" y="424716"/>
                        <a:pt x="1008993" y="948629"/>
                      </a:cubicBezTo>
                      <a:cubicBezTo>
                        <a:pt x="1008993" y="1472542"/>
                        <a:pt x="571368" y="1897258"/>
                        <a:pt x="31531" y="1897258"/>
                      </a:cubicBezTo>
                      <a:lnTo>
                        <a:pt x="0" y="1894173"/>
                      </a:lnTo>
                      <a:lnTo>
                        <a:pt x="0" y="3085"/>
                      </a:lnTo>
                      <a:close/>
                    </a:path>
                  </a:pathLst>
                </a:custGeom>
                <a:solidFill>
                  <a:srgbClr val="9DC3E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Freeform 9"/>
                <p:cNvSpPr/>
                <p:nvPr/>
              </p:nvSpPr>
              <p:spPr>
                <a:xfrm flipH="1" flipV="1">
                  <a:off x="231902" y="975607"/>
                  <a:ext cx="925628" cy="1400621"/>
                </a:xfrm>
                <a:custGeom>
                  <a:avLst/>
                  <a:gdLst>
                    <a:gd name="connsiteX0" fmla="*/ 31531 w 1008993"/>
                    <a:gd name="connsiteY0" fmla="*/ 0 h 1897258"/>
                    <a:gd name="connsiteX1" fmla="*/ 1008993 w 1008993"/>
                    <a:gd name="connsiteY1" fmla="*/ 948629 h 1897258"/>
                    <a:gd name="connsiteX2" fmla="*/ 31531 w 1008993"/>
                    <a:gd name="connsiteY2" fmla="*/ 1897258 h 1897258"/>
                    <a:gd name="connsiteX3" fmla="*/ 0 w 1008993"/>
                    <a:gd name="connsiteY3" fmla="*/ 1894173 h 1897258"/>
                    <a:gd name="connsiteX4" fmla="*/ 0 w 1008993"/>
                    <a:gd name="connsiteY4" fmla="*/ 3085 h 1897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8993" h="1897258">
                      <a:moveTo>
                        <a:pt x="31531" y="0"/>
                      </a:moveTo>
                      <a:cubicBezTo>
                        <a:pt x="571368" y="0"/>
                        <a:pt x="1008993" y="424716"/>
                        <a:pt x="1008993" y="948629"/>
                      </a:cubicBezTo>
                      <a:cubicBezTo>
                        <a:pt x="1008993" y="1472542"/>
                        <a:pt x="571368" y="1897258"/>
                        <a:pt x="31531" y="1897258"/>
                      </a:cubicBezTo>
                      <a:lnTo>
                        <a:pt x="0" y="1894173"/>
                      </a:lnTo>
                      <a:lnTo>
                        <a:pt x="0" y="308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" name="Freeform 7"/>
              <p:cNvSpPr/>
              <p:nvPr/>
            </p:nvSpPr>
            <p:spPr>
              <a:xfrm>
                <a:off x="641280" y="2816134"/>
                <a:ext cx="2377440" cy="2377440"/>
              </a:xfrm>
              <a:custGeom>
                <a:avLst/>
                <a:gdLst>
                  <a:gd name="connsiteX0" fmla="*/ 914400 w 1828800"/>
                  <a:gd name="connsiteY0" fmla="*/ 321869 h 1828800"/>
                  <a:gd name="connsiteX1" fmla="*/ 1506931 w 1828800"/>
                  <a:gd name="connsiteY1" fmla="*/ 914400 h 1828800"/>
                  <a:gd name="connsiteX2" fmla="*/ 914400 w 1828800"/>
                  <a:gd name="connsiteY2" fmla="*/ 1506931 h 1828800"/>
                  <a:gd name="connsiteX3" fmla="*/ 321869 w 1828800"/>
                  <a:gd name="connsiteY3" fmla="*/ 914400 h 1828800"/>
                  <a:gd name="connsiteX4" fmla="*/ 914400 w 1828800"/>
                  <a:gd name="connsiteY4" fmla="*/ 321869 h 1828800"/>
                  <a:gd name="connsiteX5" fmla="*/ 914400 w 1828800"/>
                  <a:gd name="connsiteY5" fmla="*/ 182880 h 1828800"/>
                  <a:gd name="connsiteX6" fmla="*/ 182880 w 1828800"/>
                  <a:gd name="connsiteY6" fmla="*/ 914400 h 1828800"/>
                  <a:gd name="connsiteX7" fmla="*/ 914400 w 1828800"/>
                  <a:gd name="connsiteY7" fmla="*/ 1645920 h 1828800"/>
                  <a:gd name="connsiteX8" fmla="*/ 1645920 w 1828800"/>
                  <a:gd name="connsiteY8" fmla="*/ 914400 h 1828800"/>
                  <a:gd name="connsiteX9" fmla="*/ 914400 w 1828800"/>
                  <a:gd name="connsiteY9" fmla="*/ 182880 h 1828800"/>
                  <a:gd name="connsiteX10" fmla="*/ 914400 w 1828800"/>
                  <a:gd name="connsiteY10" fmla="*/ 0 h 1828800"/>
                  <a:gd name="connsiteX11" fmla="*/ 1828800 w 1828800"/>
                  <a:gd name="connsiteY11" fmla="*/ 914400 h 1828800"/>
                  <a:gd name="connsiteX12" fmla="*/ 914400 w 1828800"/>
                  <a:gd name="connsiteY12" fmla="*/ 1828800 h 1828800"/>
                  <a:gd name="connsiteX13" fmla="*/ 0 w 1828800"/>
                  <a:gd name="connsiteY13" fmla="*/ 914400 h 1828800"/>
                  <a:gd name="connsiteX14" fmla="*/ 914400 w 1828800"/>
                  <a:gd name="connsiteY14" fmla="*/ 0 h 182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28800" h="1828800">
                    <a:moveTo>
                      <a:pt x="914400" y="321869"/>
                    </a:moveTo>
                    <a:cubicBezTo>
                      <a:pt x="1241646" y="321869"/>
                      <a:pt x="1506931" y="587154"/>
                      <a:pt x="1506931" y="914400"/>
                    </a:cubicBezTo>
                    <a:cubicBezTo>
                      <a:pt x="1506931" y="1241646"/>
                      <a:pt x="1241646" y="1506931"/>
                      <a:pt x="914400" y="1506931"/>
                    </a:cubicBezTo>
                    <a:cubicBezTo>
                      <a:pt x="587154" y="1506931"/>
                      <a:pt x="321869" y="1241646"/>
                      <a:pt x="321869" y="914400"/>
                    </a:cubicBezTo>
                    <a:cubicBezTo>
                      <a:pt x="321869" y="587154"/>
                      <a:pt x="587154" y="321869"/>
                      <a:pt x="914400" y="321869"/>
                    </a:cubicBezTo>
                    <a:close/>
                    <a:moveTo>
                      <a:pt x="914400" y="182880"/>
                    </a:moveTo>
                    <a:cubicBezTo>
                      <a:pt x="510393" y="182880"/>
                      <a:pt x="182880" y="510393"/>
                      <a:pt x="182880" y="914400"/>
                    </a:cubicBezTo>
                    <a:cubicBezTo>
                      <a:pt x="182880" y="1318407"/>
                      <a:pt x="510393" y="1645920"/>
                      <a:pt x="914400" y="1645920"/>
                    </a:cubicBezTo>
                    <a:cubicBezTo>
                      <a:pt x="1318407" y="1645920"/>
                      <a:pt x="1645920" y="1318407"/>
                      <a:pt x="1645920" y="914400"/>
                    </a:cubicBezTo>
                    <a:cubicBezTo>
                      <a:pt x="1645920" y="510393"/>
                      <a:pt x="1318407" y="182880"/>
                      <a:pt x="914400" y="182880"/>
                    </a:cubicBezTo>
                    <a:close/>
                    <a:moveTo>
                      <a:pt x="914400" y="0"/>
                    </a:moveTo>
                    <a:cubicBezTo>
                      <a:pt x="1419409" y="0"/>
                      <a:pt x="1828800" y="409391"/>
                      <a:pt x="1828800" y="914400"/>
                    </a:cubicBezTo>
                    <a:cubicBezTo>
                      <a:pt x="1828800" y="1419409"/>
                      <a:pt x="1419409" y="1828800"/>
                      <a:pt x="914400" y="1828800"/>
                    </a:cubicBezTo>
                    <a:cubicBezTo>
                      <a:pt x="409391" y="1828800"/>
                      <a:pt x="0" y="1419409"/>
                      <a:pt x="0" y="914400"/>
                    </a:cubicBezTo>
                    <a:cubicBezTo>
                      <a:pt x="0" y="409391"/>
                      <a:pt x="409391" y="0"/>
                      <a:pt x="914400" y="0"/>
                    </a:cubicBezTo>
                    <a:close/>
                  </a:path>
                </a:pathLst>
              </a:custGeom>
              <a:gradFill>
                <a:gsLst>
                  <a:gs pos="78000">
                    <a:srgbClr val="00B0F0"/>
                  </a:gs>
                  <a:gs pos="39000">
                    <a:srgbClr val="00B0F0"/>
                  </a:gs>
                  <a:gs pos="62000">
                    <a:schemeClr val="bg1">
                      <a:lumMod val="9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300" dirty="0" err="1">
                    <a:ln w="9525">
                      <a:noFill/>
                      <a:prstDash val="solid"/>
                    </a:ln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আজকের</a:t>
                </a:r>
                <a:r>
                  <a:rPr lang="en-US" sz="4300" dirty="0">
                    <a:ln w="9525">
                      <a:noFill/>
                      <a:prstDash val="solid"/>
                    </a:ln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300" dirty="0" err="1">
                    <a:ln w="9525">
                      <a:noFill/>
                      <a:prstDash val="solid"/>
                    </a:ln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পাঠ</a:t>
                </a:r>
                <a:endParaRPr lang="en-US" sz="5200" dirty="0">
                  <a:ln w="9525">
                    <a:noFill/>
                    <a:prstDash val="solid"/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674" y="4152308"/>
            <a:ext cx="13186791" cy="276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59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2180" y="-105955"/>
            <a:ext cx="3291840" cy="3619088"/>
            <a:chOff x="229800" y="560613"/>
            <a:chExt cx="2743200" cy="2714316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100000">
                <a:schemeClr val="accent1">
                  <a:lumMod val="72000"/>
                  <a:lumOff val="28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rect">
              <a:fillToRect l="100000" t="100000"/>
            </a:path>
            <a:tileRect r="-100000" b="-100000"/>
          </a:gradFill>
        </p:grpSpPr>
        <p:sp>
          <p:nvSpPr>
            <p:cNvPr id="3" name="Freeform 2"/>
            <p:cNvSpPr/>
            <p:nvPr/>
          </p:nvSpPr>
          <p:spPr>
            <a:xfrm>
              <a:off x="1726731" y="570768"/>
              <a:ext cx="1246269" cy="270416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229800" y="560613"/>
              <a:ext cx="2743200" cy="2714316"/>
            </a:xfrm>
            <a:custGeom>
              <a:avLst/>
              <a:gdLst>
                <a:gd name="connsiteX0" fmla="*/ 914400 w 1828800"/>
                <a:gd name="connsiteY0" fmla="*/ 321869 h 1828800"/>
                <a:gd name="connsiteX1" fmla="*/ 1506931 w 1828800"/>
                <a:gd name="connsiteY1" fmla="*/ 914400 h 1828800"/>
                <a:gd name="connsiteX2" fmla="*/ 914400 w 1828800"/>
                <a:gd name="connsiteY2" fmla="*/ 1506931 h 1828800"/>
                <a:gd name="connsiteX3" fmla="*/ 321869 w 1828800"/>
                <a:gd name="connsiteY3" fmla="*/ 914400 h 1828800"/>
                <a:gd name="connsiteX4" fmla="*/ 914400 w 1828800"/>
                <a:gd name="connsiteY4" fmla="*/ 321869 h 1828800"/>
                <a:gd name="connsiteX5" fmla="*/ 914400 w 1828800"/>
                <a:gd name="connsiteY5" fmla="*/ 182880 h 1828800"/>
                <a:gd name="connsiteX6" fmla="*/ 182880 w 1828800"/>
                <a:gd name="connsiteY6" fmla="*/ 914400 h 1828800"/>
                <a:gd name="connsiteX7" fmla="*/ 914400 w 1828800"/>
                <a:gd name="connsiteY7" fmla="*/ 1645920 h 1828800"/>
                <a:gd name="connsiteX8" fmla="*/ 1645920 w 1828800"/>
                <a:gd name="connsiteY8" fmla="*/ 914400 h 1828800"/>
                <a:gd name="connsiteX9" fmla="*/ 914400 w 1828800"/>
                <a:gd name="connsiteY9" fmla="*/ 182880 h 1828800"/>
                <a:gd name="connsiteX10" fmla="*/ 914400 w 1828800"/>
                <a:gd name="connsiteY10" fmla="*/ 0 h 1828800"/>
                <a:gd name="connsiteX11" fmla="*/ 1828800 w 1828800"/>
                <a:gd name="connsiteY11" fmla="*/ 914400 h 1828800"/>
                <a:gd name="connsiteX12" fmla="*/ 914400 w 1828800"/>
                <a:gd name="connsiteY12" fmla="*/ 1828800 h 1828800"/>
                <a:gd name="connsiteX13" fmla="*/ 0 w 1828800"/>
                <a:gd name="connsiteY13" fmla="*/ 914400 h 1828800"/>
                <a:gd name="connsiteX14" fmla="*/ 914400 w 1828800"/>
                <a:gd name="connsiteY14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28800" h="1828800">
                  <a:moveTo>
                    <a:pt x="914400" y="321869"/>
                  </a:moveTo>
                  <a:cubicBezTo>
                    <a:pt x="1241646" y="321869"/>
                    <a:pt x="1506931" y="587154"/>
                    <a:pt x="1506931" y="914400"/>
                  </a:cubicBezTo>
                  <a:cubicBezTo>
                    <a:pt x="1506931" y="1241646"/>
                    <a:pt x="1241646" y="1506931"/>
                    <a:pt x="914400" y="1506931"/>
                  </a:cubicBezTo>
                  <a:cubicBezTo>
                    <a:pt x="587154" y="1506931"/>
                    <a:pt x="321869" y="1241646"/>
                    <a:pt x="321869" y="914400"/>
                  </a:cubicBezTo>
                  <a:cubicBezTo>
                    <a:pt x="321869" y="587154"/>
                    <a:pt x="587154" y="321869"/>
                    <a:pt x="914400" y="321869"/>
                  </a:cubicBezTo>
                  <a:close/>
                  <a:moveTo>
                    <a:pt x="914400" y="182880"/>
                  </a:moveTo>
                  <a:cubicBezTo>
                    <a:pt x="510393" y="182880"/>
                    <a:pt x="182880" y="510393"/>
                    <a:pt x="182880" y="914400"/>
                  </a:cubicBezTo>
                  <a:cubicBezTo>
                    <a:pt x="182880" y="1318407"/>
                    <a:pt x="510393" y="1645920"/>
                    <a:pt x="914400" y="1645920"/>
                  </a:cubicBezTo>
                  <a:cubicBezTo>
                    <a:pt x="1318407" y="1645920"/>
                    <a:pt x="1645920" y="1318407"/>
                    <a:pt x="1645920" y="914400"/>
                  </a:cubicBezTo>
                  <a:cubicBezTo>
                    <a:pt x="1645920" y="510393"/>
                    <a:pt x="1318407" y="182880"/>
                    <a:pt x="914400" y="182880"/>
                  </a:cubicBezTo>
                  <a:close/>
                  <a:moveTo>
                    <a:pt x="914400" y="0"/>
                  </a:moveTo>
                  <a:cubicBezTo>
                    <a:pt x="1419409" y="0"/>
                    <a:pt x="1828800" y="409391"/>
                    <a:pt x="1828800" y="914400"/>
                  </a:cubicBezTo>
                  <a:cubicBezTo>
                    <a:pt x="1828800" y="1419409"/>
                    <a:pt x="1419409" y="1828800"/>
                    <a:pt x="914400" y="1828800"/>
                  </a:cubicBezTo>
                  <a:cubicBezTo>
                    <a:pt x="409391" y="1828800"/>
                    <a:pt x="0" y="1419409"/>
                    <a:pt x="0" y="914400"/>
                  </a:cubicBezTo>
                  <a:cubicBezTo>
                    <a:pt x="0" y="409391"/>
                    <a:pt x="409391" y="0"/>
                    <a:pt x="9144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800" b="1" dirty="0" smtClean="0">
                  <a:ln w="9525">
                    <a:noFill/>
                    <a:prstDash val="solid"/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IN" sz="5800" b="1" dirty="0" smtClean="0">
                  <a:ln w="9525">
                    <a:noFill/>
                    <a:prstDash val="solid"/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 </a:t>
              </a:r>
              <a:r>
                <a:rPr lang="bn-IN" sz="5800" b="1" dirty="0">
                  <a:ln w="9525">
                    <a:noFill/>
                    <a:prstDash val="solid"/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ফল</a:t>
              </a:r>
              <a:endParaRPr lang="en-US" sz="7100" b="1" dirty="0">
                <a:ln w="95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Horizontal Scroll 4"/>
          <p:cNvSpPr/>
          <p:nvPr/>
        </p:nvSpPr>
        <p:spPr>
          <a:xfrm>
            <a:off x="3934325" y="686263"/>
            <a:ext cx="10298719" cy="2657514"/>
          </a:xfrm>
          <a:prstGeom prst="horizontalScroll">
            <a:avLst>
              <a:gd name="adj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755" tIns="49378" rIns="98755" bIns="49378"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পাঠশেষে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  <a:endParaRPr lang="en-US" sz="5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1788" y="3834229"/>
            <a:ext cx="10985944" cy="357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39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51" y="89658"/>
            <a:ext cx="13601355" cy="1072989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850" y="1162050"/>
            <a:ext cx="6675120" cy="6400800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1162050"/>
            <a:ext cx="6675120" cy="6400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2394" y="7736708"/>
            <a:ext cx="2158171" cy="10120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4546" y="7736708"/>
            <a:ext cx="2901948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51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023" y="1191719"/>
            <a:ext cx="2609314" cy="11217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3877" y="3105775"/>
            <a:ext cx="10949365" cy="31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16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438332" y="-6898819"/>
            <a:ext cx="6401354" cy="8201862"/>
            <a:chOff x="5546236" y="-4720980"/>
            <a:chExt cx="5334462" cy="615139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46236" y="-4720980"/>
              <a:ext cx="5334462" cy="6151397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6892234" y="-2233476"/>
              <a:ext cx="3044580" cy="1454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জন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চিন্তা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পোস্টার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পেপারে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লেখি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এবং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লেখারশেষে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প্রতি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জন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এসে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উপস্থাপন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7718241" y="-8196335"/>
            <a:ext cx="7854215" cy="8311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755" tIns="49378" rIns="98755" bIns="49378"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b="88537"/>
          <a:stretch>
            <a:fillRect/>
          </a:stretch>
        </p:blipFill>
        <p:spPr>
          <a:xfrm>
            <a:off x="7450219" y="-125861"/>
            <a:ext cx="6401354" cy="940158"/>
          </a:xfrm>
          <a:custGeom>
            <a:avLst/>
            <a:gdLst>
              <a:gd name="connsiteX0" fmla="*/ 0 w 5334462"/>
              <a:gd name="connsiteY0" fmla="*/ 0 h 705118"/>
              <a:gd name="connsiteX1" fmla="*/ 5334462 w 5334462"/>
              <a:gd name="connsiteY1" fmla="*/ 0 h 705118"/>
              <a:gd name="connsiteX2" fmla="*/ 5334462 w 5334462"/>
              <a:gd name="connsiteY2" fmla="*/ 705118 h 705118"/>
              <a:gd name="connsiteX3" fmla="*/ 0 w 5334462"/>
              <a:gd name="connsiteY3" fmla="*/ 705118 h 70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4462" h="705118">
                <a:moveTo>
                  <a:pt x="0" y="0"/>
                </a:moveTo>
                <a:lnTo>
                  <a:pt x="5334462" y="0"/>
                </a:lnTo>
                <a:lnTo>
                  <a:pt x="5334462" y="705118"/>
                </a:lnTo>
                <a:lnTo>
                  <a:pt x="0" y="705118"/>
                </a:lnTo>
                <a:close/>
              </a:path>
            </a:pathLst>
          </a:custGeom>
        </p:spPr>
      </p:pic>
      <p:grpSp>
        <p:nvGrpSpPr>
          <p:cNvPr id="8" name="Group 7"/>
          <p:cNvGrpSpPr/>
          <p:nvPr/>
        </p:nvGrpSpPr>
        <p:grpSpPr>
          <a:xfrm>
            <a:off x="731520" y="101603"/>
            <a:ext cx="3291840" cy="3619088"/>
            <a:chOff x="229800" y="560613"/>
            <a:chExt cx="2743200" cy="2714316"/>
          </a:xfrm>
          <a:blipFill>
            <a:blip r:embed="rId4"/>
            <a:tile tx="0" ty="0" sx="100000" sy="100000" flip="none" algn="tl"/>
          </a:blipFill>
        </p:grpSpPr>
        <p:sp>
          <p:nvSpPr>
            <p:cNvPr id="9" name="Freeform 8"/>
            <p:cNvSpPr/>
            <p:nvPr/>
          </p:nvSpPr>
          <p:spPr>
            <a:xfrm>
              <a:off x="1726731" y="570768"/>
              <a:ext cx="1246269" cy="270416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29800" y="560613"/>
              <a:ext cx="2743200" cy="2714316"/>
            </a:xfrm>
            <a:custGeom>
              <a:avLst/>
              <a:gdLst>
                <a:gd name="connsiteX0" fmla="*/ 914400 w 1828800"/>
                <a:gd name="connsiteY0" fmla="*/ 321869 h 1828800"/>
                <a:gd name="connsiteX1" fmla="*/ 1506931 w 1828800"/>
                <a:gd name="connsiteY1" fmla="*/ 914400 h 1828800"/>
                <a:gd name="connsiteX2" fmla="*/ 914400 w 1828800"/>
                <a:gd name="connsiteY2" fmla="*/ 1506931 h 1828800"/>
                <a:gd name="connsiteX3" fmla="*/ 321869 w 1828800"/>
                <a:gd name="connsiteY3" fmla="*/ 914400 h 1828800"/>
                <a:gd name="connsiteX4" fmla="*/ 914400 w 1828800"/>
                <a:gd name="connsiteY4" fmla="*/ 321869 h 1828800"/>
                <a:gd name="connsiteX5" fmla="*/ 914400 w 1828800"/>
                <a:gd name="connsiteY5" fmla="*/ 182880 h 1828800"/>
                <a:gd name="connsiteX6" fmla="*/ 182880 w 1828800"/>
                <a:gd name="connsiteY6" fmla="*/ 914400 h 1828800"/>
                <a:gd name="connsiteX7" fmla="*/ 914400 w 1828800"/>
                <a:gd name="connsiteY7" fmla="*/ 1645920 h 1828800"/>
                <a:gd name="connsiteX8" fmla="*/ 1645920 w 1828800"/>
                <a:gd name="connsiteY8" fmla="*/ 914400 h 1828800"/>
                <a:gd name="connsiteX9" fmla="*/ 914400 w 1828800"/>
                <a:gd name="connsiteY9" fmla="*/ 182880 h 1828800"/>
                <a:gd name="connsiteX10" fmla="*/ 914400 w 1828800"/>
                <a:gd name="connsiteY10" fmla="*/ 0 h 1828800"/>
                <a:gd name="connsiteX11" fmla="*/ 1828800 w 1828800"/>
                <a:gd name="connsiteY11" fmla="*/ 914400 h 1828800"/>
                <a:gd name="connsiteX12" fmla="*/ 914400 w 1828800"/>
                <a:gd name="connsiteY12" fmla="*/ 1828800 h 1828800"/>
                <a:gd name="connsiteX13" fmla="*/ 0 w 1828800"/>
                <a:gd name="connsiteY13" fmla="*/ 914400 h 1828800"/>
                <a:gd name="connsiteX14" fmla="*/ 914400 w 1828800"/>
                <a:gd name="connsiteY14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28800" h="1828800">
                  <a:moveTo>
                    <a:pt x="914400" y="321869"/>
                  </a:moveTo>
                  <a:cubicBezTo>
                    <a:pt x="1241646" y="321869"/>
                    <a:pt x="1506931" y="587154"/>
                    <a:pt x="1506931" y="914400"/>
                  </a:cubicBezTo>
                  <a:cubicBezTo>
                    <a:pt x="1506931" y="1241646"/>
                    <a:pt x="1241646" y="1506931"/>
                    <a:pt x="914400" y="1506931"/>
                  </a:cubicBezTo>
                  <a:cubicBezTo>
                    <a:pt x="587154" y="1506931"/>
                    <a:pt x="321869" y="1241646"/>
                    <a:pt x="321869" y="914400"/>
                  </a:cubicBezTo>
                  <a:cubicBezTo>
                    <a:pt x="321869" y="587154"/>
                    <a:pt x="587154" y="321869"/>
                    <a:pt x="914400" y="321869"/>
                  </a:cubicBezTo>
                  <a:close/>
                  <a:moveTo>
                    <a:pt x="914400" y="182880"/>
                  </a:moveTo>
                  <a:cubicBezTo>
                    <a:pt x="510393" y="182880"/>
                    <a:pt x="182880" y="510393"/>
                    <a:pt x="182880" y="914400"/>
                  </a:cubicBezTo>
                  <a:cubicBezTo>
                    <a:pt x="182880" y="1318407"/>
                    <a:pt x="510393" y="1645920"/>
                    <a:pt x="914400" y="1645920"/>
                  </a:cubicBezTo>
                  <a:cubicBezTo>
                    <a:pt x="1318407" y="1645920"/>
                    <a:pt x="1645920" y="1318407"/>
                    <a:pt x="1645920" y="914400"/>
                  </a:cubicBezTo>
                  <a:cubicBezTo>
                    <a:pt x="1645920" y="510393"/>
                    <a:pt x="1318407" y="182880"/>
                    <a:pt x="914400" y="182880"/>
                  </a:cubicBezTo>
                  <a:close/>
                  <a:moveTo>
                    <a:pt x="914400" y="0"/>
                  </a:moveTo>
                  <a:cubicBezTo>
                    <a:pt x="1419409" y="0"/>
                    <a:pt x="1828800" y="409391"/>
                    <a:pt x="1828800" y="914400"/>
                  </a:cubicBezTo>
                  <a:cubicBezTo>
                    <a:pt x="1828800" y="1419409"/>
                    <a:pt x="1419409" y="1828800"/>
                    <a:pt x="914400" y="1828800"/>
                  </a:cubicBezTo>
                  <a:cubicBezTo>
                    <a:pt x="409391" y="1828800"/>
                    <a:pt x="0" y="1419409"/>
                    <a:pt x="0" y="914400"/>
                  </a:cubicBezTo>
                  <a:cubicBezTo>
                    <a:pt x="0" y="409391"/>
                    <a:pt x="409391" y="0"/>
                    <a:pt x="9144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b="1" dirty="0" err="1">
                  <a:ln w="9525">
                    <a:noFill/>
                    <a:prstDash val="solid"/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endParaRPr lang="bn-IN" sz="4300" b="1" dirty="0">
                <a:ln w="95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4300" b="1" dirty="0">
                  <a:ln w="9525">
                    <a:noFill/>
                    <a:prstDash val="solid"/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কাজ</a:t>
              </a:r>
              <a:endParaRPr lang="en-US" sz="5200" b="1" dirty="0">
                <a:ln w="95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42" name="Picture 41" descr="Baby_Boy_Girl4.png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 r="50918"/>
          <a:stretch/>
        </p:blipFill>
        <p:spPr>
          <a:xfrm>
            <a:off x="6420647" y="2502715"/>
            <a:ext cx="2059143" cy="454311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6226472" y="4537140"/>
            <a:ext cx="3291840" cy="3589489"/>
            <a:chOff x="7581514" y="3671246"/>
            <a:chExt cx="2743200" cy="2692117"/>
          </a:xfrm>
        </p:grpSpPr>
        <p:grpSp>
          <p:nvGrpSpPr>
            <p:cNvPr id="12" name="Group 11"/>
            <p:cNvGrpSpPr/>
            <p:nvPr/>
          </p:nvGrpSpPr>
          <p:grpSpPr>
            <a:xfrm>
              <a:off x="7647751" y="3849094"/>
              <a:ext cx="2647036" cy="2350479"/>
              <a:chOff x="8466621" y="3903685"/>
              <a:chExt cx="2647036" cy="2350479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8592455" y="3952561"/>
                <a:ext cx="2368609" cy="2278193"/>
                <a:chOff x="4786037" y="3639983"/>
                <a:chExt cx="2368609" cy="2278193"/>
              </a:xfrm>
            </p:grpSpPr>
            <p:sp>
              <p:nvSpPr>
                <p:cNvPr id="40" name="Oval 39"/>
                <p:cNvSpPr/>
                <p:nvPr/>
              </p:nvSpPr>
              <p:spPr>
                <a:xfrm>
                  <a:off x="4786037" y="3639983"/>
                  <a:ext cx="2368609" cy="227819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70341" y="4223844"/>
                  <a:ext cx="907672" cy="1134590"/>
                </a:xfrm>
                <a:prstGeom prst="rect">
                  <a:avLst/>
                </a:prstGeom>
              </p:spPr>
            </p:pic>
          </p:grpSp>
          <p:sp>
            <p:nvSpPr>
              <p:cNvPr id="15" name="4-Point Star 14"/>
              <p:cNvSpPr/>
              <p:nvPr/>
            </p:nvSpPr>
            <p:spPr>
              <a:xfrm>
                <a:off x="9740066" y="5014983"/>
                <a:ext cx="165498" cy="214421"/>
              </a:xfrm>
              <a:prstGeom prst="star4">
                <a:avLst/>
              </a:prstGeom>
              <a:blipFill dpi="0"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9707402" y="4406153"/>
                <a:ext cx="228860" cy="1399205"/>
                <a:chOff x="3810000" y="3124200"/>
                <a:chExt cx="414996" cy="3200400"/>
              </a:xfrm>
            </p:grpSpPr>
            <p:grpSp>
              <p:nvGrpSpPr>
                <p:cNvPr id="36" name="Group 38"/>
                <p:cNvGrpSpPr/>
                <p:nvPr/>
              </p:nvGrpSpPr>
              <p:grpSpPr>
                <a:xfrm>
                  <a:off x="3810000" y="3124200"/>
                  <a:ext cx="414996" cy="3200400"/>
                  <a:chOff x="3914336" y="2362200"/>
                  <a:chExt cx="310660" cy="3962400"/>
                </a:xfrm>
              </p:grpSpPr>
              <p:sp>
                <p:nvSpPr>
                  <p:cNvPr id="38" name="Isosceles Triangle 37"/>
                  <p:cNvSpPr/>
                  <p:nvPr/>
                </p:nvSpPr>
                <p:spPr>
                  <a:xfrm>
                    <a:off x="3914336" y="2362200"/>
                    <a:ext cx="304800" cy="1981200"/>
                  </a:xfrm>
                  <a:prstGeom prst="triangle">
                    <a:avLst/>
                  </a:prstGeom>
                  <a:gradFill>
                    <a:gsLst>
                      <a:gs pos="17000">
                        <a:srgbClr val="FF0000"/>
                      </a:gs>
                      <a:gs pos="60000">
                        <a:schemeClr val="bg1"/>
                      </a:gs>
                      <a:gs pos="78000">
                        <a:srgbClr val="00B050"/>
                      </a:gs>
                    </a:gsLst>
                    <a:path path="circle">
                      <a:fillToRect l="50000" t="50000" r="50000" b="50000"/>
                    </a:path>
                  </a:gradFill>
                  <a:ln>
                    <a:solidFill>
                      <a:srgbClr val="C00000"/>
                    </a:solidFill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500"/>
                  </a:p>
                </p:txBody>
              </p:sp>
              <p:sp>
                <p:nvSpPr>
                  <p:cNvPr id="39" name="Isosceles Triangle 38"/>
                  <p:cNvSpPr/>
                  <p:nvPr/>
                </p:nvSpPr>
                <p:spPr>
                  <a:xfrm flipV="1">
                    <a:off x="3920196" y="4343400"/>
                    <a:ext cx="304800" cy="1981200"/>
                  </a:xfrm>
                  <a:prstGeom prst="triangle">
                    <a:avLst/>
                  </a:prstGeom>
                  <a:no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500"/>
                  </a:p>
                </p:txBody>
              </p:sp>
            </p:grpSp>
            <p:sp>
              <p:nvSpPr>
                <p:cNvPr id="37" name="Oval 36"/>
                <p:cNvSpPr/>
                <p:nvPr/>
              </p:nvSpPr>
              <p:spPr>
                <a:xfrm>
                  <a:off x="3874182" y="4692124"/>
                  <a:ext cx="268115" cy="119379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9640063" y="3978319"/>
                <a:ext cx="337541" cy="2252434"/>
                <a:chOff x="4224186" y="236408"/>
                <a:chExt cx="167510" cy="2252434"/>
              </a:xfrm>
              <a:solidFill>
                <a:srgbClr val="FF0000"/>
              </a:solidFill>
            </p:grpSpPr>
            <p:grpSp>
              <p:nvGrpSpPr>
                <p:cNvPr id="32" name="Group 31"/>
                <p:cNvGrpSpPr/>
                <p:nvPr/>
              </p:nvGrpSpPr>
              <p:grpSpPr>
                <a:xfrm rot="10800000">
                  <a:off x="4267200" y="236408"/>
                  <a:ext cx="86528" cy="2252434"/>
                  <a:chOff x="6117158" y="554330"/>
                  <a:chExt cx="325626" cy="2411665"/>
                </a:xfrm>
                <a:grpFill/>
              </p:grpSpPr>
              <p:sp>
                <p:nvSpPr>
                  <p:cNvPr id="34" name="Isosceles Triangle 33"/>
                  <p:cNvSpPr/>
                  <p:nvPr/>
                </p:nvSpPr>
                <p:spPr>
                  <a:xfrm>
                    <a:off x="6117158" y="554330"/>
                    <a:ext cx="321194" cy="1211843"/>
                  </a:xfrm>
                  <a:prstGeom prst="triangle">
                    <a:avLst>
                      <a:gd name="adj" fmla="val 46316"/>
                    </a:avLst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Isosceles Triangle 34"/>
                  <p:cNvSpPr/>
                  <p:nvPr/>
                </p:nvSpPr>
                <p:spPr>
                  <a:xfrm flipV="1">
                    <a:off x="6121590" y="1754152"/>
                    <a:ext cx="321194" cy="1211843"/>
                  </a:xfrm>
                  <a:prstGeom prst="triangle">
                    <a:avLst>
                      <a:gd name="adj" fmla="val 46316"/>
                    </a:avLst>
                  </a:prstGeom>
                  <a:grpFill/>
                  <a:ln w="3175">
                    <a:noFill/>
                  </a:ln>
                  <a:effectLst>
                    <a:outerShdw blurRad="57785" dist="33020" dir="318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rightRoom" dir="t">
                      <a:rot lat="0" lon="0" rev="600000"/>
                    </a:lightRig>
                  </a:scene3d>
                  <a:sp3d prstMaterial="metal">
                    <a:bevelT w="38100" h="57150"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3" name="Oval 32"/>
                <p:cNvSpPr/>
                <p:nvPr/>
              </p:nvSpPr>
              <p:spPr>
                <a:xfrm>
                  <a:off x="4224186" y="1199612"/>
                  <a:ext cx="167510" cy="33121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8466621" y="3903685"/>
                <a:ext cx="2647036" cy="2350479"/>
                <a:chOff x="2576739" y="3078455"/>
                <a:chExt cx="2647036" cy="2350479"/>
              </a:xfrm>
            </p:grpSpPr>
            <p:sp>
              <p:nvSpPr>
                <p:cNvPr id="20" name="TextBox 19"/>
                <p:cNvSpPr txBox="1"/>
                <p:nvPr/>
              </p:nvSpPr>
              <p:spPr>
                <a:xfrm>
                  <a:off x="3392507" y="3078455"/>
                  <a:ext cx="988743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12</a:t>
                  </a: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4768141" y="4045621"/>
                  <a:ext cx="455634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3</a:t>
                  </a: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3605060" y="5013435"/>
                  <a:ext cx="587304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6</a:t>
                  </a: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2576739" y="4039717"/>
                  <a:ext cx="575937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9</a:t>
                  </a: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3180748" y="4831336"/>
                  <a:ext cx="449068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7</a:t>
                  </a: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4284737" y="3191000"/>
                  <a:ext cx="254170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1</a:t>
                  </a: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4636510" y="3492688"/>
                  <a:ext cx="360500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2</a:t>
                  </a: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4584993" y="4483951"/>
                  <a:ext cx="480628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4</a:t>
                  </a: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4190713" y="4860997"/>
                  <a:ext cx="486540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5</a:t>
                  </a: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2816899" y="4497852"/>
                  <a:ext cx="439724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8</a:t>
                  </a: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2739768" y="3583875"/>
                  <a:ext cx="68541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6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10</a:t>
                  </a:r>
                  <a:endParaRPr lang="en-US" sz="2600" dirty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3049686" y="3259312"/>
                  <a:ext cx="6616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6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11</a:t>
                  </a:r>
                  <a:endParaRPr lang="en-US" sz="2600" dirty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9" name="Oval 18"/>
              <p:cNvSpPr/>
              <p:nvPr/>
            </p:nvSpPr>
            <p:spPr>
              <a:xfrm>
                <a:off x="8592455" y="3943173"/>
                <a:ext cx="2368609" cy="227819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Donut 12"/>
            <p:cNvSpPr/>
            <p:nvPr/>
          </p:nvSpPr>
          <p:spPr>
            <a:xfrm>
              <a:off x="7581514" y="3671246"/>
              <a:ext cx="2743200" cy="2692117"/>
            </a:xfrm>
            <a:prstGeom prst="donut">
              <a:avLst>
                <a:gd name="adj" fmla="val 740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631" y="7970876"/>
            <a:ext cx="5215890" cy="844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3908" y="7427993"/>
            <a:ext cx="7468247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4583E-6 2.77778E-7 L 0.0012 0.6387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" y="3192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94444E-6 L -0.4056 -0.00746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0" y="-3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71 -0.00729 L -0.18609 -0.00695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4" y="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3124</TotalTime>
  <Words>194</Words>
  <Application>Microsoft Office PowerPoint</Application>
  <PresentationFormat>Custom</PresentationFormat>
  <Paragraphs>75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SutonnyMJ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123</dc:creator>
  <cp:lastModifiedBy>DOEL</cp:lastModifiedBy>
  <cp:revision>737</cp:revision>
  <dcterms:created xsi:type="dcterms:W3CDTF">2021-05-11T05:57:15Z</dcterms:created>
  <dcterms:modified xsi:type="dcterms:W3CDTF">2021-07-07T09:22:01Z</dcterms:modified>
</cp:coreProperties>
</file>