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447" r:id="rId4"/>
    <p:sldId id="406" r:id="rId5"/>
    <p:sldId id="407" r:id="rId6"/>
    <p:sldId id="448" r:id="rId7"/>
    <p:sldId id="441" r:id="rId8"/>
    <p:sldId id="449" r:id="rId9"/>
    <p:sldId id="450" r:id="rId10"/>
    <p:sldId id="422" r:id="rId11"/>
    <p:sldId id="451" r:id="rId12"/>
    <p:sldId id="400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C8D787-49B7-4800-AA14-BB7BAFC65D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41211"/>
            <a:ext cx="11817927" cy="62622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0513" y="4110434"/>
            <a:ext cx="334879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8E0BDF-5E5E-488D-B64E-E62D00D79F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57681" y="422403"/>
            <a:ext cx="299815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14" y="37111"/>
            <a:ext cx="2057411" cy="1237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688122"/>
            <a:ext cx="10586438" cy="461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66800" y="1604993"/>
            <a:ext cx="10586438" cy="4781950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D5FEB2-A149-4D82-BBD4-6246F61B90E7}"/>
              </a:ext>
            </a:extLst>
          </p:cNvPr>
          <p:cNvSpPr txBox="1"/>
          <p:nvPr/>
        </p:nvSpPr>
        <p:spPr>
          <a:xfrm>
            <a:off x="5606271" y="4268252"/>
            <a:ext cx="189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পরিবেশ দূষন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32321-95DC-4F78-8706-8230F796A8AA}"/>
              </a:ext>
            </a:extLst>
          </p:cNvPr>
          <p:cNvSpPr txBox="1"/>
          <p:nvPr/>
        </p:nvSpPr>
        <p:spPr>
          <a:xfrm>
            <a:off x="5693378" y="4617410"/>
            <a:ext cx="189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অস্ত্র তৈরী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B99D3-F222-4032-A93D-BC12481E55AA}"/>
              </a:ext>
            </a:extLst>
          </p:cNvPr>
          <p:cNvSpPr txBox="1"/>
          <p:nvPr/>
        </p:nvSpPr>
        <p:spPr>
          <a:xfrm>
            <a:off x="5144690" y="4926883"/>
            <a:ext cx="338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অন্যান্য ক্ষতিকর প্রভাব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1F804C-7D62-485E-A33B-A994CD1556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92931" y="5631603"/>
            <a:ext cx="1983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39270" y="306505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8942" y="5508532"/>
            <a:ext cx="2050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3" y="1491156"/>
            <a:ext cx="5459656" cy="3961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1257336"/>
            <a:ext cx="4602268" cy="41094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63316" y="306504"/>
            <a:ext cx="5405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উদাহরণ।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297" y="306503"/>
            <a:ext cx="11697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ব্যবহার করলে বিভিন্ন ধরণের সমস্যা দেখা দিতে পারে।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D7458-9413-4BFD-9C43-C74826596DE6}"/>
              </a:ext>
            </a:extLst>
          </p:cNvPr>
          <p:cNvSpPr/>
          <p:nvPr/>
        </p:nvSpPr>
        <p:spPr>
          <a:xfrm>
            <a:off x="0" y="-1649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5" y="295736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7154" y="546905"/>
            <a:ext cx="471964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67040" y="3654434"/>
            <a:ext cx="8960067" cy="24474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একনাগাড়ে অনেক সময় কম্পিউটার ব্যবহার করলে স্বাস্থ্যের জন্য ক্ষতিকর।সময়ের অপচয় হয়।চোখের সমস্যা হয়।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D077AD63-95B6-4113-865D-3889D15C8BBE}"/>
              </a:ext>
            </a:extLst>
          </p:cNvPr>
          <p:cNvSpPr/>
          <p:nvPr/>
        </p:nvSpPr>
        <p:spPr>
          <a:xfrm>
            <a:off x="2111466" y="1741207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একনাগাড়ে অনেক সময় কম্পিউটার ব্যবহার করলে কী কী সমস্যা হতে পারে?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01DE8C-49D9-48ED-AE14-55E0E1E7321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70170" y="1093542"/>
            <a:ext cx="437651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৬৬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6" y="443346"/>
            <a:ext cx="4124391" cy="5957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813D6-CFE5-49C5-95C2-C400A2576DDD}"/>
              </a:ext>
            </a:extLst>
          </p:cNvPr>
          <p:cNvSpPr/>
          <p:nvPr/>
        </p:nvSpPr>
        <p:spPr>
          <a:xfrm>
            <a:off x="96101" y="98483"/>
            <a:ext cx="12196735" cy="68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 rot="10800000" flipV="1">
            <a:off x="4345023" y="804317"/>
            <a:ext cx="5062746" cy="12003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21706" y="2327145"/>
            <a:ext cx="7133684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প্রযুক্তির ২ টি উপকারী প্রভাব লেখ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5D303A-3F71-4C2C-964F-CD1B27F4E90C}"/>
              </a:ext>
            </a:extLst>
          </p:cNvPr>
          <p:cNvSpPr txBox="1"/>
          <p:nvPr/>
        </p:nvSpPr>
        <p:spPr>
          <a:xfrm>
            <a:off x="1486439" y="4290646"/>
            <a:ext cx="9017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১)উত্তরঃপ্রযুক্তি ভিবিন্ন সমস্যা সমাধান করে মানুশের জীবনকে নিরাপদ,উন্নত ও আরামদায়ক করেছে।</a:t>
            </a:r>
          </a:p>
          <a:p>
            <a:r>
              <a:rPr lang="bn-IN" sz="3200" dirty="0"/>
              <a:t>২)প্রযুক্তি মানুষকে স্বল্প সময়ে অধিক খাদ্য উৎপাদনে সাহায্য করেছে।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0DADE9-CC99-411D-8469-FEC2EAB26E39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651189"/>
            <a:ext cx="2944092" cy="6303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প্রযুক্তির ৫টি ক্ষতিকর দিক লেখ।</a:t>
            </a:r>
            <a:endParaRPr lang="bn-IN" sz="3600" b="1" dirty="0">
              <a:ln w="10541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6B74C3-A821-4B87-9D0C-0099A7B3CEEB}"/>
              </a:ext>
            </a:extLst>
          </p:cNvPr>
          <p:cNvSpPr/>
          <p:nvPr/>
        </p:nvSpPr>
        <p:spPr>
          <a:xfrm>
            <a:off x="1" y="-18"/>
            <a:ext cx="12192000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01109"/>
            <a:ext cx="11707091" cy="635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9594" y="330070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518227-799D-4EE4-8A2C-335C79AB6F9F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554667" y="2433307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3963" y="311975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802569" y="2144880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898" y="3314360"/>
            <a:ext cx="415829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আজিবুর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1591" y="3034358"/>
            <a:ext cx="412865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অধ্যায়- ৯ (আমাদের জীবনে প্রযুক্তি),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পাঠের শিরোনাম-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1400" dirty="0">
              <a:latin typeface="NikoshBAN" pitchFamily="2" charset="0"/>
              <a:cs typeface="NikoshBAN" pitchFamily="2" charset="0"/>
            </a:endParaRPr>
          </a:p>
          <a:p>
            <a:endParaRPr lang="bn-IN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148439C-5595-4D82-BCD4-56821BAE9B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63" y="269833"/>
            <a:ext cx="1586162" cy="1982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7F3116-D73D-4F17-8ABA-DA10D35B94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6113" y="5820285"/>
            <a:ext cx="2856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কয়লা পোড়ানো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7494" y="459340"/>
            <a:ext cx="38427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68563" y="5790898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বিদ্যুৎ উৎপাদন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67" y="1780783"/>
            <a:ext cx="4197488" cy="3986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1" y="1519062"/>
            <a:ext cx="4865355" cy="44028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51831" y="459339"/>
            <a:ext cx="4916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কেন কয়লা পোড়ানো হচ্ছে?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846618" y="3074309"/>
            <a:ext cx="1685372" cy="113755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14126" y="486543"/>
            <a:ext cx="4184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বিদ্যৎ উৎপাদনের জন্য।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2437" y="133760"/>
            <a:ext cx="106154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ব্যবহারের জন্য বিদ্যুৎ প্রয়োজন আর বিদ্যুৎ উৎপাদনের</a:t>
            </a:r>
          </a:p>
          <a:p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জন্য কয়লা পুড়িয়ে পরিবেশ দূষিত হচ্ছে।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  <p:bldP spid="3" grpId="0" animBg="1"/>
      <p:bldP spid="24" grpId="0"/>
      <p:bldP spid="24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B2E2B-4106-477D-ADC6-8FA0BD9E82BD}"/>
              </a:ext>
            </a:extLst>
          </p:cNvPr>
          <p:cNvSpPr/>
          <p:nvPr/>
        </p:nvSpPr>
        <p:spPr>
          <a:xfrm>
            <a:off x="-4735" y="-18"/>
            <a:ext cx="121967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547562"/>
          </a:xfrm>
          <a:prstGeom prst="horizontalScroll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ক্ষতিকর প্রভাব।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6330C-7628-4658-B57A-928D4E365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63155" y="2784763"/>
            <a:ext cx="10665691" cy="1759527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শিক্ষার্থীরা............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১০.৩.১ আমাদের জীবনে প্রযুক্তির অপব্যবহার ও ঝুঁকি উদাহরণসহ বর্ণনা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C3F653-BB73-4DD7-BC54-4C3955F5FA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18631" y="5631603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459340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41494" y="5536242"/>
            <a:ext cx="1885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491156"/>
            <a:ext cx="4009395" cy="3875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1371600"/>
            <a:ext cx="5487466" cy="40815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00294" y="443978"/>
            <a:ext cx="9757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অতিরিক্ত ব্যবহারের ফলে পরিবেশের ক্ষতি হচ্ছে।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0C204-A64F-4C3F-B6A7-BAA490168729}"/>
              </a:ext>
            </a:extLst>
          </p:cNvPr>
          <p:cNvSpPr/>
          <p:nvPr/>
        </p:nvSpPr>
        <p:spPr>
          <a:xfrm>
            <a:off x="-4735" y="0"/>
            <a:ext cx="1231982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34308" y="520430"/>
            <a:ext cx="36294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6120" y="1496375"/>
            <a:ext cx="10238115" cy="1655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দূষণে প্রযুক্তি সম্পর্কে ২ টি বাক্য লেখ।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A9BDAD-F739-408E-8A00-6A869667873E}"/>
              </a:ext>
            </a:extLst>
          </p:cNvPr>
          <p:cNvSpPr txBox="1"/>
          <p:nvPr/>
        </p:nvSpPr>
        <p:spPr>
          <a:xfrm>
            <a:off x="1036120" y="3296940"/>
            <a:ext cx="10705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উত্তর</a:t>
            </a:r>
            <a:r>
              <a:rPr lang="bn-IN" sz="4000" dirty="0"/>
              <a:t>.১)বিদ্যুৎ উৎপাদন কেন্দ্রে কয়লা পুড়িয়ে আমরা বিদ্যুৎ উৎপন্ন করি কিন্তু এর ফলে বায়ু ও দূষিত হয়।</a:t>
            </a:r>
          </a:p>
          <a:p>
            <a:r>
              <a:rPr lang="bn-IN" sz="4000" dirty="0"/>
              <a:t>২)রাসায়নিক সার এবং কীটনাশক অধিক খাদ্য উৎপাদনে সাহায্য করা।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F3CE2A-7C4D-490A-BB3E-9D0359B9D52C}"/>
              </a:ext>
            </a:extLst>
          </p:cNvPr>
          <p:cNvSpPr/>
          <p:nvPr/>
        </p:nvSpPr>
        <p:spPr>
          <a:xfrm>
            <a:off x="0" y="-1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54462" y="5850312"/>
            <a:ext cx="1135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0815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93240" y="5742443"/>
            <a:ext cx="1111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103" y1="13528" x2="37103" y2="13528"/>
                        <a14:foregroundMark x1="58323" y1="14625" x2="58323" y2="14625"/>
                        <a14:foregroundMark x1="81321" y1="15356" x2="81321" y2="15356"/>
                        <a14:foregroundMark x1="40025" y1="21755" x2="40025" y2="21755"/>
                        <a14:foregroundMark x1="45362" y1="19927" x2="45362" y2="19927"/>
                        <a14:foregroundMark x1="39771" y1="18282" x2="39771" y2="18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9" y="1994463"/>
            <a:ext cx="5355148" cy="3678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11" y="1502952"/>
            <a:ext cx="5204744" cy="42394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88346" y="348500"/>
            <a:ext cx="782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অপব্যবহারের উদাহরণ।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10B330-7BC9-47C3-ABF8-3114022455F0}"/>
              </a:ext>
            </a:extLst>
          </p:cNvPr>
          <p:cNvSpPr/>
          <p:nvPr/>
        </p:nvSpPr>
        <p:spPr>
          <a:xfrm>
            <a:off x="-4735" y="0"/>
            <a:ext cx="121967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32153" y="5220484"/>
            <a:ext cx="110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625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00341" y="5138975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 বিমান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3" y="1491156"/>
            <a:ext cx="4794750" cy="3801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73" y="2300358"/>
            <a:ext cx="5743810" cy="2871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01076" y="393866"/>
            <a:ext cx="782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প্রযুক্তির অপব্যবহারের উদাহরণ।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354</Words>
  <Application>Microsoft Office PowerPoint</Application>
  <PresentationFormat>Widescreen</PresentationFormat>
  <Paragraphs>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1785</cp:revision>
  <dcterms:created xsi:type="dcterms:W3CDTF">2017-07-12T02:49:00Z</dcterms:created>
  <dcterms:modified xsi:type="dcterms:W3CDTF">2021-04-05T13:57:36Z</dcterms:modified>
</cp:coreProperties>
</file>