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59" r:id="rId4"/>
    <p:sldId id="260" r:id="rId5"/>
    <p:sldId id="261" r:id="rId6"/>
    <p:sldId id="277" r:id="rId7"/>
    <p:sldId id="263" r:id="rId8"/>
    <p:sldId id="264" r:id="rId9"/>
    <p:sldId id="267" r:id="rId10"/>
    <p:sldId id="270" r:id="rId11"/>
    <p:sldId id="271" r:id="rId12"/>
    <p:sldId id="268" r:id="rId13"/>
    <p:sldId id="272" r:id="rId14"/>
    <p:sldId id="273" r:id="rId15"/>
    <p:sldId id="278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848600" cy="761999"/>
          </a:xfrm>
        </p:spPr>
        <p:txBody>
          <a:bodyPr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0" y="1390650"/>
            <a:ext cx="4914900" cy="4933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353050"/>
            <a:ext cx="26416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79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136073"/>
            <a:ext cx="4191000" cy="70788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দুইজন ব্যক্তির ছবি দেখি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379518"/>
            <a:ext cx="3350636" cy="18876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407227"/>
            <a:ext cx="2618508" cy="19638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4572000"/>
            <a:ext cx="2362200" cy="76944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এডাম স্মিথ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1254" y="4582648"/>
            <a:ext cx="2133600" cy="769441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এল রবিন্স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28950" y="5805055"/>
            <a:ext cx="2552700" cy="769441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অর্থনীতিবিদ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24536"/>
            <a:ext cx="1803400" cy="10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5029200"/>
            <a:ext cx="7010400" cy="70788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এডাম স্মিথকে অর্থনীতির জনক বলা হয়।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191" y="1219200"/>
            <a:ext cx="3350636" cy="21162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70118" y="3657600"/>
            <a:ext cx="2362200" cy="76944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এডাম স্মিথ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8218" y="4572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ছবিটি কার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24536"/>
            <a:ext cx="1803400" cy="10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04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066800"/>
            <a:ext cx="3505200" cy="83099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অর্থনীতির ধারণা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667000"/>
            <a:ext cx="8534400" cy="212365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বিভিন্ন অর্থনীতিবিদ বিভিন্নভাবে অর্থনীতির ধারনা দেন। অর্থনীতির প্রথম ধারণা দেন অর্থনীতিবিদ এডাম স্মিথ।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24536"/>
            <a:ext cx="1803400" cy="10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44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364159"/>
            <a:ext cx="5029200" cy="769441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কতিপয় অর্থনীতিবিদের নাম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" y="3553361"/>
            <a:ext cx="7696200" cy="1323439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অধ্যাপক মার্শাল, এলেন হিকস, যে এম কেইনস আরো অনেকে।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24536"/>
            <a:ext cx="1803400" cy="10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9825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143000"/>
            <a:ext cx="2667000" cy="762000"/>
          </a:xfrm>
        </p:spPr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352800"/>
            <a:ext cx="6781800" cy="144655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এডাম স্মিথ এবং অধ্যাপক স্মিথ প্রদত্ত অর্থনীতির সঙ্গাটি খাতায় লেখ।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24536"/>
            <a:ext cx="1803400" cy="10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34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4027" y="1143000"/>
            <a:ext cx="2057400" cy="83099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66700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i="1" dirty="0" smtClean="0">
                <a:latin typeface="Times New Roman" pitchFamily="18" charset="0"/>
                <a:cs typeface="NikoshBAN" pitchFamily="2" charset="0"/>
              </a:rPr>
              <a:t>Oikonomia</a:t>
            </a:r>
            <a:r>
              <a:rPr lang="bn-BD" sz="4400" dirty="0" smtClean="0">
                <a:latin typeface="Times New Roman" pitchFamily="18" charset="0"/>
                <a:cs typeface="NikoshBAN" pitchFamily="2" charset="0"/>
              </a:rPr>
              <a:t> শব্দের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অর্থ কি?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24536"/>
            <a:ext cx="1803400" cy="10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4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90900" y="6096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7086600" cy="70788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অর্থনীতির উৎপত্তি ও বিকাশ আলোচনা কর।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24536"/>
            <a:ext cx="1803400" cy="10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805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599" y="5867400"/>
            <a:ext cx="4038601" cy="76200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0" y="781050"/>
            <a:ext cx="4914900" cy="4933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24536"/>
            <a:ext cx="1803400" cy="10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97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42213"/>
            <a:ext cx="3905250" cy="39203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4600" y="381000"/>
            <a:ext cx="405765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পরিচিতি 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525780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29997" dir="5400000" sy="-100000" algn="bl" rotWithShape="0"/>
                </a:effectLst>
              </a:rPr>
              <a:t>মুহাম্মদ মেহেদী হাসান</a:t>
            </a:r>
          </a:p>
          <a:p>
            <a:pPr algn="r"/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29997" dir="5400000" sy="-100000" algn="bl" rotWithShape="0"/>
                </a:effectLst>
              </a:rPr>
              <a:t>প্রধান শিক্ষক </a:t>
            </a:r>
          </a:p>
          <a:p>
            <a:pPr algn="r"/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29997" dir="5400000" sy="-100000" algn="bl" rotWithShape="0"/>
                </a:effectLst>
              </a:rPr>
              <a:t>ভাইয়াসূতী উচ্চ বিদ্যালয়</a:t>
            </a:r>
          </a:p>
          <a:p>
            <a:pPr algn="r"/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29997" dir="5400000" sy="-100000" algn="bl" rotWithShape="0"/>
                </a:effectLst>
              </a:rPr>
              <a:t>কালীগঞ্জ, গাজীপুর। 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62670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BD" sz="2800" b="1" dirty="0" smtClean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নবম শ্রেণি</a:t>
            </a:r>
          </a:p>
          <a:p>
            <a:r>
              <a:rPr lang="bn-BD" sz="2800" b="1" dirty="0" smtClean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বিষয়ঃ অর্থনীতি</a:t>
            </a:r>
          </a:p>
          <a:p>
            <a:r>
              <a:rPr lang="bn-BD" sz="2800" b="1" dirty="0" smtClean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প্রথম অধ্যায় </a:t>
            </a:r>
            <a:endParaRPr lang="en-US" sz="2800" b="1" dirty="0">
              <a:ln w="11430">
                <a:solidFill>
                  <a:srgbClr val="0070C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1600"/>
            <a:ext cx="29464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31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304871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endParaRPr lang="bn-BD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অর্থনীতির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উৎপত্তি বর্ণনা করতে পারবে।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181600"/>
            <a:ext cx="29464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911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ছবিগুলো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3581400" cy="23794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85559"/>
            <a:ext cx="4262252" cy="2361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4343400"/>
            <a:ext cx="2514600" cy="83099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কাগজি মুদ্রা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8018" y="4343399"/>
            <a:ext cx="2133600" cy="83099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ধাতব মুদ্রা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0"/>
            <a:ext cx="2433782" cy="136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964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3953425" cy="2213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789507"/>
            <a:ext cx="3810000" cy="22139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33812" y="4419599"/>
            <a:ext cx="1600200" cy="83099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ডলার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4419599"/>
            <a:ext cx="2667000" cy="83099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ভারতীয় মুদ্রা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5562600"/>
            <a:ext cx="2557188" cy="83099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বিদেশি মুদ্রা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24536"/>
            <a:ext cx="1803400" cy="10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49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312" y="4572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 করি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371600"/>
            <a:ext cx="3953425" cy="22139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43612" y="3810000"/>
            <a:ext cx="1600200" cy="83099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ডলার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5212" y="4876800"/>
            <a:ext cx="6477000" cy="769441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ডলারকে আন্তর্জাতিক মুদ্রা বলা হয়।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24536"/>
            <a:ext cx="1803400" cy="10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9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2730650"/>
            <a:ext cx="4800600" cy="101566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অর্থনিতির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24536"/>
            <a:ext cx="1803400" cy="10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19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457200"/>
            <a:ext cx="3657600" cy="769441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অর্থনীতির উৎপত্তি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06250"/>
            <a:ext cx="7696200" cy="1446550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২৫০০ খ্রিস্ট পূর্ব হিব্রু সভ্যতার যুগে ধর্মগ্রন্থে বা দর্শণে অর্থনীতির পরিচয় পাওয়া যায়।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" y="3657600"/>
            <a:ext cx="7620000" cy="1446550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অর্থনীতির ইংরেজি শব্দ </a:t>
            </a:r>
            <a:r>
              <a:rPr lang="bn-BD" sz="4400" i="1" dirty="0" smtClean="0">
                <a:latin typeface="Times New Roman" pitchFamily="18" charset="0"/>
                <a:cs typeface="NikoshBAN" pitchFamily="2" charset="0"/>
              </a:rPr>
              <a:t>Economics</a:t>
            </a:r>
            <a:r>
              <a:rPr lang="bn-BD" sz="44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গ্রিক শব্দ থেকে </a:t>
            </a:r>
            <a:r>
              <a:rPr lang="bn-BD" sz="4400" i="1" dirty="0" smtClean="0">
                <a:latin typeface="Times New Roman" pitchFamily="18" charset="0"/>
                <a:cs typeface="NikoshBAN" pitchFamily="2" charset="0"/>
              </a:rPr>
              <a:t>Oikonomia</a:t>
            </a:r>
            <a:r>
              <a:rPr lang="bn-BD" sz="44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এসেছে।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24536"/>
            <a:ext cx="1803400" cy="10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4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969818"/>
            <a:ext cx="2514600" cy="769441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শাব্দিক অর্থ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895600"/>
            <a:ext cx="5410200" cy="769441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i="1" dirty="0" smtClean="0">
                <a:solidFill>
                  <a:srgbClr val="00B0F0"/>
                </a:solidFill>
                <a:latin typeface="Times New Roman" pitchFamily="18" charset="0"/>
                <a:cs typeface="NikoshBAN" pitchFamily="2" charset="0"/>
              </a:rPr>
              <a:t>Economics </a:t>
            </a:r>
            <a:r>
              <a:rPr lang="bn-BD" sz="4400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bn-BD" sz="4400" dirty="0" smtClean="0">
                <a:solidFill>
                  <a:srgbClr val="00B0F0"/>
                </a:solidFill>
              </a:rPr>
              <a:t>  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482459"/>
            <a:ext cx="7086600" cy="76944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i="1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Oikonomia অর্থ</a:t>
            </a:r>
            <a:r>
              <a:rPr lang="bn-BD" sz="4400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 গৃহস্থালীর ব্যবস্থাপনা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24536"/>
            <a:ext cx="1803400" cy="10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3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305</TotalTime>
  <Words>169</Words>
  <Application>Microsoft Office PowerPoint</Application>
  <PresentationFormat>On-screen Show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স্বাগতম</vt:lpstr>
      <vt:lpstr>PowerPoint Presentation</vt:lpstr>
      <vt:lpstr>শিখনফল</vt:lpstr>
      <vt:lpstr>ছবিগুলো লক্ষ্য কর</vt:lpstr>
      <vt:lpstr>লক্ষ্য কর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PowerPoint Presentation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Come</dc:title>
  <dc:creator>Walton</dc:creator>
  <cp:lastModifiedBy>Dynabook</cp:lastModifiedBy>
  <cp:revision>64</cp:revision>
  <dcterms:created xsi:type="dcterms:W3CDTF">2006-08-16T00:00:00Z</dcterms:created>
  <dcterms:modified xsi:type="dcterms:W3CDTF">2021-07-07T07:35:01Z</dcterms:modified>
</cp:coreProperties>
</file>