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97" r:id="rId5"/>
    <p:sldId id="268" r:id="rId6"/>
    <p:sldId id="261" r:id="rId7"/>
    <p:sldId id="262" r:id="rId8"/>
    <p:sldId id="265" r:id="rId9"/>
    <p:sldId id="266" r:id="rId10"/>
    <p:sldId id="267" r:id="rId11"/>
    <p:sldId id="298" r:id="rId12"/>
    <p:sldId id="285" r:id="rId13"/>
    <p:sldId id="273" r:id="rId14"/>
    <p:sldId id="274" r:id="rId15"/>
    <p:sldId id="283" r:id="rId16"/>
    <p:sldId id="280" r:id="rId17"/>
    <p:sldId id="282" r:id="rId18"/>
    <p:sldId id="281" r:id="rId19"/>
    <p:sldId id="279" r:id="rId20"/>
    <p:sldId id="276" r:id="rId21"/>
    <p:sldId id="278" r:id="rId22"/>
    <p:sldId id="284" r:id="rId23"/>
    <p:sldId id="286" r:id="rId24"/>
    <p:sldId id="290" r:id="rId25"/>
    <p:sldId id="293" r:id="rId26"/>
    <p:sldId id="295" r:id="rId27"/>
    <p:sldId id="294" r:id="rId28"/>
    <p:sldId id="292" r:id="rId29"/>
    <p:sldId id="289" r:id="rId30"/>
    <p:sldId id="287" r:id="rId31"/>
    <p:sldId id="296" r:id="rId32"/>
    <p:sldId id="288" r:id="rId33"/>
  </p:sldIdLst>
  <p:sldSz cx="14546263" cy="7200900"/>
  <p:notesSz cx="6858000" cy="9144000"/>
  <p:defaultTextStyle>
    <a:defPPr>
      <a:defRPr lang="en-US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EF1DB8"/>
    <a:srgbClr val="CF21BA"/>
    <a:srgbClr val="FF3300"/>
    <a:srgbClr val="CC0099"/>
    <a:srgbClr val="008000"/>
    <a:srgbClr val="009900"/>
    <a:srgbClr val="66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6" d="100"/>
          <a:sy n="66" d="100"/>
        </p:scale>
        <p:origin x="-390" y="-108"/>
      </p:cViewPr>
      <p:guideLst>
        <p:guide orient="horz" pos="2268"/>
        <p:guide pos="45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12EA32-4760-413C-8D96-F66D0B2ADA4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3B3C87-2A5B-41F7-A788-539E12C18DD4}">
      <dgm:prSet phldrT="[Text]" custT="1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bn-IN" sz="4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মূল্যায়ন</a:t>
          </a:r>
          <a:endParaRPr lang="en-US" sz="48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0B20D078-4356-4E89-A830-69A22DAE79F4}" type="parTrans" cxnId="{BDDDF820-7503-490E-9ADE-8FAFEBBC2A74}">
      <dgm:prSet/>
      <dgm:spPr/>
      <dgm:t>
        <a:bodyPr/>
        <a:lstStyle/>
        <a:p>
          <a:endParaRPr lang="en-US"/>
        </a:p>
      </dgm:t>
    </dgm:pt>
    <dgm:pt modelId="{3FCEE231-3F24-4A49-81D6-EE91A3B5D235}" type="sibTrans" cxnId="{BDDDF820-7503-490E-9ADE-8FAFEBBC2A74}">
      <dgm:prSet/>
      <dgm:spPr/>
      <dgm:t>
        <a:bodyPr/>
        <a:lstStyle/>
        <a:p>
          <a:endParaRPr lang="en-US"/>
        </a:p>
      </dgm:t>
    </dgm:pt>
    <dgm:pt modelId="{0D15AF31-3EB2-4289-AB76-E1B3540C2494}">
      <dgm:prSet phldrT="[Text]" custT="1"/>
      <dgm:spPr>
        <a:ln w="57150"/>
      </dgm:spPr>
      <dgm:t>
        <a:bodyPr/>
        <a:lstStyle/>
        <a:p>
          <a:r>
            <a:rPr lang="bn-IN" sz="36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rPr>
            <a:t>১/ ১৯৪৬ সালের মিশন কি নামে অভিহিত?</a:t>
          </a:r>
          <a:endParaRPr lang="en-US" sz="3600" b="1" dirty="0">
            <a:solidFill>
              <a:srgbClr val="0000FF"/>
            </a:solidFill>
            <a:latin typeface="NikoshBAN" pitchFamily="2" charset="0"/>
            <a:cs typeface="NikoshBAN" pitchFamily="2" charset="0"/>
          </a:endParaRPr>
        </a:p>
      </dgm:t>
    </dgm:pt>
    <dgm:pt modelId="{888EBC90-127A-4920-A5EE-BD14259D2DED}" type="parTrans" cxnId="{1B9A6A79-4D51-4E81-8FD0-531AF71B8612}">
      <dgm:prSet/>
      <dgm:spPr/>
      <dgm:t>
        <a:bodyPr/>
        <a:lstStyle/>
        <a:p>
          <a:endParaRPr lang="en-US"/>
        </a:p>
      </dgm:t>
    </dgm:pt>
    <dgm:pt modelId="{382A3D44-4394-4501-AD0C-DE21495E4E90}" type="sibTrans" cxnId="{1B9A6A79-4D51-4E81-8FD0-531AF71B8612}">
      <dgm:prSet/>
      <dgm:spPr/>
      <dgm:t>
        <a:bodyPr/>
        <a:lstStyle/>
        <a:p>
          <a:endParaRPr lang="en-US"/>
        </a:p>
      </dgm:t>
    </dgm:pt>
    <dgm:pt modelId="{7DCDD153-0E62-472E-8E46-2F0D81DA1253}">
      <dgm:prSet phldrT="[Text]" custT="1"/>
      <dgm:spPr/>
      <dgm:t>
        <a:bodyPr/>
        <a:lstStyle/>
        <a:p>
          <a:r>
            <a:rPr lang="bn-IN" sz="3600" b="1" dirty="0" smtClean="0">
              <a:solidFill>
                <a:srgbClr val="009900"/>
              </a:solidFill>
              <a:latin typeface="NikoshBAN" pitchFamily="2" charset="0"/>
              <a:cs typeface="NikoshBAN" pitchFamily="2" charset="0"/>
            </a:rPr>
            <a:t>২/ ৩রা জুন পরিকল্পনা কি?</a:t>
          </a:r>
          <a:endParaRPr lang="en-US" sz="3600" b="1" dirty="0">
            <a:solidFill>
              <a:srgbClr val="009900"/>
            </a:solidFill>
            <a:latin typeface="NikoshBAN" pitchFamily="2" charset="0"/>
            <a:cs typeface="NikoshBAN" pitchFamily="2" charset="0"/>
          </a:endParaRPr>
        </a:p>
      </dgm:t>
    </dgm:pt>
    <dgm:pt modelId="{6B5D4BE9-FC8F-4D3D-98D8-15EEB21009B1}" type="parTrans" cxnId="{03CE70CC-1918-407D-9D31-981B28AE82A7}">
      <dgm:prSet/>
      <dgm:spPr/>
      <dgm:t>
        <a:bodyPr/>
        <a:lstStyle/>
        <a:p>
          <a:endParaRPr lang="en-US"/>
        </a:p>
      </dgm:t>
    </dgm:pt>
    <dgm:pt modelId="{FA420AEB-BE11-4409-B155-A6FDD0F821FC}" type="sibTrans" cxnId="{03CE70CC-1918-407D-9D31-981B28AE82A7}">
      <dgm:prSet/>
      <dgm:spPr/>
      <dgm:t>
        <a:bodyPr/>
        <a:lstStyle/>
        <a:p>
          <a:endParaRPr lang="en-US"/>
        </a:p>
      </dgm:t>
    </dgm:pt>
    <dgm:pt modelId="{DB269A52-E35C-4499-8E53-CF4D81D53669}">
      <dgm:prSet phldrT="[Text]" custT="1"/>
      <dgm:spPr/>
      <dgm:t>
        <a:bodyPr/>
        <a:lstStyle/>
        <a:p>
          <a:r>
            <a:rPr lang="bn-IN" sz="3600" b="1" dirty="0" smtClean="0">
              <a:solidFill>
                <a:srgbClr val="FF3300"/>
              </a:solidFill>
              <a:latin typeface="NikoshBAN" pitchFamily="2" charset="0"/>
              <a:cs typeface="NikoshBAN" pitchFamily="2" charset="0"/>
            </a:rPr>
            <a:t>৩/ ভারতবর্ষের সর্বশেষ গভর্নর জেনারেল কে ছিলেন?</a:t>
          </a:r>
          <a:endParaRPr lang="en-US" sz="3600" b="1" dirty="0">
            <a:solidFill>
              <a:srgbClr val="FF3300"/>
            </a:solidFill>
            <a:latin typeface="NikoshBAN" pitchFamily="2" charset="0"/>
            <a:cs typeface="NikoshBAN" pitchFamily="2" charset="0"/>
          </a:endParaRPr>
        </a:p>
      </dgm:t>
    </dgm:pt>
    <dgm:pt modelId="{73A24A86-8211-43F6-AF94-87267E020FD4}" type="parTrans" cxnId="{64D34F54-2171-459C-8F5A-C09F0F93C99D}">
      <dgm:prSet/>
      <dgm:spPr/>
      <dgm:t>
        <a:bodyPr/>
        <a:lstStyle/>
        <a:p>
          <a:endParaRPr lang="en-US"/>
        </a:p>
      </dgm:t>
    </dgm:pt>
    <dgm:pt modelId="{C7941A56-D719-469C-A494-A26E11BD6409}" type="sibTrans" cxnId="{64D34F54-2171-459C-8F5A-C09F0F93C99D}">
      <dgm:prSet/>
      <dgm:spPr/>
      <dgm:t>
        <a:bodyPr/>
        <a:lstStyle/>
        <a:p>
          <a:endParaRPr lang="en-US"/>
        </a:p>
      </dgm:t>
    </dgm:pt>
    <dgm:pt modelId="{720C797B-D3F7-458D-9886-D29B586DEFEE}">
      <dgm:prSet/>
      <dgm:spPr/>
      <dgm:t>
        <a:bodyPr/>
        <a:lstStyle/>
        <a:p>
          <a:endParaRPr lang="en-US"/>
        </a:p>
      </dgm:t>
    </dgm:pt>
    <dgm:pt modelId="{A7FBDC8A-1229-4C1F-89FE-17FAD2C4C5EC}" type="parTrans" cxnId="{38C44FEC-A77D-4E95-A374-CA7ECE2553ED}">
      <dgm:prSet/>
      <dgm:spPr/>
      <dgm:t>
        <a:bodyPr/>
        <a:lstStyle/>
        <a:p>
          <a:endParaRPr lang="en-US"/>
        </a:p>
      </dgm:t>
    </dgm:pt>
    <dgm:pt modelId="{C6C858C2-D0CB-478A-B5CE-DB8A9B74EFDF}" type="sibTrans" cxnId="{38C44FEC-A77D-4E95-A374-CA7ECE2553ED}">
      <dgm:prSet/>
      <dgm:spPr/>
      <dgm:t>
        <a:bodyPr/>
        <a:lstStyle/>
        <a:p>
          <a:endParaRPr lang="en-US"/>
        </a:p>
      </dgm:t>
    </dgm:pt>
    <dgm:pt modelId="{66E547A0-A593-41F4-ABCD-61A1445A2D5D}" type="pres">
      <dgm:prSet presAssocID="{9F12EA32-4760-413C-8D96-F66D0B2ADA4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169812C-8FB9-425B-BB1F-399558AB9033}" type="pres">
      <dgm:prSet presAssocID="{D03B3C87-2A5B-41F7-A788-539E12C18DD4}" presName="thickLine" presStyleLbl="alignNode1" presStyleIdx="0" presStyleCnt="1"/>
      <dgm:spPr>
        <a:ln w="57150">
          <a:solidFill>
            <a:srgbClr val="CF21BA"/>
          </a:solidFill>
          <a:prstDash val="sysDash"/>
        </a:ln>
      </dgm:spPr>
    </dgm:pt>
    <dgm:pt modelId="{DE9124CB-B7A7-4699-B3DF-A50F0A292613}" type="pres">
      <dgm:prSet presAssocID="{D03B3C87-2A5B-41F7-A788-539E12C18DD4}" presName="horz1" presStyleCnt="0"/>
      <dgm:spPr/>
    </dgm:pt>
    <dgm:pt modelId="{1A609F04-D931-4321-921D-66F680964EE0}" type="pres">
      <dgm:prSet presAssocID="{D03B3C87-2A5B-41F7-A788-539E12C18DD4}" presName="tx1" presStyleLbl="revTx" presStyleIdx="0" presStyleCnt="5"/>
      <dgm:spPr/>
      <dgm:t>
        <a:bodyPr/>
        <a:lstStyle/>
        <a:p>
          <a:endParaRPr lang="en-US"/>
        </a:p>
      </dgm:t>
    </dgm:pt>
    <dgm:pt modelId="{519EF0E6-8978-4EB5-8692-45710B5062E7}" type="pres">
      <dgm:prSet presAssocID="{D03B3C87-2A5B-41F7-A788-539E12C18DD4}" presName="vert1" presStyleCnt="0"/>
      <dgm:spPr/>
    </dgm:pt>
    <dgm:pt modelId="{BE30463C-2C02-4786-8A46-E48D79DCEA32}" type="pres">
      <dgm:prSet presAssocID="{0D15AF31-3EB2-4289-AB76-E1B3540C2494}" presName="vertSpace2a" presStyleCnt="0"/>
      <dgm:spPr/>
    </dgm:pt>
    <dgm:pt modelId="{278276DC-B1E4-4A04-9B74-8631FAED7A94}" type="pres">
      <dgm:prSet presAssocID="{0D15AF31-3EB2-4289-AB76-E1B3540C2494}" presName="horz2" presStyleCnt="0"/>
      <dgm:spPr/>
    </dgm:pt>
    <dgm:pt modelId="{9108C695-45CB-4416-A5F5-47B07B6EA5CA}" type="pres">
      <dgm:prSet presAssocID="{0D15AF31-3EB2-4289-AB76-E1B3540C2494}" presName="horzSpace2" presStyleCnt="0"/>
      <dgm:spPr/>
    </dgm:pt>
    <dgm:pt modelId="{D4D4849C-EF67-466A-9B14-BA0FF2AFD795}" type="pres">
      <dgm:prSet presAssocID="{0D15AF31-3EB2-4289-AB76-E1B3540C2494}" presName="tx2" presStyleLbl="revTx" presStyleIdx="1" presStyleCnt="5"/>
      <dgm:spPr/>
      <dgm:t>
        <a:bodyPr/>
        <a:lstStyle/>
        <a:p>
          <a:endParaRPr lang="en-US"/>
        </a:p>
      </dgm:t>
    </dgm:pt>
    <dgm:pt modelId="{40CC61CC-ADBF-4456-B35B-742ADC5FFBAF}" type="pres">
      <dgm:prSet presAssocID="{0D15AF31-3EB2-4289-AB76-E1B3540C2494}" presName="vert2" presStyleCnt="0"/>
      <dgm:spPr/>
    </dgm:pt>
    <dgm:pt modelId="{829CCB5D-A12B-4457-A931-7C2D67994700}" type="pres">
      <dgm:prSet presAssocID="{0D15AF31-3EB2-4289-AB76-E1B3540C2494}" presName="thinLine2b" presStyleLbl="callout" presStyleIdx="0" presStyleCnt="4"/>
      <dgm:spPr>
        <a:ln w="57150">
          <a:solidFill>
            <a:srgbClr val="0000FF"/>
          </a:solidFill>
          <a:prstDash val="sysDash"/>
        </a:ln>
      </dgm:spPr>
    </dgm:pt>
    <dgm:pt modelId="{9F1BED92-0BDD-4CA1-90B3-5A033DD69824}" type="pres">
      <dgm:prSet presAssocID="{0D15AF31-3EB2-4289-AB76-E1B3540C2494}" presName="vertSpace2b" presStyleCnt="0"/>
      <dgm:spPr/>
    </dgm:pt>
    <dgm:pt modelId="{25A12AFE-AAC0-442A-9CA7-6A3C1BA9DD12}" type="pres">
      <dgm:prSet presAssocID="{7DCDD153-0E62-472E-8E46-2F0D81DA1253}" presName="horz2" presStyleCnt="0"/>
      <dgm:spPr/>
    </dgm:pt>
    <dgm:pt modelId="{29A8D7C1-3123-471B-990A-791776944B9E}" type="pres">
      <dgm:prSet presAssocID="{7DCDD153-0E62-472E-8E46-2F0D81DA1253}" presName="horzSpace2" presStyleCnt="0"/>
      <dgm:spPr/>
    </dgm:pt>
    <dgm:pt modelId="{D0325F47-3A03-48B4-B02D-9C35B3EC7CD4}" type="pres">
      <dgm:prSet presAssocID="{7DCDD153-0E62-472E-8E46-2F0D81DA1253}" presName="tx2" presStyleLbl="revTx" presStyleIdx="2" presStyleCnt="5"/>
      <dgm:spPr/>
      <dgm:t>
        <a:bodyPr/>
        <a:lstStyle/>
        <a:p>
          <a:endParaRPr lang="en-US"/>
        </a:p>
      </dgm:t>
    </dgm:pt>
    <dgm:pt modelId="{1DE6A642-746E-4626-BE42-19CA35A281A5}" type="pres">
      <dgm:prSet presAssocID="{7DCDD153-0E62-472E-8E46-2F0D81DA1253}" presName="vert2" presStyleCnt="0"/>
      <dgm:spPr/>
    </dgm:pt>
    <dgm:pt modelId="{ECBDC576-EBCF-4438-AF48-15AB830B5F5C}" type="pres">
      <dgm:prSet presAssocID="{7DCDD153-0E62-472E-8E46-2F0D81DA1253}" presName="thinLine2b" presStyleLbl="callout" presStyleIdx="1" presStyleCnt="4"/>
      <dgm:spPr>
        <a:ln w="57150">
          <a:solidFill>
            <a:srgbClr val="008000"/>
          </a:solidFill>
          <a:prstDash val="sysDash"/>
        </a:ln>
      </dgm:spPr>
    </dgm:pt>
    <dgm:pt modelId="{04110197-A0F2-4880-9ADB-EA6AFE051FD3}" type="pres">
      <dgm:prSet presAssocID="{7DCDD153-0E62-472E-8E46-2F0D81DA1253}" presName="vertSpace2b" presStyleCnt="0"/>
      <dgm:spPr/>
    </dgm:pt>
    <dgm:pt modelId="{61831E45-9E58-48CB-BE6A-B589A21CE059}" type="pres">
      <dgm:prSet presAssocID="{DB269A52-E35C-4499-8E53-CF4D81D53669}" presName="horz2" presStyleCnt="0"/>
      <dgm:spPr/>
    </dgm:pt>
    <dgm:pt modelId="{A3BF61E2-4889-440D-AC76-889447533056}" type="pres">
      <dgm:prSet presAssocID="{DB269A52-E35C-4499-8E53-CF4D81D53669}" presName="horzSpace2" presStyleCnt="0"/>
      <dgm:spPr/>
    </dgm:pt>
    <dgm:pt modelId="{C8DCC92E-DDB4-4499-B8FC-65C091026E96}" type="pres">
      <dgm:prSet presAssocID="{DB269A52-E35C-4499-8E53-CF4D81D53669}" presName="tx2" presStyleLbl="revTx" presStyleIdx="3" presStyleCnt="5"/>
      <dgm:spPr/>
      <dgm:t>
        <a:bodyPr/>
        <a:lstStyle/>
        <a:p>
          <a:endParaRPr lang="en-US"/>
        </a:p>
      </dgm:t>
    </dgm:pt>
    <dgm:pt modelId="{22E9F833-5DF7-4ECC-8A67-5A011910B991}" type="pres">
      <dgm:prSet presAssocID="{DB269A52-E35C-4499-8E53-CF4D81D53669}" presName="vert2" presStyleCnt="0"/>
      <dgm:spPr/>
    </dgm:pt>
    <dgm:pt modelId="{B88B13D0-8A98-4CF3-B2AE-F6E6EC91C104}" type="pres">
      <dgm:prSet presAssocID="{DB269A52-E35C-4499-8E53-CF4D81D53669}" presName="thinLine2b" presStyleLbl="callout" presStyleIdx="2" presStyleCnt="4"/>
      <dgm:spPr>
        <a:ln w="57150">
          <a:solidFill>
            <a:srgbClr val="FF3300"/>
          </a:solidFill>
          <a:prstDash val="sysDash"/>
        </a:ln>
      </dgm:spPr>
    </dgm:pt>
    <dgm:pt modelId="{97903A7D-29E6-4F53-9CDE-C78C0B883600}" type="pres">
      <dgm:prSet presAssocID="{DB269A52-E35C-4499-8E53-CF4D81D53669}" presName="vertSpace2b" presStyleCnt="0"/>
      <dgm:spPr/>
    </dgm:pt>
    <dgm:pt modelId="{8FEF6A33-0F67-4E5A-9C03-471A6CD2D181}" type="pres">
      <dgm:prSet presAssocID="{720C797B-D3F7-458D-9886-D29B586DEFEE}" presName="horz2" presStyleCnt="0"/>
      <dgm:spPr/>
    </dgm:pt>
    <dgm:pt modelId="{44A59316-6193-48EA-AFE7-8F11E303BA16}" type="pres">
      <dgm:prSet presAssocID="{720C797B-D3F7-458D-9886-D29B586DEFEE}" presName="horzSpace2" presStyleCnt="0"/>
      <dgm:spPr/>
    </dgm:pt>
    <dgm:pt modelId="{069F8F08-F31C-4635-AB44-2F5C38E95BF1}" type="pres">
      <dgm:prSet presAssocID="{720C797B-D3F7-458D-9886-D29B586DEFEE}" presName="tx2" presStyleLbl="revTx" presStyleIdx="4" presStyleCnt="5"/>
      <dgm:spPr/>
      <dgm:t>
        <a:bodyPr/>
        <a:lstStyle/>
        <a:p>
          <a:endParaRPr lang="en-US"/>
        </a:p>
      </dgm:t>
    </dgm:pt>
    <dgm:pt modelId="{910F49B8-3AA6-4A78-B494-F4F8DE124599}" type="pres">
      <dgm:prSet presAssocID="{720C797B-D3F7-458D-9886-D29B586DEFEE}" presName="vert2" presStyleCnt="0"/>
      <dgm:spPr/>
    </dgm:pt>
    <dgm:pt modelId="{A8393263-4540-4A9F-9D0B-745694CA7FA3}" type="pres">
      <dgm:prSet presAssocID="{720C797B-D3F7-458D-9886-D29B586DEFEE}" presName="thinLine2b" presStyleLbl="callout" presStyleIdx="3" presStyleCnt="4"/>
      <dgm:spPr/>
    </dgm:pt>
    <dgm:pt modelId="{943C1B1D-0F3E-4725-BB06-A5B50AAAF658}" type="pres">
      <dgm:prSet presAssocID="{720C797B-D3F7-458D-9886-D29B586DEFEE}" presName="vertSpace2b" presStyleCnt="0"/>
      <dgm:spPr/>
    </dgm:pt>
  </dgm:ptLst>
  <dgm:cxnLst>
    <dgm:cxn modelId="{03CE70CC-1918-407D-9D31-981B28AE82A7}" srcId="{D03B3C87-2A5B-41F7-A788-539E12C18DD4}" destId="{7DCDD153-0E62-472E-8E46-2F0D81DA1253}" srcOrd="1" destOrd="0" parTransId="{6B5D4BE9-FC8F-4D3D-98D8-15EEB21009B1}" sibTransId="{FA420AEB-BE11-4409-B155-A6FDD0F821FC}"/>
    <dgm:cxn modelId="{1B9A6A79-4D51-4E81-8FD0-531AF71B8612}" srcId="{D03B3C87-2A5B-41F7-A788-539E12C18DD4}" destId="{0D15AF31-3EB2-4289-AB76-E1B3540C2494}" srcOrd="0" destOrd="0" parTransId="{888EBC90-127A-4920-A5EE-BD14259D2DED}" sibTransId="{382A3D44-4394-4501-AD0C-DE21495E4E90}"/>
    <dgm:cxn modelId="{CBB382E8-4E51-405C-A52A-1EAB38119B14}" type="presOf" srcId="{D03B3C87-2A5B-41F7-A788-539E12C18DD4}" destId="{1A609F04-D931-4321-921D-66F680964EE0}" srcOrd="0" destOrd="0" presId="urn:microsoft.com/office/officeart/2008/layout/LinedList"/>
    <dgm:cxn modelId="{64D34F54-2171-459C-8F5A-C09F0F93C99D}" srcId="{D03B3C87-2A5B-41F7-A788-539E12C18DD4}" destId="{DB269A52-E35C-4499-8E53-CF4D81D53669}" srcOrd="2" destOrd="0" parTransId="{73A24A86-8211-43F6-AF94-87267E020FD4}" sibTransId="{C7941A56-D719-469C-A494-A26E11BD6409}"/>
    <dgm:cxn modelId="{0006FFCA-6BD1-4FD5-A2F6-F5C027AA4273}" type="presOf" srcId="{7DCDD153-0E62-472E-8E46-2F0D81DA1253}" destId="{D0325F47-3A03-48B4-B02D-9C35B3EC7CD4}" srcOrd="0" destOrd="0" presId="urn:microsoft.com/office/officeart/2008/layout/LinedList"/>
    <dgm:cxn modelId="{22F5A71E-37DB-47C5-85A3-0C1665FD20E0}" type="presOf" srcId="{DB269A52-E35C-4499-8E53-CF4D81D53669}" destId="{C8DCC92E-DDB4-4499-B8FC-65C091026E96}" srcOrd="0" destOrd="0" presId="urn:microsoft.com/office/officeart/2008/layout/LinedList"/>
    <dgm:cxn modelId="{CCEC2D40-3ED1-4F13-87AD-FEEBFA12DBF6}" type="presOf" srcId="{0D15AF31-3EB2-4289-AB76-E1B3540C2494}" destId="{D4D4849C-EF67-466A-9B14-BA0FF2AFD795}" srcOrd="0" destOrd="0" presId="urn:microsoft.com/office/officeart/2008/layout/LinedList"/>
    <dgm:cxn modelId="{092EAE04-71B6-4DC7-AC21-7C56EBBA38FC}" type="presOf" srcId="{9F12EA32-4760-413C-8D96-F66D0B2ADA4D}" destId="{66E547A0-A593-41F4-ABCD-61A1445A2D5D}" srcOrd="0" destOrd="0" presId="urn:microsoft.com/office/officeart/2008/layout/LinedList"/>
    <dgm:cxn modelId="{BDDDF820-7503-490E-9ADE-8FAFEBBC2A74}" srcId="{9F12EA32-4760-413C-8D96-F66D0B2ADA4D}" destId="{D03B3C87-2A5B-41F7-A788-539E12C18DD4}" srcOrd="0" destOrd="0" parTransId="{0B20D078-4356-4E89-A830-69A22DAE79F4}" sibTransId="{3FCEE231-3F24-4A49-81D6-EE91A3B5D235}"/>
    <dgm:cxn modelId="{38C44FEC-A77D-4E95-A374-CA7ECE2553ED}" srcId="{D03B3C87-2A5B-41F7-A788-539E12C18DD4}" destId="{720C797B-D3F7-458D-9886-D29B586DEFEE}" srcOrd="3" destOrd="0" parTransId="{A7FBDC8A-1229-4C1F-89FE-17FAD2C4C5EC}" sibTransId="{C6C858C2-D0CB-478A-B5CE-DB8A9B74EFDF}"/>
    <dgm:cxn modelId="{C47917DB-EA95-496D-88AC-6AE2C7454239}" type="presOf" srcId="{720C797B-D3F7-458D-9886-D29B586DEFEE}" destId="{069F8F08-F31C-4635-AB44-2F5C38E95BF1}" srcOrd="0" destOrd="0" presId="urn:microsoft.com/office/officeart/2008/layout/LinedList"/>
    <dgm:cxn modelId="{BCFFB9EE-9E07-489B-9447-DE0C3DACE691}" type="presParOf" srcId="{66E547A0-A593-41F4-ABCD-61A1445A2D5D}" destId="{B169812C-8FB9-425B-BB1F-399558AB9033}" srcOrd="0" destOrd="0" presId="urn:microsoft.com/office/officeart/2008/layout/LinedList"/>
    <dgm:cxn modelId="{4D3499F9-1349-496F-A93B-C92F5361A392}" type="presParOf" srcId="{66E547A0-A593-41F4-ABCD-61A1445A2D5D}" destId="{DE9124CB-B7A7-4699-B3DF-A50F0A292613}" srcOrd="1" destOrd="0" presId="urn:microsoft.com/office/officeart/2008/layout/LinedList"/>
    <dgm:cxn modelId="{8164BA60-90FA-4ED2-8921-5B3CD85E90EC}" type="presParOf" srcId="{DE9124CB-B7A7-4699-B3DF-A50F0A292613}" destId="{1A609F04-D931-4321-921D-66F680964EE0}" srcOrd="0" destOrd="0" presId="urn:microsoft.com/office/officeart/2008/layout/LinedList"/>
    <dgm:cxn modelId="{58430DF1-94BE-4500-82B7-A7D876DC679F}" type="presParOf" srcId="{DE9124CB-B7A7-4699-B3DF-A50F0A292613}" destId="{519EF0E6-8978-4EB5-8692-45710B5062E7}" srcOrd="1" destOrd="0" presId="urn:microsoft.com/office/officeart/2008/layout/LinedList"/>
    <dgm:cxn modelId="{60B52D60-568D-4245-AB93-19AB51224F1C}" type="presParOf" srcId="{519EF0E6-8978-4EB5-8692-45710B5062E7}" destId="{BE30463C-2C02-4786-8A46-E48D79DCEA32}" srcOrd="0" destOrd="0" presId="urn:microsoft.com/office/officeart/2008/layout/LinedList"/>
    <dgm:cxn modelId="{DB50F480-B70C-4FE7-B833-0C8A2E4970DC}" type="presParOf" srcId="{519EF0E6-8978-4EB5-8692-45710B5062E7}" destId="{278276DC-B1E4-4A04-9B74-8631FAED7A94}" srcOrd="1" destOrd="0" presId="urn:microsoft.com/office/officeart/2008/layout/LinedList"/>
    <dgm:cxn modelId="{F18E098E-65A5-437A-858A-0B664434B6D9}" type="presParOf" srcId="{278276DC-B1E4-4A04-9B74-8631FAED7A94}" destId="{9108C695-45CB-4416-A5F5-47B07B6EA5CA}" srcOrd="0" destOrd="0" presId="urn:microsoft.com/office/officeart/2008/layout/LinedList"/>
    <dgm:cxn modelId="{C72A878F-5782-4EFA-9B50-F792F3A904CB}" type="presParOf" srcId="{278276DC-B1E4-4A04-9B74-8631FAED7A94}" destId="{D4D4849C-EF67-466A-9B14-BA0FF2AFD795}" srcOrd="1" destOrd="0" presId="urn:microsoft.com/office/officeart/2008/layout/LinedList"/>
    <dgm:cxn modelId="{936E1EDC-BB75-46C7-8E69-13C69DD00DFE}" type="presParOf" srcId="{278276DC-B1E4-4A04-9B74-8631FAED7A94}" destId="{40CC61CC-ADBF-4456-B35B-742ADC5FFBAF}" srcOrd="2" destOrd="0" presId="urn:microsoft.com/office/officeart/2008/layout/LinedList"/>
    <dgm:cxn modelId="{38BAD8F2-6AD5-4FA3-922B-304083D4D37D}" type="presParOf" srcId="{519EF0E6-8978-4EB5-8692-45710B5062E7}" destId="{829CCB5D-A12B-4457-A931-7C2D67994700}" srcOrd="2" destOrd="0" presId="urn:microsoft.com/office/officeart/2008/layout/LinedList"/>
    <dgm:cxn modelId="{A1890845-62A6-484C-9402-78EC34634532}" type="presParOf" srcId="{519EF0E6-8978-4EB5-8692-45710B5062E7}" destId="{9F1BED92-0BDD-4CA1-90B3-5A033DD69824}" srcOrd="3" destOrd="0" presId="urn:microsoft.com/office/officeart/2008/layout/LinedList"/>
    <dgm:cxn modelId="{2E77A885-2E07-470F-8F54-59389A6E34B1}" type="presParOf" srcId="{519EF0E6-8978-4EB5-8692-45710B5062E7}" destId="{25A12AFE-AAC0-442A-9CA7-6A3C1BA9DD12}" srcOrd="4" destOrd="0" presId="urn:microsoft.com/office/officeart/2008/layout/LinedList"/>
    <dgm:cxn modelId="{79C8B618-AC56-4EFC-9158-3C465DC05DF4}" type="presParOf" srcId="{25A12AFE-AAC0-442A-9CA7-6A3C1BA9DD12}" destId="{29A8D7C1-3123-471B-990A-791776944B9E}" srcOrd="0" destOrd="0" presId="urn:microsoft.com/office/officeart/2008/layout/LinedList"/>
    <dgm:cxn modelId="{0D03F470-5439-4758-B5D8-939EBB03DE8C}" type="presParOf" srcId="{25A12AFE-AAC0-442A-9CA7-6A3C1BA9DD12}" destId="{D0325F47-3A03-48B4-B02D-9C35B3EC7CD4}" srcOrd="1" destOrd="0" presId="urn:microsoft.com/office/officeart/2008/layout/LinedList"/>
    <dgm:cxn modelId="{2E71BD2C-767A-45E2-8CDF-F116A4E0D21D}" type="presParOf" srcId="{25A12AFE-AAC0-442A-9CA7-6A3C1BA9DD12}" destId="{1DE6A642-746E-4626-BE42-19CA35A281A5}" srcOrd="2" destOrd="0" presId="urn:microsoft.com/office/officeart/2008/layout/LinedList"/>
    <dgm:cxn modelId="{AF60A103-807D-4C0A-BAEC-3DE99A422855}" type="presParOf" srcId="{519EF0E6-8978-4EB5-8692-45710B5062E7}" destId="{ECBDC576-EBCF-4438-AF48-15AB830B5F5C}" srcOrd="5" destOrd="0" presId="urn:microsoft.com/office/officeart/2008/layout/LinedList"/>
    <dgm:cxn modelId="{E44EC4E3-5AC9-4A04-AF70-D0484C6B2207}" type="presParOf" srcId="{519EF0E6-8978-4EB5-8692-45710B5062E7}" destId="{04110197-A0F2-4880-9ADB-EA6AFE051FD3}" srcOrd="6" destOrd="0" presId="urn:microsoft.com/office/officeart/2008/layout/LinedList"/>
    <dgm:cxn modelId="{88E8B6CE-695D-4F65-BC34-1AB170C6AC5E}" type="presParOf" srcId="{519EF0E6-8978-4EB5-8692-45710B5062E7}" destId="{61831E45-9E58-48CB-BE6A-B589A21CE059}" srcOrd="7" destOrd="0" presId="urn:microsoft.com/office/officeart/2008/layout/LinedList"/>
    <dgm:cxn modelId="{87073AC9-4A3A-4B1F-8AA4-C342EEBF2660}" type="presParOf" srcId="{61831E45-9E58-48CB-BE6A-B589A21CE059}" destId="{A3BF61E2-4889-440D-AC76-889447533056}" srcOrd="0" destOrd="0" presId="urn:microsoft.com/office/officeart/2008/layout/LinedList"/>
    <dgm:cxn modelId="{72B1583C-02FE-4FC2-9115-2038F153C59E}" type="presParOf" srcId="{61831E45-9E58-48CB-BE6A-B589A21CE059}" destId="{C8DCC92E-DDB4-4499-B8FC-65C091026E96}" srcOrd="1" destOrd="0" presId="urn:microsoft.com/office/officeart/2008/layout/LinedList"/>
    <dgm:cxn modelId="{8E81FF66-0AA2-45D7-86B5-E6B98E2CFAE0}" type="presParOf" srcId="{61831E45-9E58-48CB-BE6A-B589A21CE059}" destId="{22E9F833-5DF7-4ECC-8A67-5A011910B991}" srcOrd="2" destOrd="0" presId="urn:microsoft.com/office/officeart/2008/layout/LinedList"/>
    <dgm:cxn modelId="{4F330EBD-8CDE-4F51-A88A-50268025E7ED}" type="presParOf" srcId="{519EF0E6-8978-4EB5-8692-45710B5062E7}" destId="{B88B13D0-8A98-4CF3-B2AE-F6E6EC91C104}" srcOrd="8" destOrd="0" presId="urn:microsoft.com/office/officeart/2008/layout/LinedList"/>
    <dgm:cxn modelId="{50EE2B5E-E5BE-4F59-B31B-110570F34267}" type="presParOf" srcId="{519EF0E6-8978-4EB5-8692-45710B5062E7}" destId="{97903A7D-29E6-4F53-9CDE-C78C0B883600}" srcOrd="9" destOrd="0" presId="urn:microsoft.com/office/officeart/2008/layout/LinedList"/>
    <dgm:cxn modelId="{83C37074-88B9-4DE3-BFB2-0726CFE76DE9}" type="presParOf" srcId="{519EF0E6-8978-4EB5-8692-45710B5062E7}" destId="{8FEF6A33-0F67-4E5A-9C03-471A6CD2D181}" srcOrd="10" destOrd="0" presId="urn:microsoft.com/office/officeart/2008/layout/LinedList"/>
    <dgm:cxn modelId="{82F0E37E-8B48-43F5-AD5E-B4C197E9382E}" type="presParOf" srcId="{8FEF6A33-0F67-4E5A-9C03-471A6CD2D181}" destId="{44A59316-6193-48EA-AFE7-8F11E303BA16}" srcOrd="0" destOrd="0" presId="urn:microsoft.com/office/officeart/2008/layout/LinedList"/>
    <dgm:cxn modelId="{043A6357-863F-4CFF-B91C-915E822EBF69}" type="presParOf" srcId="{8FEF6A33-0F67-4E5A-9C03-471A6CD2D181}" destId="{069F8F08-F31C-4635-AB44-2F5C38E95BF1}" srcOrd="1" destOrd="0" presId="urn:microsoft.com/office/officeart/2008/layout/LinedList"/>
    <dgm:cxn modelId="{DD4AA402-CD7C-49F1-A606-C0A8C134CCE0}" type="presParOf" srcId="{8FEF6A33-0F67-4E5A-9C03-471A6CD2D181}" destId="{910F49B8-3AA6-4A78-B494-F4F8DE124599}" srcOrd="2" destOrd="0" presId="urn:microsoft.com/office/officeart/2008/layout/LinedList"/>
    <dgm:cxn modelId="{9966C352-B49A-4C5B-874B-A4191C1320A5}" type="presParOf" srcId="{519EF0E6-8978-4EB5-8692-45710B5062E7}" destId="{A8393263-4540-4A9F-9D0B-745694CA7FA3}" srcOrd="11" destOrd="0" presId="urn:microsoft.com/office/officeart/2008/layout/LinedList"/>
    <dgm:cxn modelId="{F48B9B2F-F459-4EA1-A2E7-CABEEC2155FA}" type="presParOf" srcId="{519EF0E6-8978-4EB5-8692-45710B5062E7}" destId="{943C1B1D-0F3E-4725-BB06-A5B50AAAF658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69812C-8FB9-425B-BB1F-399558AB9033}">
      <dsp:nvSpPr>
        <dsp:cNvPr id="0" name=""/>
        <dsp:cNvSpPr/>
      </dsp:nvSpPr>
      <dsp:spPr>
        <a:xfrm>
          <a:off x="0" y="0"/>
          <a:ext cx="96975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CF21BA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09F04-D931-4321-921D-66F680964EE0}">
      <dsp:nvSpPr>
        <dsp:cNvPr id="0" name=""/>
        <dsp:cNvSpPr/>
      </dsp:nvSpPr>
      <dsp:spPr>
        <a:xfrm>
          <a:off x="0" y="0"/>
          <a:ext cx="1939501" cy="6465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8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মূল্যায়ন</a:t>
          </a:r>
          <a:endParaRPr lang="en-US" sz="48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0" y="0"/>
        <a:ext cx="1939501" cy="6465005"/>
      </dsp:txXfrm>
    </dsp:sp>
    <dsp:sp modelId="{D4D4849C-EF67-466A-9B14-BA0FF2AFD795}">
      <dsp:nvSpPr>
        <dsp:cNvPr id="0" name=""/>
        <dsp:cNvSpPr/>
      </dsp:nvSpPr>
      <dsp:spPr>
        <a:xfrm>
          <a:off x="2084964" y="75998"/>
          <a:ext cx="7612544" cy="1519970"/>
        </a:xfrm>
        <a:prstGeom prst="rect">
          <a:avLst/>
        </a:prstGeom>
        <a:noFill/>
        <a:ln w="57150"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rPr>
            <a:t>১/ ১৯৪৬ সালের মিশন কি নামে অভিহিত?</a:t>
          </a:r>
          <a:endParaRPr lang="en-US" sz="3600" b="1" kern="1200" dirty="0">
            <a:solidFill>
              <a:srgbClr val="0000FF"/>
            </a:solidFill>
            <a:latin typeface="NikoshBAN" pitchFamily="2" charset="0"/>
            <a:cs typeface="NikoshBAN" pitchFamily="2" charset="0"/>
          </a:endParaRPr>
        </a:p>
      </dsp:txBody>
      <dsp:txXfrm>
        <a:off x="2084964" y="75998"/>
        <a:ext cx="7612544" cy="1519970"/>
      </dsp:txXfrm>
    </dsp:sp>
    <dsp:sp modelId="{829CCB5D-A12B-4457-A931-7C2D67994700}">
      <dsp:nvSpPr>
        <dsp:cNvPr id="0" name=""/>
        <dsp:cNvSpPr/>
      </dsp:nvSpPr>
      <dsp:spPr>
        <a:xfrm>
          <a:off x="1939501" y="1595969"/>
          <a:ext cx="77580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0000FF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325F47-3A03-48B4-B02D-9C35B3EC7CD4}">
      <dsp:nvSpPr>
        <dsp:cNvPr id="0" name=""/>
        <dsp:cNvSpPr/>
      </dsp:nvSpPr>
      <dsp:spPr>
        <a:xfrm>
          <a:off x="2084964" y="1671967"/>
          <a:ext cx="7612544" cy="1519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009900"/>
              </a:solidFill>
              <a:latin typeface="NikoshBAN" pitchFamily="2" charset="0"/>
              <a:cs typeface="NikoshBAN" pitchFamily="2" charset="0"/>
            </a:rPr>
            <a:t>২/ ৩রা জুন পরিকল্পনা কি?</a:t>
          </a:r>
          <a:endParaRPr lang="en-US" sz="3600" b="1" kern="1200" dirty="0">
            <a:solidFill>
              <a:srgbClr val="009900"/>
            </a:solidFill>
            <a:latin typeface="NikoshBAN" pitchFamily="2" charset="0"/>
            <a:cs typeface="NikoshBAN" pitchFamily="2" charset="0"/>
          </a:endParaRPr>
        </a:p>
      </dsp:txBody>
      <dsp:txXfrm>
        <a:off x="2084964" y="1671967"/>
        <a:ext cx="7612544" cy="1519970"/>
      </dsp:txXfrm>
    </dsp:sp>
    <dsp:sp modelId="{ECBDC576-EBCF-4438-AF48-15AB830B5F5C}">
      <dsp:nvSpPr>
        <dsp:cNvPr id="0" name=""/>
        <dsp:cNvSpPr/>
      </dsp:nvSpPr>
      <dsp:spPr>
        <a:xfrm>
          <a:off x="1939501" y="3191938"/>
          <a:ext cx="77580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00800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DCC92E-DDB4-4499-B8FC-65C091026E96}">
      <dsp:nvSpPr>
        <dsp:cNvPr id="0" name=""/>
        <dsp:cNvSpPr/>
      </dsp:nvSpPr>
      <dsp:spPr>
        <a:xfrm>
          <a:off x="2084964" y="3267937"/>
          <a:ext cx="7612544" cy="1519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FF3300"/>
              </a:solidFill>
              <a:latin typeface="NikoshBAN" pitchFamily="2" charset="0"/>
              <a:cs typeface="NikoshBAN" pitchFamily="2" charset="0"/>
            </a:rPr>
            <a:t>৩/ ভারতবর্ষের সর্বশেষ গভর্নর জেনারেল কে ছিলেন?</a:t>
          </a:r>
          <a:endParaRPr lang="en-US" sz="3600" b="1" kern="1200" dirty="0">
            <a:solidFill>
              <a:srgbClr val="FF3300"/>
            </a:solidFill>
            <a:latin typeface="NikoshBAN" pitchFamily="2" charset="0"/>
            <a:cs typeface="NikoshBAN" pitchFamily="2" charset="0"/>
          </a:endParaRPr>
        </a:p>
      </dsp:txBody>
      <dsp:txXfrm>
        <a:off x="2084964" y="3267937"/>
        <a:ext cx="7612544" cy="1519970"/>
      </dsp:txXfrm>
    </dsp:sp>
    <dsp:sp modelId="{B88B13D0-8A98-4CF3-B2AE-F6E6EC91C104}">
      <dsp:nvSpPr>
        <dsp:cNvPr id="0" name=""/>
        <dsp:cNvSpPr/>
      </dsp:nvSpPr>
      <dsp:spPr>
        <a:xfrm>
          <a:off x="1939501" y="4787908"/>
          <a:ext cx="77580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FF330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9F8F08-F31C-4635-AB44-2F5C38E95BF1}">
      <dsp:nvSpPr>
        <dsp:cNvPr id="0" name=""/>
        <dsp:cNvSpPr/>
      </dsp:nvSpPr>
      <dsp:spPr>
        <a:xfrm>
          <a:off x="2084964" y="4863906"/>
          <a:ext cx="7612544" cy="1519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084964" y="4863906"/>
        <a:ext cx="7612544" cy="1519970"/>
      </dsp:txXfrm>
    </dsp:sp>
    <dsp:sp modelId="{A8393263-4540-4A9F-9D0B-745694CA7FA3}">
      <dsp:nvSpPr>
        <dsp:cNvPr id="0" name=""/>
        <dsp:cNvSpPr/>
      </dsp:nvSpPr>
      <dsp:spPr>
        <a:xfrm>
          <a:off x="1939501" y="6383877"/>
          <a:ext cx="77580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970" y="2236948"/>
            <a:ext cx="12364324" cy="15435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1940" y="4080510"/>
            <a:ext cx="10182384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21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42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63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85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06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27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49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70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5943-26AD-4948-A3AD-E87C60659A1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4C7F-5AEE-42FC-99B9-F1D1572332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5943-26AD-4948-A3AD-E87C60659A1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4C7F-5AEE-42FC-99B9-F1D1572332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778710" y="303373"/>
            <a:ext cx="5204836" cy="64508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6632" y="303373"/>
            <a:ext cx="15379643" cy="64508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5943-26AD-4948-A3AD-E87C60659A1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4C7F-5AEE-42FC-99B9-F1D1572332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5943-26AD-4948-A3AD-E87C60659A1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4C7F-5AEE-42FC-99B9-F1D1572332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054" y="4627246"/>
            <a:ext cx="12364324" cy="1430179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9054" y="3052049"/>
            <a:ext cx="12364324" cy="1575196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2130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426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6391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852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1065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2783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4913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7044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5943-26AD-4948-A3AD-E87C60659A1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4C7F-5AEE-42FC-99B9-F1D1572332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6632" y="1763554"/>
            <a:ext cx="10290977" cy="4990624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0046" y="1763554"/>
            <a:ext cx="10293501" cy="4990624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5943-26AD-4948-A3AD-E87C60659A1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4C7F-5AEE-42FC-99B9-F1D1572332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313" y="288370"/>
            <a:ext cx="13091637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7313" y="1611869"/>
            <a:ext cx="6427126" cy="671750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1305" indent="0">
              <a:buNone/>
              <a:defRPr sz="2700" b="1"/>
            </a:lvl2pPr>
            <a:lvl3pPr marL="1242611" indent="0">
              <a:buNone/>
              <a:defRPr sz="2400" b="1"/>
            </a:lvl3pPr>
            <a:lvl4pPr marL="1863915" indent="0">
              <a:buNone/>
              <a:defRPr sz="2200" b="1"/>
            </a:lvl4pPr>
            <a:lvl5pPr marL="2485220" indent="0">
              <a:buNone/>
              <a:defRPr sz="2200" b="1"/>
            </a:lvl5pPr>
            <a:lvl6pPr marL="3106526" indent="0">
              <a:buNone/>
              <a:defRPr sz="2200" b="1"/>
            </a:lvl6pPr>
            <a:lvl7pPr marL="3727831" indent="0">
              <a:buNone/>
              <a:defRPr sz="2200" b="1"/>
            </a:lvl7pPr>
            <a:lvl8pPr marL="4349136" indent="0">
              <a:buNone/>
              <a:defRPr sz="2200" b="1"/>
            </a:lvl8pPr>
            <a:lvl9pPr marL="4970441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7313" y="2283619"/>
            <a:ext cx="6427126" cy="4148852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89302" y="1611869"/>
            <a:ext cx="6429650" cy="671750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1305" indent="0">
              <a:buNone/>
              <a:defRPr sz="2700" b="1"/>
            </a:lvl2pPr>
            <a:lvl3pPr marL="1242611" indent="0">
              <a:buNone/>
              <a:defRPr sz="2400" b="1"/>
            </a:lvl3pPr>
            <a:lvl4pPr marL="1863915" indent="0">
              <a:buNone/>
              <a:defRPr sz="2200" b="1"/>
            </a:lvl4pPr>
            <a:lvl5pPr marL="2485220" indent="0">
              <a:buNone/>
              <a:defRPr sz="2200" b="1"/>
            </a:lvl5pPr>
            <a:lvl6pPr marL="3106526" indent="0">
              <a:buNone/>
              <a:defRPr sz="2200" b="1"/>
            </a:lvl6pPr>
            <a:lvl7pPr marL="3727831" indent="0">
              <a:buNone/>
              <a:defRPr sz="2200" b="1"/>
            </a:lvl7pPr>
            <a:lvl8pPr marL="4349136" indent="0">
              <a:buNone/>
              <a:defRPr sz="2200" b="1"/>
            </a:lvl8pPr>
            <a:lvl9pPr marL="4970441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89302" y="2283619"/>
            <a:ext cx="6429650" cy="4148852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5943-26AD-4948-A3AD-E87C60659A1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4C7F-5AEE-42FC-99B9-F1D1572332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5943-26AD-4948-A3AD-E87C60659A1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4C7F-5AEE-42FC-99B9-F1D1572332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5943-26AD-4948-A3AD-E87C60659A1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4C7F-5AEE-42FC-99B9-F1D1572332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314" y="286702"/>
            <a:ext cx="4785620" cy="122015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7185" y="286704"/>
            <a:ext cx="8131765" cy="6145769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7314" y="1506857"/>
            <a:ext cx="4785620" cy="4925616"/>
          </a:xfrm>
        </p:spPr>
        <p:txBody>
          <a:bodyPr/>
          <a:lstStyle>
            <a:lvl1pPr marL="0" indent="0">
              <a:buNone/>
              <a:defRPr sz="1900"/>
            </a:lvl1pPr>
            <a:lvl2pPr marL="621305" indent="0">
              <a:buNone/>
              <a:defRPr sz="1600"/>
            </a:lvl2pPr>
            <a:lvl3pPr marL="1242611" indent="0">
              <a:buNone/>
              <a:defRPr sz="1400"/>
            </a:lvl3pPr>
            <a:lvl4pPr marL="1863915" indent="0">
              <a:buNone/>
              <a:defRPr sz="1200"/>
            </a:lvl4pPr>
            <a:lvl5pPr marL="2485220" indent="0">
              <a:buNone/>
              <a:defRPr sz="1200"/>
            </a:lvl5pPr>
            <a:lvl6pPr marL="3106526" indent="0">
              <a:buNone/>
              <a:defRPr sz="1200"/>
            </a:lvl6pPr>
            <a:lvl7pPr marL="3727831" indent="0">
              <a:buNone/>
              <a:defRPr sz="1200"/>
            </a:lvl7pPr>
            <a:lvl8pPr marL="4349136" indent="0">
              <a:buNone/>
              <a:defRPr sz="1200"/>
            </a:lvl8pPr>
            <a:lvl9pPr marL="497044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5943-26AD-4948-A3AD-E87C60659A1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4C7F-5AEE-42FC-99B9-F1D1572332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1169" y="5040631"/>
            <a:ext cx="8727758" cy="595075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1169" y="643414"/>
            <a:ext cx="8727758" cy="4320540"/>
          </a:xfrm>
        </p:spPr>
        <p:txBody>
          <a:bodyPr/>
          <a:lstStyle>
            <a:lvl1pPr marL="0" indent="0">
              <a:buNone/>
              <a:defRPr sz="4300"/>
            </a:lvl1pPr>
            <a:lvl2pPr marL="621305" indent="0">
              <a:buNone/>
              <a:defRPr sz="3800"/>
            </a:lvl2pPr>
            <a:lvl3pPr marL="1242611" indent="0">
              <a:buNone/>
              <a:defRPr sz="3300"/>
            </a:lvl3pPr>
            <a:lvl4pPr marL="1863915" indent="0">
              <a:buNone/>
              <a:defRPr sz="2700"/>
            </a:lvl4pPr>
            <a:lvl5pPr marL="2485220" indent="0">
              <a:buNone/>
              <a:defRPr sz="2700"/>
            </a:lvl5pPr>
            <a:lvl6pPr marL="3106526" indent="0">
              <a:buNone/>
              <a:defRPr sz="2700"/>
            </a:lvl6pPr>
            <a:lvl7pPr marL="3727831" indent="0">
              <a:buNone/>
              <a:defRPr sz="2700"/>
            </a:lvl7pPr>
            <a:lvl8pPr marL="4349136" indent="0">
              <a:buNone/>
              <a:defRPr sz="2700"/>
            </a:lvl8pPr>
            <a:lvl9pPr marL="4970441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1169" y="5635706"/>
            <a:ext cx="8727758" cy="845105"/>
          </a:xfrm>
        </p:spPr>
        <p:txBody>
          <a:bodyPr/>
          <a:lstStyle>
            <a:lvl1pPr marL="0" indent="0">
              <a:buNone/>
              <a:defRPr sz="1900"/>
            </a:lvl1pPr>
            <a:lvl2pPr marL="621305" indent="0">
              <a:buNone/>
              <a:defRPr sz="1600"/>
            </a:lvl2pPr>
            <a:lvl3pPr marL="1242611" indent="0">
              <a:buNone/>
              <a:defRPr sz="1400"/>
            </a:lvl3pPr>
            <a:lvl4pPr marL="1863915" indent="0">
              <a:buNone/>
              <a:defRPr sz="1200"/>
            </a:lvl4pPr>
            <a:lvl5pPr marL="2485220" indent="0">
              <a:buNone/>
              <a:defRPr sz="1200"/>
            </a:lvl5pPr>
            <a:lvl6pPr marL="3106526" indent="0">
              <a:buNone/>
              <a:defRPr sz="1200"/>
            </a:lvl6pPr>
            <a:lvl7pPr marL="3727831" indent="0">
              <a:buNone/>
              <a:defRPr sz="1200"/>
            </a:lvl7pPr>
            <a:lvl8pPr marL="4349136" indent="0">
              <a:buNone/>
              <a:defRPr sz="1200"/>
            </a:lvl8pPr>
            <a:lvl9pPr marL="497044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5943-26AD-4948-A3AD-E87C60659A1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4C7F-5AEE-42FC-99B9-F1D1572332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7313" y="288370"/>
            <a:ext cx="13091637" cy="1200150"/>
          </a:xfrm>
          <a:prstGeom prst="rect">
            <a:avLst/>
          </a:prstGeom>
        </p:spPr>
        <p:txBody>
          <a:bodyPr vert="horz" lIns="124262" tIns="62129" rIns="124262" bIns="6212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7313" y="1680212"/>
            <a:ext cx="13091637" cy="4752261"/>
          </a:xfrm>
          <a:prstGeom prst="rect">
            <a:avLst/>
          </a:prstGeom>
        </p:spPr>
        <p:txBody>
          <a:bodyPr vert="horz" lIns="124262" tIns="62129" rIns="124262" bIns="6212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7313" y="6674169"/>
            <a:ext cx="3394128" cy="383381"/>
          </a:xfrm>
          <a:prstGeom prst="rect">
            <a:avLst/>
          </a:prstGeom>
        </p:spPr>
        <p:txBody>
          <a:bodyPr vert="horz" lIns="124262" tIns="62129" rIns="124262" bIns="6212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85943-26AD-4948-A3AD-E87C60659A1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69973" y="6674169"/>
            <a:ext cx="4606317" cy="383381"/>
          </a:xfrm>
          <a:prstGeom prst="rect">
            <a:avLst/>
          </a:prstGeom>
        </p:spPr>
        <p:txBody>
          <a:bodyPr vert="horz" lIns="124262" tIns="62129" rIns="124262" bIns="6212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24822" y="6674169"/>
            <a:ext cx="3394128" cy="383381"/>
          </a:xfrm>
          <a:prstGeom prst="rect">
            <a:avLst/>
          </a:prstGeom>
        </p:spPr>
        <p:txBody>
          <a:bodyPr vert="horz" lIns="124262" tIns="62129" rIns="124262" bIns="6212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34C7F-5AEE-42FC-99B9-F1D1572332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242611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5979" indent="-465979" algn="l" defTabSz="1242611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09620" indent="-388315" algn="l" defTabSz="1242611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53262" indent="-310652" algn="l" defTabSz="1242611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174569" indent="-310652" algn="l" defTabSz="1242611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95873" indent="-310652" algn="l" defTabSz="1242611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17178" indent="-310652" algn="l" defTabSz="1242611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38483" indent="-310652" algn="l" defTabSz="1242611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59788" indent="-310652" algn="l" defTabSz="1242611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81093" indent="-310652" algn="l" defTabSz="1242611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4261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1305" algn="l" defTabSz="124261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42611" algn="l" defTabSz="124261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63915" algn="l" defTabSz="124261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85220" algn="l" defTabSz="124261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106526" algn="l" defTabSz="124261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727831" algn="l" defTabSz="124261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49136" algn="l" defTabSz="124261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70441" algn="l" defTabSz="124261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f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f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f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f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f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f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93211" y="792138"/>
            <a:ext cx="6192688" cy="2873514"/>
          </a:xfrm>
          <a:prstGeom prst="wave">
            <a:avLst/>
          </a:prstGeom>
          <a:blipFill>
            <a:blip r:embed="rId3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LightScreen/>
                      </a14:imgEffect>
                      <a14:imgEffect>
                        <a14:brightnessContrast bright="2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88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F21BA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শুভেচ্ছা</a:t>
            </a:r>
            <a:endParaRPr lang="en-US" sz="8800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F21BA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347" y="2088282"/>
            <a:ext cx="14151631" cy="280076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bn-IN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মাউন্টব্যাটেন পরিকল্পনা কার্যকর করার জন্য ৪ জুলাই বৃটিশ পার্লামেন্টে একটি </a:t>
            </a:r>
          </a:p>
          <a:p>
            <a:r>
              <a:rPr lang="bn-IN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বিল উন্থাপন করা হয়।এতে ভারত ও পাকিস্তান নামে দুটি স্বাধীন সার্বভৌম রাষ্ট্র</a:t>
            </a:r>
          </a:p>
          <a:p>
            <a:r>
              <a:rPr lang="bn-IN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প্রতিষ্ঠার প্রস্তাব করা হয়.১৯৪৭  সালে ১৮ জুলাই বৃটিশ পার্লামেন্ট ‘ভারত স্বাধীনতা </a:t>
            </a:r>
          </a:p>
          <a:p>
            <a:r>
              <a:rPr lang="bn-IN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আইন’ পাস করে। এটিই ‘ভারত স্বাধীনতা আইন ১৯৪৭’ নামে পরিচিতি।</a:t>
            </a:r>
            <a:endParaRPr lang="en-US" sz="4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6346" y="2088281"/>
            <a:ext cx="14151631" cy="28007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ভারত স্বাধীনতা আইন নামকরণ </a:t>
            </a:r>
            <a:endParaRPr lang="en-US" sz="6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19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515" y="213194"/>
            <a:ext cx="10945216" cy="57635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2750606" y="6192283"/>
            <a:ext cx="8468985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ভারত স্বাধীনতা আইন ১৯৪৭ ,স্বাক্ষরকালীন একটি ছবি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425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2531" y="1368202"/>
            <a:ext cx="811441" cy="470898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</a:t>
            </a:r>
          </a:p>
          <a:p>
            <a:pPr algn="ctr"/>
            <a:r>
              <a:rPr lang="bn-IN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</a:p>
          <a:p>
            <a:pPr algn="ctr"/>
            <a:r>
              <a:rPr lang="bn-IN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</a:p>
          <a:p>
            <a:pPr algn="ctr"/>
            <a:r>
              <a:rPr lang="bn-IN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</a:t>
            </a:r>
          </a:p>
          <a:p>
            <a:pPr algn="ctr"/>
            <a:r>
              <a:rPr lang="bn-IN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687862" y="750268"/>
            <a:ext cx="9865096" cy="5328592"/>
            <a:chOff x="3687862" y="750268"/>
            <a:chExt cx="9865096" cy="5328592"/>
          </a:xfrm>
        </p:grpSpPr>
        <p:sp>
          <p:nvSpPr>
            <p:cNvPr id="2" name="Horizontal Scroll 1"/>
            <p:cNvSpPr/>
            <p:nvPr/>
          </p:nvSpPr>
          <p:spPr>
            <a:xfrm>
              <a:off x="3687862" y="750268"/>
              <a:ext cx="9865096" cy="5328592"/>
            </a:xfrm>
            <a:prstGeom prst="horizontalScroll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472931" y="2626308"/>
              <a:ext cx="7715574" cy="144655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bn-IN" sz="4400" b="1" dirty="0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১৯৪৭ সালের ভারত স্বাধীনতা আইনের প্রধান</a:t>
              </a:r>
            </a:p>
            <a:p>
              <a:pPr algn="ctr"/>
              <a:r>
                <a:rPr lang="bn-IN" sz="4400" b="1" dirty="0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বৈশিষ্ট্যগুলো ছক আকারে লিখো।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730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349" y="792138"/>
            <a:ext cx="1224136" cy="54014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বৈ</a:t>
            </a:r>
            <a:endParaRPr lang="en-US" sz="11500" b="1" spc="300" dirty="0" smtClean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</a:t>
            </a:r>
            <a:endParaRPr lang="en-US" sz="11500" b="1" spc="300" dirty="0" smtClean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ষ্ট্য</a:t>
            </a:r>
            <a:endParaRPr lang="en-US" sz="11500" b="1" spc="300" dirty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69767" y="5700943"/>
            <a:ext cx="12791347" cy="1161142"/>
          </a:xfrm>
          <a:custGeom>
            <a:avLst/>
            <a:gdLst>
              <a:gd name="connsiteX0" fmla="*/ 0 w 10585175"/>
              <a:gd name="connsiteY0" fmla="*/ 0 h 914400"/>
              <a:gd name="connsiteX1" fmla="*/ 10585175 w 10585175"/>
              <a:gd name="connsiteY1" fmla="*/ 0 h 914400"/>
              <a:gd name="connsiteX2" fmla="*/ 10585175 w 10585175"/>
              <a:gd name="connsiteY2" fmla="*/ 914400 h 914400"/>
              <a:gd name="connsiteX3" fmla="*/ 0 w 10585175"/>
              <a:gd name="connsiteY3" fmla="*/ 914400 h 914400"/>
              <a:gd name="connsiteX4" fmla="*/ 0 w 10585175"/>
              <a:gd name="connsiteY4" fmla="*/ 0 h 9144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0 w 10512604"/>
              <a:gd name="connsiteY0" fmla="*/ 0 h 1219200"/>
              <a:gd name="connsiteX1" fmla="*/ 10512604 w 10512604"/>
              <a:gd name="connsiteY1" fmla="*/ 304800 h 1219200"/>
              <a:gd name="connsiteX2" fmla="*/ 10512604 w 10512604"/>
              <a:gd name="connsiteY2" fmla="*/ 1219200 h 1219200"/>
              <a:gd name="connsiteX3" fmla="*/ 58057 w 10512604"/>
              <a:gd name="connsiteY3" fmla="*/ 1219200 h 1219200"/>
              <a:gd name="connsiteX4" fmla="*/ 0 w 10512604"/>
              <a:gd name="connsiteY4" fmla="*/ 0 h 1219200"/>
              <a:gd name="connsiteX0" fmla="*/ 14514 w 10527118"/>
              <a:gd name="connsiteY0" fmla="*/ 0 h 1219200"/>
              <a:gd name="connsiteX1" fmla="*/ 10527118 w 10527118"/>
              <a:gd name="connsiteY1" fmla="*/ 304800 h 1219200"/>
              <a:gd name="connsiteX2" fmla="*/ 10527118 w 10527118"/>
              <a:gd name="connsiteY2" fmla="*/ 1219200 h 1219200"/>
              <a:gd name="connsiteX3" fmla="*/ 0 w 10527118"/>
              <a:gd name="connsiteY3" fmla="*/ 1190172 h 1219200"/>
              <a:gd name="connsiteX4" fmla="*/ 14514 w 10527118"/>
              <a:gd name="connsiteY4" fmla="*/ 0 h 1219200"/>
              <a:gd name="connsiteX0" fmla="*/ 14514 w 10527118"/>
              <a:gd name="connsiteY0" fmla="*/ 0 h 1219200"/>
              <a:gd name="connsiteX1" fmla="*/ 10527118 w 10527118"/>
              <a:gd name="connsiteY1" fmla="*/ 304800 h 1219200"/>
              <a:gd name="connsiteX2" fmla="*/ 10527118 w 10527118"/>
              <a:gd name="connsiteY2" fmla="*/ 1219200 h 1219200"/>
              <a:gd name="connsiteX3" fmla="*/ 0 w 10527118"/>
              <a:gd name="connsiteY3" fmla="*/ 1190172 h 1219200"/>
              <a:gd name="connsiteX4" fmla="*/ 14514 w 10527118"/>
              <a:gd name="connsiteY4" fmla="*/ 0 h 1219200"/>
              <a:gd name="connsiteX0" fmla="*/ 50 w 10831969"/>
              <a:gd name="connsiteY0" fmla="*/ 0 h 1291771"/>
              <a:gd name="connsiteX1" fmla="*/ 10831969 w 10831969"/>
              <a:gd name="connsiteY1" fmla="*/ 377371 h 1291771"/>
              <a:gd name="connsiteX2" fmla="*/ 10831969 w 10831969"/>
              <a:gd name="connsiteY2" fmla="*/ 1291771 h 1291771"/>
              <a:gd name="connsiteX3" fmla="*/ 304851 w 10831969"/>
              <a:gd name="connsiteY3" fmla="*/ 1262743 h 1291771"/>
              <a:gd name="connsiteX4" fmla="*/ 50 w 10831969"/>
              <a:gd name="connsiteY4" fmla="*/ 0 h 1291771"/>
              <a:gd name="connsiteX0" fmla="*/ 50 w 10831969"/>
              <a:gd name="connsiteY0" fmla="*/ 0 h 1291771"/>
              <a:gd name="connsiteX1" fmla="*/ 10831969 w 10831969"/>
              <a:gd name="connsiteY1" fmla="*/ 377371 h 1291771"/>
              <a:gd name="connsiteX2" fmla="*/ 10831969 w 10831969"/>
              <a:gd name="connsiteY2" fmla="*/ 1291771 h 1291771"/>
              <a:gd name="connsiteX3" fmla="*/ 304851 w 10831969"/>
              <a:gd name="connsiteY3" fmla="*/ 1262743 h 1291771"/>
              <a:gd name="connsiteX4" fmla="*/ 50 w 10831969"/>
              <a:gd name="connsiteY4" fmla="*/ 0 h 1291771"/>
              <a:gd name="connsiteX0" fmla="*/ 50 w 11514140"/>
              <a:gd name="connsiteY0" fmla="*/ 0 h 1291771"/>
              <a:gd name="connsiteX1" fmla="*/ 11514140 w 11514140"/>
              <a:gd name="connsiteY1" fmla="*/ 29028 h 1291771"/>
              <a:gd name="connsiteX2" fmla="*/ 10831969 w 11514140"/>
              <a:gd name="connsiteY2" fmla="*/ 1291771 h 1291771"/>
              <a:gd name="connsiteX3" fmla="*/ 304851 w 11514140"/>
              <a:gd name="connsiteY3" fmla="*/ 1262743 h 1291771"/>
              <a:gd name="connsiteX4" fmla="*/ 50 w 11514140"/>
              <a:gd name="connsiteY4" fmla="*/ 0 h 1291771"/>
              <a:gd name="connsiteX0" fmla="*/ 50 w 11514140"/>
              <a:gd name="connsiteY0" fmla="*/ 0 h 1291771"/>
              <a:gd name="connsiteX1" fmla="*/ 11514140 w 11514140"/>
              <a:gd name="connsiteY1" fmla="*/ 29028 h 1291771"/>
              <a:gd name="connsiteX2" fmla="*/ 10831969 w 11514140"/>
              <a:gd name="connsiteY2" fmla="*/ 1291771 h 1291771"/>
              <a:gd name="connsiteX3" fmla="*/ 304851 w 11514140"/>
              <a:gd name="connsiteY3" fmla="*/ 1262743 h 1291771"/>
              <a:gd name="connsiteX4" fmla="*/ 50 w 11514140"/>
              <a:gd name="connsiteY4" fmla="*/ 0 h 1291771"/>
              <a:gd name="connsiteX0" fmla="*/ 50 w 11514140"/>
              <a:gd name="connsiteY0" fmla="*/ 0 h 1262743"/>
              <a:gd name="connsiteX1" fmla="*/ 11514140 w 11514140"/>
              <a:gd name="connsiteY1" fmla="*/ 29028 h 1262743"/>
              <a:gd name="connsiteX2" fmla="*/ 10977112 w 11514140"/>
              <a:gd name="connsiteY2" fmla="*/ 1262742 h 1262743"/>
              <a:gd name="connsiteX3" fmla="*/ 304851 w 11514140"/>
              <a:gd name="connsiteY3" fmla="*/ 1262743 h 1262743"/>
              <a:gd name="connsiteX4" fmla="*/ 50 w 11514140"/>
              <a:gd name="connsiteY4" fmla="*/ 0 h 1262743"/>
              <a:gd name="connsiteX0" fmla="*/ 33 w 11688295"/>
              <a:gd name="connsiteY0" fmla="*/ 0 h 1262743"/>
              <a:gd name="connsiteX1" fmla="*/ 11688295 w 11688295"/>
              <a:gd name="connsiteY1" fmla="*/ 29028 h 1262743"/>
              <a:gd name="connsiteX2" fmla="*/ 11151267 w 11688295"/>
              <a:gd name="connsiteY2" fmla="*/ 1262742 h 1262743"/>
              <a:gd name="connsiteX3" fmla="*/ 479006 w 11688295"/>
              <a:gd name="connsiteY3" fmla="*/ 1262743 h 1262743"/>
              <a:gd name="connsiteX4" fmla="*/ 33 w 11688295"/>
              <a:gd name="connsiteY4" fmla="*/ 0 h 1262743"/>
              <a:gd name="connsiteX0" fmla="*/ 25 w 11862458"/>
              <a:gd name="connsiteY0" fmla="*/ 32348 h 1251548"/>
              <a:gd name="connsiteX1" fmla="*/ 11862458 w 11862458"/>
              <a:gd name="connsiteY1" fmla="*/ 17833 h 1251548"/>
              <a:gd name="connsiteX2" fmla="*/ 11325430 w 11862458"/>
              <a:gd name="connsiteY2" fmla="*/ 1251547 h 1251548"/>
              <a:gd name="connsiteX3" fmla="*/ 653169 w 11862458"/>
              <a:gd name="connsiteY3" fmla="*/ 1251548 h 1251548"/>
              <a:gd name="connsiteX4" fmla="*/ 25 w 11862458"/>
              <a:gd name="connsiteY4" fmla="*/ 32348 h 1251548"/>
              <a:gd name="connsiteX0" fmla="*/ 25 w 12283372"/>
              <a:gd name="connsiteY0" fmla="*/ 0 h 1219200"/>
              <a:gd name="connsiteX1" fmla="*/ 12283372 w 12283372"/>
              <a:gd name="connsiteY1" fmla="*/ 130627 h 1219200"/>
              <a:gd name="connsiteX2" fmla="*/ 11325430 w 12283372"/>
              <a:gd name="connsiteY2" fmla="*/ 1219199 h 1219200"/>
              <a:gd name="connsiteX3" fmla="*/ 653169 w 12283372"/>
              <a:gd name="connsiteY3" fmla="*/ 1219200 h 1219200"/>
              <a:gd name="connsiteX4" fmla="*/ 25 w 12283372"/>
              <a:gd name="connsiteY4" fmla="*/ 0 h 1219200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22 w 12530112"/>
              <a:gd name="connsiteY0" fmla="*/ 0 h 1161142"/>
              <a:gd name="connsiteX1" fmla="*/ 12530112 w 12530112"/>
              <a:gd name="connsiteY1" fmla="*/ 72570 h 1161142"/>
              <a:gd name="connsiteX2" fmla="*/ 11572170 w 12530112"/>
              <a:gd name="connsiteY2" fmla="*/ 1161142 h 1161142"/>
              <a:gd name="connsiteX3" fmla="*/ 725737 w 12530112"/>
              <a:gd name="connsiteY3" fmla="*/ 1132114 h 1161142"/>
              <a:gd name="connsiteX4" fmla="*/ 22 w 12530112"/>
              <a:gd name="connsiteY4" fmla="*/ 0 h 1161142"/>
              <a:gd name="connsiteX0" fmla="*/ 17 w 12791364"/>
              <a:gd name="connsiteY0" fmla="*/ 0 h 1161142"/>
              <a:gd name="connsiteX1" fmla="*/ 12791364 w 12791364"/>
              <a:gd name="connsiteY1" fmla="*/ 72570 h 1161142"/>
              <a:gd name="connsiteX2" fmla="*/ 11833422 w 12791364"/>
              <a:gd name="connsiteY2" fmla="*/ 1161142 h 1161142"/>
              <a:gd name="connsiteX3" fmla="*/ 986989 w 12791364"/>
              <a:gd name="connsiteY3" fmla="*/ 1132114 h 1161142"/>
              <a:gd name="connsiteX4" fmla="*/ 17 w 12791364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91347" h="1161142">
                <a:moveTo>
                  <a:pt x="0" y="0"/>
                </a:moveTo>
                <a:cubicBezTo>
                  <a:pt x="1138370" y="159657"/>
                  <a:pt x="9287146" y="-29030"/>
                  <a:pt x="12791347" y="72570"/>
                </a:cubicBezTo>
                <a:cubicBezTo>
                  <a:pt x="12186586" y="478970"/>
                  <a:pt x="12089824" y="478971"/>
                  <a:pt x="11833405" y="1161142"/>
                </a:cubicBezTo>
                <a:lnTo>
                  <a:pt x="986972" y="1132114"/>
                </a:lnTo>
                <a:cubicBezTo>
                  <a:pt x="1020839" y="532190"/>
                  <a:pt x="430590" y="208038"/>
                  <a:pt x="0" y="0"/>
                </a:cubicBezTo>
                <a:close/>
              </a:path>
            </a:pathLst>
          </a:custGeom>
          <a:ln w="57150">
            <a:solidFill>
              <a:srgbClr val="CF21BA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দুটি ডোমিনিয়ন সৃষ্টি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672851" y="576114"/>
            <a:ext cx="10585177" cy="4824536"/>
            <a:chOff x="2687367" y="544049"/>
            <a:chExt cx="10585177" cy="4824536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2687368" y="544049"/>
              <a:ext cx="10585176" cy="4824536"/>
            </a:xfrm>
            <a:prstGeom prst="round2Diag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687367" y="4968602"/>
              <a:ext cx="10505497" cy="399983"/>
            </a:xfrm>
            <a:custGeom>
              <a:avLst/>
              <a:gdLst>
                <a:gd name="connsiteX0" fmla="*/ 0 w 10202387"/>
                <a:gd name="connsiteY0" fmla="*/ 0 h 543999"/>
                <a:gd name="connsiteX1" fmla="*/ 10202387 w 10202387"/>
                <a:gd name="connsiteY1" fmla="*/ 0 h 543999"/>
                <a:gd name="connsiteX2" fmla="*/ 10202387 w 10202387"/>
                <a:gd name="connsiteY2" fmla="*/ 543999 h 543999"/>
                <a:gd name="connsiteX3" fmla="*/ 0 w 10202387"/>
                <a:gd name="connsiteY3" fmla="*/ 543999 h 543999"/>
                <a:gd name="connsiteX4" fmla="*/ 0 w 10202387"/>
                <a:gd name="connsiteY4" fmla="*/ 0 h 543999"/>
                <a:gd name="connsiteX0" fmla="*/ 0 w 10492673"/>
                <a:gd name="connsiteY0" fmla="*/ 0 h 543999"/>
                <a:gd name="connsiteX1" fmla="*/ 10492673 w 10492673"/>
                <a:gd name="connsiteY1" fmla="*/ 0 h 543999"/>
                <a:gd name="connsiteX2" fmla="*/ 10202387 w 10492673"/>
                <a:gd name="connsiteY2" fmla="*/ 543999 h 543999"/>
                <a:gd name="connsiteX3" fmla="*/ 0 w 10492673"/>
                <a:gd name="connsiteY3" fmla="*/ 543999 h 543999"/>
                <a:gd name="connsiteX4" fmla="*/ 0 w 10492673"/>
                <a:gd name="connsiteY4" fmla="*/ 0 h 543999"/>
                <a:gd name="connsiteX0" fmla="*/ 0 w 10492673"/>
                <a:gd name="connsiteY0" fmla="*/ 0 h 543999"/>
                <a:gd name="connsiteX1" fmla="*/ 10492673 w 10492673"/>
                <a:gd name="connsiteY1" fmla="*/ 0 h 543999"/>
                <a:gd name="connsiteX2" fmla="*/ 9997738 w 10492673"/>
                <a:gd name="connsiteY2" fmla="*/ 543999 h 543999"/>
                <a:gd name="connsiteX3" fmla="*/ 0 w 10492673"/>
                <a:gd name="connsiteY3" fmla="*/ 543999 h 543999"/>
                <a:gd name="connsiteX4" fmla="*/ 0 w 10492673"/>
                <a:gd name="connsiteY4" fmla="*/ 0 h 543999"/>
                <a:gd name="connsiteX0" fmla="*/ 0 w 10492673"/>
                <a:gd name="connsiteY0" fmla="*/ 0 h 543999"/>
                <a:gd name="connsiteX1" fmla="*/ 10492673 w 10492673"/>
                <a:gd name="connsiteY1" fmla="*/ 0 h 543999"/>
                <a:gd name="connsiteX2" fmla="*/ 9997738 w 10492673"/>
                <a:gd name="connsiteY2" fmla="*/ 543999 h 543999"/>
                <a:gd name="connsiteX3" fmla="*/ 0 w 10492673"/>
                <a:gd name="connsiteY3" fmla="*/ 543999 h 543999"/>
                <a:gd name="connsiteX4" fmla="*/ 0 w 10492673"/>
                <a:gd name="connsiteY4" fmla="*/ 0 h 543999"/>
                <a:gd name="connsiteX0" fmla="*/ 0 w 10594997"/>
                <a:gd name="connsiteY0" fmla="*/ 19740 h 563739"/>
                <a:gd name="connsiteX1" fmla="*/ 10594997 w 10594997"/>
                <a:gd name="connsiteY1" fmla="*/ 0 h 563739"/>
                <a:gd name="connsiteX2" fmla="*/ 9997738 w 10594997"/>
                <a:gd name="connsiteY2" fmla="*/ 563739 h 563739"/>
                <a:gd name="connsiteX3" fmla="*/ 0 w 10594997"/>
                <a:gd name="connsiteY3" fmla="*/ 563739 h 563739"/>
                <a:gd name="connsiteX4" fmla="*/ 0 w 10594997"/>
                <a:gd name="connsiteY4" fmla="*/ 19740 h 563739"/>
                <a:gd name="connsiteX0" fmla="*/ 0 w 10580380"/>
                <a:gd name="connsiteY0" fmla="*/ 0 h 543999"/>
                <a:gd name="connsiteX1" fmla="*/ 10580380 w 10580380"/>
                <a:gd name="connsiteY1" fmla="*/ 1 h 543999"/>
                <a:gd name="connsiteX2" fmla="*/ 9997738 w 10580380"/>
                <a:gd name="connsiteY2" fmla="*/ 543999 h 543999"/>
                <a:gd name="connsiteX3" fmla="*/ 0 w 10580380"/>
                <a:gd name="connsiteY3" fmla="*/ 543999 h 543999"/>
                <a:gd name="connsiteX4" fmla="*/ 0 w 10580380"/>
                <a:gd name="connsiteY4" fmla="*/ 0 h 54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0380" h="543999">
                  <a:moveTo>
                    <a:pt x="0" y="0"/>
                  </a:moveTo>
                  <a:lnTo>
                    <a:pt x="10580380" y="1"/>
                  </a:lnTo>
                  <a:cubicBezTo>
                    <a:pt x="10415402" y="181334"/>
                    <a:pt x="10381982" y="283705"/>
                    <a:pt x="9997738" y="543999"/>
                  </a:cubicBezTo>
                  <a:lnTo>
                    <a:pt x="0" y="543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34729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349" y="792138"/>
            <a:ext cx="1224136" cy="54014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বৈ</a:t>
            </a:r>
            <a:endParaRPr lang="en-US" sz="11500" b="1" spc="300" dirty="0" smtClean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</a:t>
            </a:r>
            <a:endParaRPr lang="en-US" sz="11500" b="1" spc="300" dirty="0" smtClean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ষ্ট্য</a:t>
            </a:r>
            <a:endParaRPr lang="en-US" sz="11500" b="1" spc="300" dirty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69767" y="5700943"/>
            <a:ext cx="12791347" cy="1161142"/>
          </a:xfrm>
          <a:custGeom>
            <a:avLst/>
            <a:gdLst>
              <a:gd name="connsiteX0" fmla="*/ 0 w 10585175"/>
              <a:gd name="connsiteY0" fmla="*/ 0 h 914400"/>
              <a:gd name="connsiteX1" fmla="*/ 10585175 w 10585175"/>
              <a:gd name="connsiteY1" fmla="*/ 0 h 914400"/>
              <a:gd name="connsiteX2" fmla="*/ 10585175 w 10585175"/>
              <a:gd name="connsiteY2" fmla="*/ 914400 h 914400"/>
              <a:gd name="connsiteX3" fmla="*/ 0 w 10585175"/>
              <a:gd name="connsiteY3" fmla="*/ 914400 h 914400"/>
              <a:gd name="connsiteX4" fmla="*/ 0 w 10585175"/>
              <a:gd name="connsiteY4" fmla="*/ 0 h 9144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0 w 10512604"/>
              <a:gd name="connsiteY0" fmla="*/ 0 h 1219200"/>
              <a:gd name="connsiteX1" fmla="*/ 10512604 w 10512604"/>
              <a:gd name="connsiteY1" fmla="*/ 304800 h 1219200"/>
              <a:gd name="connsiteX2" fmla="*/ 10512604 w 10512604"/>
              <a:gd name="connsiteY2" fmla="*/ 1219200 h 1219200"/>
              <a:gd name="connsiteX3" fmla="*/ 58057 w 10512604"/>
              <a:gd name="connsiteY3" fmla="*/ 1219200 h 1219200"/>
              <a:gd name="connsiteX4" fmla="*/ 0 w 10512604"/>
              <a:gd name="connsiteY4" fmla="*/ 0 h 1219200"/>
              <a:gd name="connsiteX0" fmla="*/ 14514 w 10527118"/>
              <a:gd name="connsiteY0" fmla="*/ 0 h 1219200"/>
              <a:gd name="connsiteX1" fmla="*/ 10527118 w 10527118"/>
              <a:gd name="connsiteY1" fmla="*/ 304800 h 1219200"/>
              <a:gd name="connsiteX2" fmla="*/ 10527118 w 10527118"/>
              <a:gd name="connsiteY2" fmla="*/ 1219200 h 1219200"/>
              <a:gd name="connsiteX3" fmla="*/ 0 w 10527118"/>
              <a:gd name="connsiteY3" fmla="*/ 1190172 h 1219200"/>
              <a:gd name="connsiteX4" fmla="*/ 14514 w 10527118"/>
              <a:gd name="connsiteY4" fmla="*/ 0 h 1219200"/>
              <a:gd name="connsiteX0" fmla="*/ 14514 w 10527118"/>
              <a:gd name="connsiteY0" fmla="*/ 0 h 1219200"/>
              <a:gd name="connsiteX1" fmla="*/ 10527118 w 10527118"/>
              <a:gd name="connsiteY1" fmla="*/ 304800 h 1219200"/>
              <a:gd name="connsiteX2" fmla="*/ 10527118 w 10527118"/>
              <a:gd name="connsiteY2" fmla="*/ 1219200 h 1219200"/>
              <a:gd name="connsiteX3" fmla="*/ 0 w 10527118"/>
              <a:gd name="connsiteY3" fmla="*/ 1190172 h 1219200"/>
              <a:gd name="connsiteX4" fmla="*/ 14514 w 10527118"/>
              <a:gd name="connsiteY4" fmla="*/ 0 h 1219200"/>
              <a:gd name="connsiteX0" fmla="*/ 50 w 10831969"/>
              <a:gd name="connsiteY0" fmla="*/ 0 h 1291771"/>
              <a:gd name="connsiteX1" fmla="*/ 10831969 w 10831969"/>
              <a:gd name="connsiteY1" fmla="*/ 377371 h 1291771"/>
              <a:gd name="connsiteX2" fmla="*/ 10831969 w 10831969"/>
              <a:gd name="connsiteY2" fmla="*/ 1291771 h 1291771"/>
              <a:gd name="connsiteX3" fmla="*/ 304851 w 10831969"/>
              <a:gd name="connsiteY3" fmla="*/ 1262743 h 1291771"/>
              <a:gd name="connsiteX4" fmla="*/ 50 w 10831969"/>
              <a:gd name="connsiteY4" fmla="*/ 0 h 1291771"/>
              <a:gd name="connsiteX0" fmla="*/ 50 w 10831969"/>
              <a:gd name="connsiteY0" fmla="*/ 0 h 1291771"/>
              <a:gd name="connsiteX1" fmla="*/ 10831969 w 10831969"/>
              <a:gd name="connsiteY1" fmla="*/ 377371 h 1291771"/>
              <a:gd name="connsiteX2" fmla="*/ 10831969 w 10831969"/>
              <a:gd name="connsiteY2" fmla="*/ 1291771 h 1291771"/>
              <a:gd name="connsiteX3" fmla="*/ 304851 w 10831969"/>
              <a:gd name="connsiteY3" fmla="*/ 1262743 h 1291771"/>
              <a:gd name="connsiteX4" fmla="*/ 50 w 10831969"/>
              <a:gd name="connsiteY4" fmla="*/ 0 h 1291771"/>
              <a:gd name="connsiteX0" fmla="*/ 50 w 11514140"/>
              <a:gd name="connsiteY0" fmla="*/ 0 h 1291771"/>
              <a:gd name="connsiteX1" fmla="*/ 11514140 w 11514140"/>
              <a:gd name="connsiteY1" fmla="*/ 29028 h 1291771"/>
              <a:gd name="connsiteX2" fmla="*/ 10831969 w 11514140"/>
              <a:gd name="connsiteY2" fmla="*/ 1291771 h 1291771"/>
              <a:gd name="connsiteX3" fmla="*/ 304851 w 11514140"/>
              <a:gd name="connsiteY3" fmla="*/ 1262743 h 1291771"/>
              <a:gd name="connsiteX4" fmla="*/ 50 w 11514140"/>
              <a:gd name="connsiteY4" fmla="*/ 0 h 1291771"/>
              <a:gd name="connsiteX0" fmla="*/ 50 w 11514140"/>
              <a:gd name="connsiteY0" fmla="*/ 0 h 1291771"/>
              <a:gd name="connsiteX1" fmla="*/ 11514140 w 11514140"/>
              <a:gd name="connsiteY1" fmla="*/ 29028 h 1291771"/>
              <a:gd name="connsiteX2" fmla="*/ 10831969 w 11514140"/>
              <a:gd name="connsiteY2" fmla="*/ 1291771 h 1291771"/>
              <a:gd name="connsiteX3" fmla="*/ 304851 w 11514140"/>
              <a:gd name="connsiteY3" fmla="*/ 1262743 h 1291771"/>
              <a:gd name="connsiteX4" fmla="*/ 50 w 11514140"/>
              <a:gd name="connsiteY4" fmla="*/ 0 h 1291771"/>
              <a:gd name="connsiteX0" fmla="*/ 50 w 11514140"/>
              <a:gd name="connsiteY0" fmla="*/ 0 h 1262743"/>
              <a:gd name="connsiteX1" fmla="*/ 11514140 w 11514140"/>
              <a:gd name="connsiteY1" fmla="*/ 29028 h 1262743"/>
              <a:gd name="connsiteX2" fmla="*/ 10977112 w 11514140"/>
              <a:gd name="connsiteY2" fmla="*/ 1262742 h 1262743"/>
              <a:gd name="connsiteX3" fmla="*/ 304851 w 11514140"/>
              <a:gd name="connsiteY3" fmla="*/ 1262743 h 1262743"/>
              <a:gd name="connsiteX4" fmla="*/ 50 w 11514140"/>
              <a:gd name="connsiteY4" fmla="*/ 0 h 1262743"/>
              <a:gd name="connsiteX0" fmla="*/ 33 w 11688295"/>
              <a:gd name="connsiteY0" fmla="*/ 0 h 1262743"/>
              <a:gd name="connsiteX1" fmla="*/ 11688295 w 11688295"/>
              <a:gd name="connsiteY1" fmla="*/ 29028 h 1262743"/>
              <a:gd name="connsiteX2" fmla="*/ 11151267 w 11688295"/>
              <a:gd name="connsiteY2" fmla="*/ 1262742 h 1262743"/>
              <a:gd name="connsiteX3" fmla="*/ 479006 w 11688295"/>
              <a:gd name="connsiteY3" fmla="*/ 1262743 h 1262743"/>
              <a:gd name="connsiteX4" fmla="*/ 33 w 11688295"/>
              <a:gd name="connsiteY4" fmla="*/ 0 h 1262743"/>
              <a:gd name="connsiteX0" fmla="*/ 25 w 11862458"/>
              <a:gd name="connsiteY0" fmla="*/ 32348 h 1251548"/>
              <a:gd name="connsiteX1" fmla="*/ 11862458 w 11862458"/>
              <a:gd name="connsiteY1" fmla="*/ 17833 h 1251548"/>
              <a:gd name="connsiteX2" fmla="*/ 11325430 w 11862458"/>
              <a:gd name="connsiteY2" fmla="*/ 1251547 h 1251548"/>
              <a:gd name="connsiteX3" fmla="*/ 653169 w 11862458"/>
              <a:gd name="connsiteY3" fmla="*/ 1251548 h 1251548"/>
              <a:gd name="connsiteX4" fmla="*/ 25 w 11862458"/>
              <a:gd name="connsiteY4" fmla="*/ 32348 h 1251548"/>
              <a:gd name="connsiteX0" fmla="*/ 25 w 12283372"/>
              <a:gd name="connsiteY0" fmla="*/ 0 h 1219200"/>
              <a:gd name="connsiteX1" fmla="*/ 12283372 w 12283372"/>
              <a:gd name="connsiteY1" fmla="*/ 130627 h 1219200"/>
              <a:gd name="connsiteX2" fmla="*/ 11325430 w 12283372"/>
              <a:gd name="connsiteY2" fmla="*/ 1219199 h 1219200"/>
              <a:gd name="connsiteX3" fmla="*/ 653169 w 12283372"/>
              <a:gd name="connsiteY3" fmla="*/ 1219200 h 1219200"/>
              <a:gd name="connsiteX4" fmla="*/ 25 w 12283372"/>
              <a:gd name="connsiteY4" fmla="*/ 0 h 1219200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22 w 12530112"/>
              <a:gd name="connsiteY0" fmla="*/ 0 h 1161142"/>
              <a:gd name="connsiteX1" fmla="*/ 12530112 w 12530112"/>
              <a:gd name="connsiteY1" fmla="*/ 72570 h 1161142"/>
              <a:gd name="connsiteX2" fmla="*/ 11572170 w 12530112"/>
              <a:gd name="connsiteY2" fmla="*/ 1161142 h 1161142"/>
              <a:gd name="connsiteX3" fmla="*/ 725737 w 12530112"/>
              <a:gd name="connsiteY3" fmla="*/ 1132114 h 1161142"/>
              <a:gd name="connsiteX4" fmla="*/ 22 w 12530112"/>
              <a:gd name="connsiteY4" fmla="*/ 0 h 1161142"/>
              <a:gd name="connsiteX0" fmla="*/ 17 w 12791364"/>
              <a:gd name="connsiteY0" fmla="*/ 0 h 1161142"/>
              <a:gd name="connsiteX1" fmla="*/ 12791364 w 12791364"/>
              <a:gd name="connsiteY1" fmla="*/ 72570 h 1161142"/>
              <a:gd name="connsiteX2" fmla="*/ 11833422 w 12791364"/>
              <a:gd name="connsiteY2" fmla="*/ 1161142 h 1161142"/>
              <a:gd name="connsiteX3" fmla="*/ 986989 w 12791364"/>
              <a:gd name="connsiteY3" fmla="*/ 1132114 h 1161142"/>
              <a:gd name="connsiteX4" fmla="*/ 17 w 12791364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91347" h="1161142">
                <a:moveTo>
                  <a:pt x="0" y="0"/>
                </a:moveTo>
                <a:cubicBezTo>
                  <a:pt x="1138370" y="159657"/>
                  <a:pt x="9287146" y="-29030"/>
                  <a:pt x="12791347" y="72570"/>
                </a:cubicBezTo>
                <a:cubicBezTo>
                  <a:pt x="12186586" y="478970"/>
                  <a:pt x="12089824" y="478971"/>
                  <a:pt x="11833405" y="1161142"/>
                </a:cubicBezTo>
                <a:lnTo>
                  <a:pt x="986972" y="1132114"/>
                </a:lnTo>
                <a:cubicBezTo>
                  <a:pt x="1020839" y="532190"/>
                  <a:pt x="430590" y="208038"/>
                  <a:pt x="0" y="0"/>
                </a:cubicBezTo>
                <a:close/>
              </a:path>
            </a:pathLst>
          </a:custGeom>
          <a:ln w="57150">
            <a:solidFill>
              <a:srgbClr val="CF21BA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ডোমিনিয়ন গণপরিষদ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159" y="370880"/>
            <a:ext cx="5256583" cy="4824536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742" y="344583"/>
            <a:ext cx="5639373" cy="4824537"/>
          </a:xfrm>
          <a:prstGeom prst="round2DiagRect">
            <a:avLst>
              <a:gd name="adj1" fmla="val 16667"/>
              <a:gd name="adj2" fmla="val 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3170302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349" y="792138"/>
            <a:ext cx="1224136" cy="54014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বৈ</a:t>
            </a:r>
            <a:endParaRPr lang="en-US" sz="11500" b="1" spc="300" dirty="0" smtClean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</a:t>
            </a:r>
            <a:endParaRPr lang="en-US" sz="11500" b="1" spc="300" dirty="0" smtClean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ষ্ট্য</a:t>
            </a:r>
            <a:endParaRPr lang="en-US" sz="11500" b="1" spc="300" dirty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687368" y="544049"/>
            <a:ext cx="10585176" cy="4824536"/>
          </a:xfrm>
          <a:prstGeom prst="round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69767" y="5700943"/>
            <a:ext cx="12791347" cy="1161142"/>
          </a:xfrm>
          <a:custGeom>
            <a:avLst/>
            <a:gdLst>
              <a:gd name="connsiteX0" fmla="*/ 0 w 10585175"/>
              <a:gd name="connsiteY0" fmla="*/ 0 h 914400"/>
              <a:gd name="connsiteX1" fmla="*/ 10585175 w 10585175"/>
              <a:gd name="connsiteY1" fmla="*/ 0 h 914400"/>
              <a:gd name="connsiteX2" fmla="*/ 10585175 w 10585175"/>
              <a:gd name="connsiteY2" fmla="*/ 914400 h 914400"/>
              <a:gd name="connsiteX3" fmla="*/ 0 w 10585175"/>
              <a:gd name="connsiteY3" fmla="*/ 914400 h 914400"/>
              <a:gd name="connsiteX4" fmla="*/ 0 w 10585175"/>
              <a:gd name="connsiteY4" fmla="*/ 0 h 9144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0 w 10512604"/>
              <a:gd name="connsiteY0" fmla="*/ 0 h 1219200"/>
              <a:gd name="connsiteX1" fmla="*/ 10512604 w 10512604"/>
              <a:gd name="connsiteY1" fmla="*/ 304800 h 1219200"/>
              <a:gd name="connsiteX2" fmla="*/ 10512604 w 10512604"/>
              <a:gd name="connsiteY2" fmla="*/ 1219200 h 1219200"/>
              <a:gd name="connsiteX3" fmla="*/ 58057 w 10512604"/>
              <a:gd name="connsiteY3" fmla="*/ 1219200 h 1219200"/>
              <a:gd name="connsiteX4" fmla="*/ 0 w 10512604"/>
              <a:gd name="connsiteY4" fmla="*/ 0 h 1219200"/>
              <a:gd name="connsiteX0" fmla="*/ 14514 w 10527118"/>
              <a:gd name="connsiteY0" fmla="*/ 0 h 1219200"/>
              <a:gd name="connsiteX1" fmla="*/ 10527118 w 10527118"/>
              <a:gd name="connsiteY1" fmla="*/ 304800 h 1219200"/>
              <a:gd name="connsiteX2" fmla="*/ 10527118 w 10527118"/>
              <a:gd name="connsiteY2" fmla="*/ 1219200 h 1219200"/>
              <a:gd name="connsiteX3" fmla="*/ 0 w 10527118"/>
              <a:gd name="connsiteY3" fmla="*/ 1190172 h 1219200"/>
              <a:gd name="connsiteX4" fmla="*/ 14514 w 10527118"/>
              <a:gd name="connsiteY4" fmla="*/ 0 h 1219200"/>
              <a:gd name="connsiteX0" fmla="*/ 14514 w 10527118"/>
              <a:gd name="connsiteY0" fmla="*/ 0 h 1219200"/>
              <a:gd name="connsiteX1" fmla="*/ 10527118 w 10527118"/>
              <a:gd name="connsiteY1" fmla="*/ 304800 h 1219200"/>
              <a:gd name="connsiteX2" fmla="*/ 10527118 w 10527118"/>
              <a:gd name="connsiteY2" fmla="*/ 1219200 h 1219200"/>
              <a:gd name="connsiteX3" fmla="*/ 0 w 10527118"/>
              <a:gd name="connsiteY3" fmla="*/ 1190172 h 1219200"/>
              <a:gd name="connsiteX4" fmla="*/ 14514 w 10527118"/>
              <a:gd name="connsiteY4" fmla="*/ 0 h 1219200"/>
              <a:gd name="connsiteX0" fmla="*/ 50 w 10831969"/>
              <a:gd name="connsiteY0" fmla="*/ 0 h 1291771"/>
              <a:gd name="connsiteX1" fmla="*/ 10831969 w 10831969"/>
              <a:gd name="connsiteY1" fmla="*/ 377371 h 1291771"/>
              <a:gd name="connsiteX2" fmla="*/ 10831969 w 10831969"/>
              <a:gd name="connsiteY2" fmla="*/ 1291771 h 1291771"/>
              <a:gd name="connsiteX3" fmla="*/ 304851 w 10831969"/>
              <a:gd name="connsiteY3" fmla="*/ 1262743 h 1291771"/>
              <a:gd name="connsiteX4" fmla="*/ 50 w 10831969"/>
              <a:gd name="connsiteY4" fmla="*/ 0 h 1291771"/>
              <a:gd name="connsiteX0" fmla="*/ 50 w 10831969"/>
              <a:gd name="connsiteY0" fmla="*/ 0 h 1291771"/>
              <a:gd name="connsiteX1" fmla="*/ 10831969 w 10831969"/>
              <a:gd name="connsiteY1" fmla="*/ 377371 h 1291771"/>
              <a:gd name="connsiteX2" fmla="*/ 10831969 w 10831969"/>
              <a:gd name="connsiteY2" fmla="*/ 1291771 h 1291771"/>
              <a:gd name="connsiteX3" fmla="*/ 304851 w 10831969"/>
              <a:gd name="connsiteY3" fmla="*/ 1262743 h 1291771"/>
              <a:gd name="connsiteX4" fmla="*/ 50 w 10831969"/>
              <a:gd name="connsiteY4" fmla="*/ 0 h 1291771"/>
              <a:gd name="connsiteX0" fmla="*/ 50 w 11514140"/>
              <a:gd name="connsiteY0" fmla="*/ 0 h 1291771"/>
              <a:gd name="connsiteX1" fmla="*/ 11514140 w 11514140"/>
              <a:gd name="connsiteY1" fmla="*/ 29028 h 1291771"/>
              <a:gd name="connsiteX2" fmla="*/ 10831969 w 11514140"/>
              <a:gd name="connsiteY2" fmla="*/ 1291771 h 1291771"/>
              <a:gd name="connsiteX3" fmla="*/ 304851 w 11514140"/>
              <a:gd name="connsiteY3" fmla="*/ 1262743 h 1291771"/>
              <a:gd name="connsiteX4" fmla="*/ 50 w 11514140"/>
              <a:gd name="connsiteY4" fmla="*/ 0 h 1291771"/>
              <a:gd name="connsiteX0" fmla="*/ 50 w 11514140"/>
              <a:gd name="connsiteY0" fmla="*/ 0 h 1291771"/>
              <a:gd name="connsiteX1" fmla="*/ 11514140 w 11514140"/>
              <a:gd name="connsiteY1" fmla="*/ 29028 h 1291771"/>
              <a:gd name="connsiteX2" fmla="*/ 10831969 w 11514140"/>
              <a:gd name="connsiteY2" fmla="*/ 1291771 h 1291771"/>
              <a:gd name="connsiteX3" fmla="*/ 304851 w 11514140"/>
              <a:gd name="connsiteY3" fmla="*/ 1262743 h 1291771"/>
              <a:gd name="connsiteX4" fmla="*/ 50 w 11514140"/>
              <a:gd name="connsiteY4" fmla="*/ 0 h 1291771"/>
              <a:gd name="connsiteX0" fmla="*/ 50 w 11514140"/>
              <a:gd name="connsiteY0" fmla="*/ 0 h 1262743"/>
              <a:gd name="connsiteX1" fmla="*/ 11514140 w 11514140"/>
              <a:gd name="connsiteY1" fmla="*/ 29028 h 1262743"/>
              <a:gd name="connsiteX2" fmla="*/ 10977112 w 11514140"/>
              <a:gd name="connsiteY2" fmla="*/ 1262742 h 1262743"/>
              <a:gd name="connsiteX3" fmla="*/ 304851 w 11514140"/>
              <a:gd name="connsiteY3" fmla="*/ 1262743 h 1262743"/>
              <a:gd name="connsiteX4" fmla="*/ 50 w 11514140"/>
              <a:gd name="connsiteY4" fmla="*/ 0 h 1262743"/>
              <a:gd name="connsiteX0" fmla="*/ 33 w 11688295"/>
              <a:gd name="connsiteY0" fmla="*/ 0 h 1262743"/>
              <a:gd name="connsiteX1" fmla="*/ 11688295 w 11688295"/>
              <a:gd name="connsiteY1" fmla="*/ 29028 h 1262743"/>
              <a:gd name="connsiteX2" fmla="*/ 11151267 w 11688295"/>
              <a:gd name="connsiteY2" fmla="*/ 1262742 h 1262743"/>
              <a:gd name="connsiteX3" fmla="*/ 479006 w 11688295"/>
              <a:gd name="connsiteY3" fmla="*/ 1262743 h 1262743"/>
              <a:gd name="connsiteX4" fmla="*/ 33 w 11688295"/>
              <a:gd name="connsiteY4" fmla="*/ 0 h 1262743"/>
              <a:gd name="connsiteX0" fmla="*/ 25 w 11862458"/>
              <a:gd name="connsiteY0" fmla="*/ 32348 h 1251548"/>
              <a:gd name="connsiteX1" fmla="*/ 11862458 w 11862458"/>
              <a:gd name="connsiteY1" fmla="*/ 17833 h 1251548"/>
              <a:gd name="connsiteX2" fmla="*/ 11325430 w 11862458"/>
              <a:gd name="connsiteY2" fmla="*/ 1251547 h 1251548"/>
              <a:gd name="connsiteX3" fmla="*/ 653169 w 11862458"/>
              <a:gd name="connsiteY3" fmla="*/ 1251548 h 1251548"/>
              <a:gd name="connsiteX4" fmla="*/ 25 w 11862458"/>
              <a:gd name="connsiteY4" fmla="*/ 32348 h 1251548"/>
              <a:gd name="connsiteX0" fmla="*/ 25 w 12283372"/>
              <a:gd name="connsiteY0" fmla="*/ 0 h 1219200"/>
              <a:gd name="connsiteX1" fmla="*/ 12283372 w 12283372"/>
              <a:gd name="connsiteY1" fmla="*/ 130627 h 1219200"/>
              <a:gd name="connsiteX2" fmla="*/ 11325430 w 12283372"/>
              <a:gd name="connsiteY2" fmla="*/ 1219199 h 1219200"/>
              <a:gd name="connsiteX3" fmla="*/ 653169 w 12283372"/>
              <a:gd name="connsiteY3" fmla="*/ 1219200 h 1219200"/>
              <a:gd name="connsiteX4" fmla="*/ 25 w 12283372"/>
              <a:gd name="connsiteY4" fmla="*/ 0 h 1219200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22 w 12530112"/>
              <a:gd name="connsiteY0" fmla="*/ 0 h 1161142"/>
              <a:gd name="connsiteX1" fmla="*/ 12530112 w 12530112"/>
              <a:gd name="connsiteY1" fmla="*/ 72570 h 1161142"/>
              <a:gd name="connsiteX2" fmla="*/ 11572170 w 12530112"/>
              <a:gd name="connsiteY2" fmla="*/ 1161142 h 1161142"/>
              <a:gd name="connsiteX3" fmla="*/ 725737 w 12530112"/>
              <a:gd name="connsiteY3" fmla="*/ 1132114 h 1161142"/>
              <a:gd name="connsiteX4" fmla="*/ 22 w 12530112"/>
              <a:gd name="connsiteY4" fmla="*/ 0 h 1161142"/>
              <a:gd name="connsiteX0" fmla="*/ 17 w 12791364"/>
              <a:gd name="connsiteY0" fmla="*/ 0 h 1161142"/>
              <a:gd name="connsiteX1" fmla="*/ 12791364 w 12791364"/>
              <a:gd name="connsiteY1" fmla="*/ 72570 h 1161142"/>
              <a:gd name="connsiteX2" fmla="*/ 11833422 w 12791364"/>
              <a:gd name="connsiteY2" fmla="*/ 1161142 h 1161142"/>
              <a:gd name="connsiteX3" fmla="*/ 986989 w 12791364"/>
              <a:gd name="connsiteY3" fmla="*/ 1132114 h 1161142"/>
              <a:gd name="connsiteX4" fmla="*/ 17 w 12791364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91347" h="1161142">
                <a:moveTo>
                  <a:pt x="0" y="0"/>
                </a:moveTo>
                <a:cubicBezTo>
                  <a:pt x="1138370" y="159657"/>
                  <a:pt x="9287146" y="-29030"/>
                  <a:pt x="12791347" y="72570"/>
                </a:cubicBezTo>
                <a:cubicBezTo>
                  <a:pt x="12186586" y="478970"/>
                  <a:pt x="12089824" y="478971"/>
                  <a:pt x="11833405" y="1161142"/>
                </a:cubicBezTo>
                <a:lnTo>
                  <a:pt x="986972" y="1132114"/>
                </a:lnTo>
                <a:cubicBezTo>
                  <a:pt x="1020839" y="532190"/>
                  <a:pt x="430590" y="208038"/>
                  <a:pt x="0" y="0"/>
                </a:cubicBezTo>
                <a:close/>
              </a:path>
            </a:pathLst>
          </a:custGeom>
          <a:ln w="57150">
            <a:solidFill>
              <a:srgbClr val="CF21BA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ডোমিনিয়নের সীমানা নির্ধারণ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5314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349" y="792138"/>
            <a:ext cx="1224136" cy="54014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বৈ</a:t>
            </a:r>
            <a:endParaRPr lang="en-US" sz="11500" b="1" spc="300" dirty="0" smtClean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</a:t>
            </a:r>
            <a:endParaRPr lang="en-US" sz="11500" b="1" spc="300" dirty="0" smtClean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ষ্ট্য</a:t>
            </a:r>
            <a:endParaRPr lang="en-US" sz="11500" b="1" spc="300" dirty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880642" y="144066"/>
            <a:ext cx="10153129" cy="5400600"/>
          </a:xfrm>
          <a:prstGeom prst="round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69767" y="5700943"/>
            <a:ext cx="12791347" cy="1161142"/>
          </a:xfrm>
          <a:custGeom>
            <a:avLst/>
            <a:gdLst>
              <a:gd name="connsiteX0" fmla="*/ 0 w 10585175"/>
              <a:gd name="connsiteY0" fmla="*/ 0 h 914400"/>
              <a:gd name="connsiteX1" fmla="*/ 10585175 w 10585175"/>
              <a:gd name="connsiteY1" fmla="*/ 0 h 914400"/>
              <a:gd name="connsiteX2" fmla="*/ 10585175 w 10585175"/>
              <a:gd name="connsiteY2" fmla="*/ 914400 h 914400"/>
              <a:gd name="connsiteX3" fmla="*/ 0 w 10585175"/>
              <a:gd name="connsiteY3" fmla="*/ 914400 h 914400"/>
              <a:gd name="connsiteX4" fmla="*/ 0 w 10585175"/>
              <a:gd name="connsiteY4" fmla="*/ 0 h 9144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0 w 10512604"/>
              <a:gd name="connsiteY0" fmla="*/ 0 h 1219200"/>
              <a:gd name="connsiteX1" fmla="*/ 10512604 w 10512604"/>
              <a:gd name="connsiteY1" fmla="*/ 304800 h 1219200"/>
              <a:gd name="connsiteX2" fmla="*/ 10512604 w 10512604"/>
              <a:gd name="connsiteY2" fmla="*/ 1219200 h 1219200"/>
              <a:gd name="connsiteX3" fmla="*/ 58057 w 10512604"/>
              <a:gd name="connsiteY3" fmla="*/ 1219200 h 1219200"/>
              <a:gd name="connsiteX4" fmla="*/ 0 w 10512604"/>
              <a:gd name="connsiteY4" fmla="*/ 0 h 1219200"/>
              <a:gd name="connsiteX0" fmla="*/ 14514 w 10527118"/>
              <a:gd name="connsiteY0" fmla="*/ 0 h 1219200"/>
              <a:gd name="connsiteX1" fmla="*/ 10527118 w 10527118"/>
              <a:gd name="connsiteY1" fmla="*/ 304800 h 1219200"/>
              <a:gd name="connsiteX2" fmla="*/ 10527118 w 10527118"/>
              <a:gd name="connsiteY2" fmla="*/ 1219200 h 1219200"/>
              <a:gd name="connsiteX3" fmla="*/ 0 w 10527118"/>
              <a:gd name="connsiteY3" fmla="*/ 1190172 h 1219200"/>
              <a:gd name="connsiteX4" fmla="*/ 14514 w 10527118"/>
              <a:gd name="connsiteY4" fmla="*/ 0 h 1219200"/>
              <a:gd name="connsiteX0" fmla="*/ 14514 w 10527118"/>
              <a:gd name="connsiteY0" fmla="*/ 0 h 1219200"/>
              <a:gd name="connsiteX1" fmla="*/ 10527118 w 10527118"/>
              <a:gd name="connsiteY1" fmla="*/ 304800 h 1219200"/>
              <a:gd name="connsiteX2" fmla="*/ 10527118 w 10527118"/>
              <a:gd name="connsiteY2" fmla="*/ 1219200 h 1219200"/>
              <a:gd name="connsiteX3" fmla="*/ 0 w 10527118"/>
              <a:gd name="connsiteY3" fmla="*/ 1190172 h 1219200"/>
              <a:gd name="connsiteX4" fmla="*/ 14514 w 10527118"/>
              <a:gd name="connsiteY4" fmla="*/ 0 h 1219200"/>
              <a:gd name="connsiteX0" fmla="*/ 50 w 10831969"/>
              <a:gd name="connsiteY0" fmla="*/ 0 h 1291771"/>
              <a:gd name="connsiteX1" fmla="*/ 10831969 w 10831969"/>
              <a:gd name="connsiteY1" fmla="*/ 377371 h 1291771"/>
              <a:gd name="connsiteX2" fmla="*/ 10831969 w 10831969"/>
              <a:gd name="connsiteY2" fmla="*/ 1291771 h 1291771"/>
              <a:gd name="connsiteX3" fmla="*/ 304851 w 10831969"/>
              <a:gd name="connsiteY3" fmla="*/ 1262743 h 1291771"/>
              <a:gd name="connsiteX4" fmla="*/ 50 w 10831969"/>
              <a:gd name="connsiteY4" fmla="*/ 0 h 1291771"/>
              <a:gd name="connsiteX0" fmla="*/ 50 w 10831969"/>
              <a:gd name="connsiteY0" fmla="*/ 0 h 1291771"/>
              <a:gd name="connsiteX1" fmla="*/ 10831969 w 10831969"/>
              <a:gd name="connsiteY1" fmla="*/ 377371 h 1291771"/>
              <a:gd name="connsiteX2" fmla="*/ 10831969 w 10831969"/>
              <a:gd name="connsiteY2" fmla="*/ 1291771 h 1291771"/>
              <a:gd name="connsiteX3" fmla="*/ 304851 w 10831969"/>
              <a:gd name="connsiteY3" fmla="*/ 1262743 h 1291771"/>
              <a:gd name="connsiteX4" fmla="*/ 50 w 10831969"/>
              <a:gd name="connsiteY4" fmla="*/ 0 h 1291771"/>
              <a:gd name="connsiteX0" fmla="*/ 50 w 11514140"/>
              <a:gd name="connsiteY0" fmla="*/ 0 h 1291771"/>
              <a:gd name="connsiteX1" fmla="*/ 11514140 w 11514140"/>
              <a:gd name="connsiteY1" fmla="*/ 29028 h 1291771"/>
              <a:gd name="connsiteX2" fmla="*/ 10831969 w 11514140"/>
              <a:gd name="connsiteY2" fmla="*/ 1291771 h 1291771"/>
              <a:gd name="connsiteX3" fmla="*/ 304851 w 11514140"/>
              <a:gd name="connsiteY3" fmla="*/ 1262743 h 1291771"/>
              <a:gd name="connsiteX4" fmla="*/ 50 w 11514140"/>
              <a:gd name="connsiteY4" fmla="*/ 0 h 1291771"/>
              <a:gd name="connsiteX0" fmla="*/ 50 w 11514140"/>
              <a:gd name="connsiteY0" fmla="*/ 0 h 1291771"/>
              <a:gd name="connsiteX1" fmla="*/ 11514140 w 11514140"/>
              <a:gd name="connsiteY1" fmla="*/ 29028 h 1291771"/>
              <a:gd name="connsiteX2" fmla="*/ 10831969 w 11514140"/>
              <a:gd name="connsiteY2" fmla="*/ 1291771 h 1291771"/>
              <a:gd name="connsiteX3" fmla="*/ 304851 w 11514140"/>
              <a:gd name="connsiteY3" fmla="*/ 1262743 h 1291771"/>
              <a:gd name="connsiteX4" fmla="*/ 50 w 11514140"/>
              <a:gd name="connsiteY4" fmla="*/ 0 h 1291771"/>
              <a:gd name="connsiteX0" fmla="*/ 50 w 11514140"/>
              <a:gd name="connsiteY0" fmla="*/ 0 h 1262743"/>
              <a:gd name="connsiteX1" fmla="*/ 11514140 w 11514140"/>
              <a:gd name="connsiteY1" fmla="*/ 29028 h 1262743"/>
              <a:gd name="connsiteX2" fmla="*/ 10977112 w 11514140"/>
              <a:gd name="connsiteY2" fmla="*/ 1262742 h 1262743"/>
              <a:gd name="connsiteX3" fmla="*/ 304851 w 11514140"/>
              <a:gd name="connsiteY3" fmla="*/ 1262743 h 1262743"/>
              <a:gd name="connsiteX4" fmla="*/ 50 w 11514140"/>
              <a:gd name="connsiteY4" fmla="*/ 0 h 1262743"/>
              <a:gd name="connsiteX0" fmla="*/ 33 w 11688295"/>
              <a:gd name="connsiteY0" fmla="*/ 0 h 1262743"/>
              <a:gd name="connsiteX1" fmla="*/ 11688295 w 11688295"/>
              <a:gd name="connsiteY1" fmla="*/ 29028 h 1262743"/>
              <a:gd name="connsiteX2" fmla="*/ 11151267 w 11688295"/>
              <a:gd name="connsiteY2" fmla="*/ 1262742 h 1262743"/>
              <a:gd name="connsiteX3" fmla="*/ 479006 w 11688295"/>
              <a:gd name="connsiteY3" fmla="*/ 1262743 h 1262743"/>
              <a:gd name="connsiteX4" fmla="*/ 33 w 11688295"/>
              <a:gd name="connsiteY4" fmla="*/ 0 h 1262743"/>
              <a:gd name="connsiteX0" fmla="*/ 25 w 11862458"/>
              <a:gd name="connsiteY0" fmla="*/ 32348 h 1251548"/>
              <a:gd name="connsiteX1" fmla="*/ 11862458 w 11862458"/>
              <a:gd name="connsiteY1" fmla="*/ 17833 h 1251548"/>
              <a:gd name="connsiteX2" fmla="*/ 11325430 w 11862458"/>
              <a:gd name="connsiteY2" fmla="*/ 1251547 h 1251548"/>
              <a:gd name="connsiteX3" fmla="*/ 653169 w 11862458"/>
              <a:gd name="connsiteY3" fmla="*/ 1251548 h 1251548"/>
              <a:gd name="connsiteX4" fmla="*/ 25 w 11862458"/>
              <a:gd name="connsiteY4" fmla="*/ 32348 h 1251548"/>
              <a:gd name="connsiteX0" fmla="*/ 25 w 12283372"/>
              <a:gd name="connsiteY0" fmla="*/ 0 h 1219200"/>
              <a:gd name="connsiteX1" fmla="*/ 12283372 w 12283372"/>
              <a:gd name="connsiteY1" fmla="*/ 130627 h 1219200"/>
              <a:gd name="connsiteX2" fmla="*/ 11325430 w 12283372"/>
              <a:gd name="connsiteY2" fmla="*/ 1219199 h 1219200"/>
              <a:gd name="connsiteX3" fmla="*/ 653169 w 12283372"/>
              <a:gd name="connsiteY3" fmla="*/ 1219200 h 1219200"/>
              <a:gd name="connsiteX4" fmla="*/ 25 w 12283372"/>
              <a:gd name="connsiteY4" fmla="*/ 0 h 1219200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22 w 12530112"/>
              <a:gd name="connsiteY0" fmla="*/ 0 h 1161142"/>
              <a:gd name="connsiteX1" fmla="*/ 12530112 w 12530112"/>
              <a:gd name="connsiteY1" fmla="*/ 72570 h 1161142"/>
              <a:gd name="connsiteX2" fmla="*/ 11572170 w 12530112"/>
              <a:gd name="connsiteY2" fmla="*/ 1161142 h 1161142"/>
              <a:gd name="connsiteX3" fmla="*/ 725737 w 12530112"/>
              <a:gd name="connsiteY3" fmla="*/ 1132114 h 1161142"/>
              <a:gd name="connsiteX4" fmla="*/ 22 w 12530112"/>
              <a:gd name="connsiteY4" fmla="*/ 0 h 1161142"/>
              <a:gd name="connsiteX0" fmla="*/ 17 w 12791364"/>
              <a:gd name="connsiteY0" fmla="*/ 0 h 1161142"/>
              <a:gd name="connsiteX1" fmla="*/ 12791364 w 12791364"/>
              <a:gd name="connsiteY1" fmla="*/ 72570 h 1161142"/>
              <a:gd name="connsiteX2" fmla="*/ 11833422 w 12791364"/>
              <a:gd name="connsiteY2" fmla="*/ 1161142 h 1161142"/>
              <a:gd name="connsiteX3" fmla="*/ 986989 w 12791364"/>
              <a:gd name="connsiteY3" fmla="*/ 1132114 h 1161142"/>
              <a:gd name="connsiteX4" fmla="*/ 17 w 12791364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91347" h="1161142">
                <a:moveTo>
                  <a:pt x="0" y="0"/>
                </a:moveTo>
                <a:cubicBezTo>
                  <a:pt x="1138370" y="159657"/>
                  <a:pt x="9287146" y="-29030"/>
                  <a:pt x="12791347" y="72570"/>
                </a:cubicBezTo>
                <a:cubicBezTo>
                  <a:pt x="12186586" y="478970"/>
                  <a:pt x="12089824" y="478971"/>
                  <a:pt x="11833405" y="1161142"/>
                </a:cubicBezTo>
                <a:lnTo>
                  <a:pt x="986972" y="1132114"/>
                </a:lnTo>
                <a:cubicBezTo>
                  <a:pt x="1020839" y="532190"/>
                  <a:pt x="430590" y="208038"/>
                  <a:pt x="0" y="0"/>
                </a:cubicBezTo>
                <a:close/>
              </a:path>
            </a:pathLst>
          </a:custGeom>
          <a:ln w="57150">
            <a:solidFill>
              <a:srgbClr val="CF21BA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দেশীয় রাজ্যের স্বাধীনতা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674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349" y="792138"/>
            <a:ext cx="1224136" cy="54014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বৈ</a:t>
            </a:r>
            <a:endParaRPr lang="en-US" sz="11500" b="1" spc="300" dirty="0" smtClean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</a:t>
            </a:r>
            <a:endParaRPr lang="en-US" sz="11500" b="1" spc="300" dirty="0" smtClean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ষ্ট্য</a:t>
            </a:r>
            <a:endParaRPr lang="en-US" sz="11500" b="1" spc="300" dirty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687368" y="544049"/>
            <a:ext cx="10585176" cy="4824536"/>
          </a:xfrm>
          <a:prstGeom prst="round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69767" y="5700943"/>
            <a:ext cx="12791347" cy="1161142"/>
          </a:xfrm>
          <a:custGeom>
            <a:avLst/>
            <a:gdLst>
              <a:gd name="connsiteX0" fmla="*/ 0 w 10585175"/>
              <a:gd name="connsiteY0" fmla="*/ 0 h 914400"/>
              <a:gd name="connsiteX1" fmla="*/ 10585175 w 10585175"/>
              <a:gd name="connsiteY1" fmla="*/ 0 h 914400"/>
              <a:gd name="connsiteX2" fmla="*/ 10585175 w 10585175"/>
              <a:gd name="connsiteY2" fmla="*/ 914400 h 914400"/>
              <a:gd name="connsiteX3" fmla="*/ 0 w 10585175"/>
              <a:gd name="connsiteY3" fmla="*/ 914400 h 914400"/>
              <a:gd name="connsiteX4" fmla="*/ 0 w 10585175"/>
              <a:gd name="connsiteY4" fmla="*/ 0 h 9144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0 w 10512604"/>
              <a:gd name="connsiteY0" fmla="*/ 0 h 1219200"/>
              <a:gd name="connsiteX1" fmla="*/ 10512604 w 10512604"/>
              <a:gd name="connsiteY1" fmla="*/ 304800 h 1219200"/>
              <a:gd name="connsiteX2" fmla="*/ 10512604 w 10512604"/>
              <a:gd name="connsiteY2" fmla="*/ 1219200 h 1219200"/>
              <a:gd name="connsiteX3" fmla="*/ 58057 w 10512604"/>
              <a:gd name="connsiteY3" fmla="*/ 1219200 h 1219200"/>
              <a:gd name="connsiteX4" fmla="*/ 0 w 10512604"/>
              <a:gd name="connsiteY4" fmla="*/ 0 h 1219200"/>
              <a:gd name="connsiteX0" fmla="*/ 14514 w 10527118"/>
              <a:gd name="connsiteY0" fmla="*/ 0 h 1219200"/>
              <a:gd name="connsiteX1" fmla="*/ 10527118 w 10527118"/>
              <a:gd name="connsiteY1" fmla="*/ 304800 h 1219200"/>
              <a:gd name="connsiteX2" fmla="*/ 10527118 w 10527118"/>
              <a:gd name="connsiteY2" fmla="*/ 1219200 h 1219200"/>
              <a:gd name="connsiteX3" fmla="*/ 0 w 10527118"/>
              <a:gd name="connsiteY3" fmla="*/ 1190172 h 1219200"/>
              <a:gd name="connsiteX4" fmla="*/ 14514 w 10527118"/>
              <a:gd name="connsiteY4" fmla="*/ 0 h 1219200"/>
              <a:gd name="connsiteX0" fmla="*/ 14514 w 10527118"/>
              <a:gd name="connsiteY0" fmla="*/ 0 h 1219200"/>
              <a:gd name="connsiteX1" fmla="*/ 10527118 w 10527118"/>
              <a:gd name="connsiteY1" fmla="*/ 304800 h 1219200"/>
              <a:gd name="connsiteX2" fmla="*/ 10527118 w 10527118"/>
              <a:gd name="connsiteY2" fmla="*/ 1219200 h 1219200"/>
              <a:gd name="connsiteX3" fmla="*/ 0 w 10527118"/>
              <a:gd name="connsiteY3" fmla="*/ 1190172 h 1219200"/>
              <a:gd name="connsiteX4" fmla="*/ 14514 w 10527118"/>
              <a:gd name="connsiteY4" fmla="*/ 0 h 1219200"/>
              <a:gd name="connsiteX0" fmla="*/ 50 w 10831969"/>
              <a:gd name="connsiteY0" fmla="*/ 0 h 1291771"/>
              <a:gd name="connsiteX1" fmla="*/ 10831969 w 10831969"/>
              <a:gd name="connsiteY1" fmla="*/ 377371 h 1291771"/>
              <a:gd name="connsiteX2" fmla="*/ 10831969 w 10831969"/>
              <a:gd name="connsiteY2" fmla="*/ 1291771 h 1291771"/>
              <a:gd name="connsiteX3" fmla="*/ 304851 w 10831969"/>
              <a:gd name="connsiteY3" fmla="*/ 1262743 h 1291771"/>
              <a:gd name="connsiteX4" fmla="*/ 50 w 10831969"/>
              <a:gd name="connsiteY4" fmla="*/ 0 h 1291771"/>
              <a:gd name="connsiteX0" fmla="*/ 50 w 10831969"/>
              <a:gd name="connsiteY0" fmla="*/ 0 h 1291771"/>
              <a:gd name="connsiteX1" fmla="*/ 10831969 w 10831969"/>
              <a:gd name="connsiteY1" fmla="*/ 377371 h 1291771"/>
              <a:gd name="connsiteX2" fmla="*/ 10831969 w 10831969"/>
              <a:gd name="connsiteY2" fmla="*/ 1291771 h 1291771"/>
              <a:gd name="connsiteX3" fmla="*/ 304851 w 10831969"/>
              <a:gd name="connsiteY3" fmla="*/ 1262743 h 1291771"/>
              <a:gd name="connsiteX4" fmla="*/ 50 w 10831969"/>
              <a:gd name="connsiteY4" fmla="*/ 0 h 1291771"/>
              <a:gd name="connsiteX0" fmla="*/ 50 w 11514140"/>
              <a:gd name="connsiteY0" fmla="*/ 0 h 1291771"/>
              <a:gd name="connsiteX1" fmla="*/ 11514140 w 11514140"/>
              <a:gd name="connsiteY1" fmla="*/ 29028 h 1291771"/>
              <a:gd name="connsiteX2" fmla="*/ 10831969 w 11514140"/>
              <a:gd name="connsiteY2" fmla="*/ 1291771 h 1291771"/>
              <a:gd name="connsiteX3" fmla="*/ 304851 w 11514140"/>
              <a:gd name="connsiteY3" fmla="*/ 1262743 h 1291771"/>
              <a:gd name="connsiteX4" fmla="*/ 50 w 11514140"/>
              <a:gd name="connsiteY4" fmla="*/ 0 h 1291771"/>
              <a:gd name="connsiteX0" fmla="*/ 50 w 11514140"/>
              <a:gd name="connsiteY0" fmla="*/ 0 h 1291771"/>
              <a:gd name="connsiteX1" fmla="*/ 11514140 w 11514140"/>
              <a:gd name="connsiteY1" fmla="*/ 29028 h 1291771"/>
              <a:gd name="connsiteX2" fmla="*/ 10831969 w 11514140"/>
              <a:gd name="connsiteY2" fmla="*/ 1291771 h 1291771"/>
              <a:gd name="connsiteX3" fmla="*/ 304851 w 11514140"/>
              <a:gd name="connsiteY3" fmla="*/ 1262743 h 1291771"/>
              <a:gd name="connsiteX4" fmla="*/ 50 w 11514140"/>
              <a:gd name="connsiteY4" fmla="*/ 0 h 1291771"/>
              <a:gd name="connsiteX0" fmla="*/ 50 w 11514140"/>
              <a:gd name="connsiteY0" fmla="*/ 0 h 1262743"/>
              <a:gd name="connsiteX1" fmla="*/ 11514140 w 11514140"/>
              <a:gd name="connsiteY1" fmla="*/ 29028 h 1262743"/>
              <a:gd name="connsiteX2" fmla="*/ 10977112 w 11514140"/>
              <a:gd name="connsiteY2" fmla="*/ 1262742 h 1262743"/>
              <a:gd name="connsiteX3" fmla="*/ 304851 w 11514140"/>
              <a:gd name="connsiteY3" fmla="*/ 1262743 h 1262743"/>
              <a:gd name="connsiteX4" fmla="*/ 50 w 11514140"/>
              <a:gd name="connsiteY4" fmla="*/ 0 h 1262743"/>
              <a:gd name="connsiteX0" fmla="*/ 33 w 11688295"/>
              <a:gd name="connsiteY0" fmla="*/ 0 h 1262743"/>
              <a:gd name="connsiteX1" fmla="*/ 11688295 w 11688295"/>
              <a:gd name="connsiteY1" fmla="*/ 29028 h 1262743"/>
              <a:gd name="connsiteX2" fmla="*/ 11151267 w 11688295"/>
              <a:gd name="connsiteY2" fmla="*/ 1262742 h 1262743"/>
              <a:gd name="connsiteX3" fmla="*/ 479006 w 11688295"/>
              <a:gd name="connsiteY3" fmla="*/ 1262743 h 1262743"/>
              <a:gd name="connsiteX4" fmla="*/ 33 w 11688295"/>
              <a:gd name="connsiteY4" fmla="*/ 0 h 1262743"/>
              <a:gd name="connsiteX0" fmla="*/ 25 w 11862458"/>
              <a:gd name="connsiteY0" fmla="*/ 32348 h 1251548"/>
              <a:gd name="connsiteX1" fmla="*/ 11862458 w 11862458"/>
              <a:gd name="connsiteY1" fmla="*/ 17833 h 1251548"/>
              <a:gd name="connsiteX2" fmla="*/ 11325430 w 11862458"/>
              <a:gd name="connsiteY2" fmla="*/ 1251547 h 1251548"/>
              <a:gd name="connsiteX3" fmla="*/ 653169 w 11862458"/>
              <a:gd name="connsiteY3" fmla="*/ 1251548 h 1251548"/>
              <a:gd name="connsiteX4" fmla="*/ 25 w 11862458"/>
              <a:gd name="connsiteY4" fmla="*/ 32348 h 1251548"/>
              <a:gd name="connsiteX0" fmla="*/ 25 w 12283372"/>
              <a:gd name="connsiteY0" fmla="*/ 0 h 1219200"/>
              <a:gd name="connsiteX1" fmla="*/ 12283372 w 12283372"/>
              <a:gd name="connsiteY1" fmla="*/ 130627 h 1219200"/>
              <a:gd name="connsiteX2" fmla="*/ 11325430 w 12283372"/>
              <a:gd name="connsiteY2" fmla="*/ 1219199 h 1219200"/>
              <a:gd name="connsiteX3" fmla="*/ 653169 w 12283372"/>
              <a:gd name="connsiteY3" fmla="*/ 1219200 h 1219200"/>
              <a:gd name="connsiteX4" fmla="*/ 25 w 12283372"/>
              <a:gd name="connsiteY4" fmla="*/ 0 h 1219200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22 w 12530112"/>
              <a:gd name="connsiteY0" fmla="*/ 0 h 1161142"/>
              <a:gd name="connsiteX1" fmla="*/ 12530112 w 12530112"/>
              <a:gd name="connsiteY1" fmla="*/ 72570 h 1161142"/>
              <a:gd name="connsiteX2" fmla="*/ 11572170 w 12530112"/>
              <a:gd name="connsiteY2" fmla="*/ 1161142 h 1161142"/>
              <a:gd name="connsiteX3" fmla="*/ 725737 w 12530112"/>
              <a:gd name="connsiteY3" fmla="*/ 1132114 h 1161142"/>
              <a:gd name="connsiteX4" fmla="*/ 22 w 12530112"/>
              <a:gd name="connsiteY4" fmla="*/ 0 h 1161142"/>
              <a:gd name="connsiteX0" fmla="*/ 17 w 12791364"/>
              <a:gd name="connsiteY0" fmla="*/ 0 h 1161142"/>
              <a:gd name="connsiteX1" fmla="*/ 12791364 w 12791364"/>
              <a:gd name="connsiteY1" fmla="*/ 72570 h 1161142"/>
              <a:gd name="connsiteX2" fmla="*/ 11833422 w 12791364"/>
              <a:gd name="connsiteY2" fmla="*/ 1161142 h 1161142"/>
              <a:gd name="connsiteX3" fmla="*/ 986989 w 12791364"/>
              <a:gd name="connsiteY3" fmla="*/ 1132114 h 1161142"/>
              <a:gd name="connsiteX4" fmla="*/ 17 w 12791364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91347" h="1161142">
                <a:moveTo>
                  <a:pt x="0" y="0"/>
                </a:moveTo>
                <a:cubicBezTo>
                  <a:pt x="1138370" y="159657"/>
                  <a:pt x="9287146" y="-29030"/>
                  <a:pt x="12791347" y="72570"/>
                </a:cubicBezTo>
                <a:cubicBezTo>
                  <a:pt x="12186586" y="478970"/>
                  <a:pt x="12089824" y="478971"/>
                  <a:pt x="11833405" y="1161142"/>
                </a:cubicBezTo>
                <a:lnTo>
                  <a:pt x="986972" y="1132114"/>
                </a:lnTo>
                <a:cubicBezTo>
                  <a:pt x="1020839" y="532190"/>
                  <a:pt x="430590" y="208038"/>
                  <a:pt x="0" y="0"/>
                </a:cubicBezTo>
                <a:close/>
              </a:path>
            </a:pathLst>
          </a:custGeom>
          <a:ln w="57150">
            <a:solidFill>
              <a:srgbClr val="CF21BA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কমনওয়েলথে থাকা বা না থাকার সিদ্ধান্ত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76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349" y="792138"/>
            <a:ext cx="1224136" cy="54014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বৈ</a:t>
            </a:r>
            <a:endParaRPr lang="en-US" sz="11500" b="1" spc="300" dirty="0" smtClean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</a:t>
            </a:r>
            <a:endParaRPr lang="en-US" sz="11500" b="1" spc="300" dirty="0" smtClean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ষ্ট্য</a:t>
            </a:r>
            <a:endParaRPr lang="en-US" sz="11500" b="1" spc="300" dirty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687368" y="544049"/>
            <a:ext cx="10585176" cy="4824536"/>
          </a:xfrm>
          <a:prstGeom prst="round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69767" y="5700943"/>
            <a:ext cx="12791347" cy="1161142"/>
          </a:xfrm>
          <a:custGeom>
            <a:avLst/>
            <a:gdLst>
              <a:gd name="connsiteX0" fmla="*/ 0 w 10585175"/>
              <a:gd name="connsiteY0" fmla="*/ 0 h 914400"/>
              <a:gd name="connsiteX1" fmla="*/ 10585175 w 10585175"/>
              <a:gd name="connsiteY1" fmla="*/ 0 h 914400"/>
              <a:gd name="connsiteX2" fmla="*/ 10585175 w 10585175"/>
              <a:gd name="connsiteY2" fmla="*/ 914400 h 914400"/>
              <a:gd name="connsiteX3" fmla="*/ 0 w 10585175"/>
              <a:gd name="connsiteY3" fmla="*/ 914400 h 914400"/>
              <a:gd name="connsiteX4" fmla="*/ 0 w 10585175"/>
              <a:gd name="connsiteY4" fmla="*/ 0 h 9144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0 w 10512604"/>
              <a:gd name="connsiteY0" fmla="*/ 0 h 1219200"/>
              <a:gd name="connsiteX1" fmla="*/ 10512604 w 10512604"/>
              <a:gd name="connsiteY1" fmla="*/ 304800 h 1219200"/>
              <a:gd name="connsiteX2" fmla="*/ 10512604 w 10512604"/>
              <a:gd name="connsiteY2" fmla="*/ 1219200 h 1219200"/>
              <a:gd name="connsiteX3" fmla="*/ 58057 w 10512604"/>
              <a:gd name="connsiteY3" fmla="*/ 1219200 h 1219200"/>
              <a:gd name="connsiteX4" fmla="*/ 0 w 10512604"/>
              <a:gd name="connsiteY4" fmla="*/ 0 h 1219200"/>
              <a:gd name="connsiteX0" fmla="*/ 14514 w 10527118"/>
              <a:gd name="connsiteY0" fmla="*/ 0 h 1219200"/>
              <a:gd name="connsiteX1" fmla="*/ 10527118 w 10527118"/>
              <a:gd name="connsiteY1" fmla="*/ 304800 h 1219200"/>
              <a:gd name="connsiteX2" fmla="*/ 10527118 w 10527118"/>
              <a:gd name="connsiteY2" fmla="*/ 1219200 h 1219200"/>
              <a:gd name="connsiteX3" fmla="*/ 0 w 10527118"/>
              <a:gd name="connsiteY3" fmla="*/ 1190172 h 1219200"/>
              <a:gd name="connsiteX4" fmla="*/ 14514 w 10527118"/>
              <a:gd name="connsiteY4" fmla="*/ 0 h 1219200"/>
              <a:gd name="connsiteX0" fmla="*/ 14514 w 10527118"/>
              <a:gd name="connsiteY0" fmla="*/ 0 h 1219200"/>
              <a:gd name="connsiteX1" fmla="*/ 10527118 w 10527118"/>
              <a:gd name="connsiteY1" fmla="*/ 304800 h 1219200"/>
              <a:gd name="connsiteX2" fmla="*/ 10527118 w 10527118"/>
              <a:gd name="connsiteY2" fmla="*/ 1219200 h 1219200"/>
              <a:gd name="connsiteX3" fmla="*/ 0 w 10527118"/>
              <a:gd name="connsiteY3" fmla="*/ 1190172 h 1219200"/>
              <a:gd name="connsiteX4" fmla="*/ 14514 w 10527118"/>
              <a:gd name="connsiteY4" fmla="*/ 0 h 1219200"/>
              <a:gd name="connsiteX0" fmla="*/ 50 w 10831969"/>
              <a:gd name="connsiteY0" fmla="*/ 0 h 1291771"/>
              <a:gd name="connsiteX1" fmla="*/ 10831969 w 10831969"/>
              <a:gd name="connsiteY1" fmla="*/ 377371 h 1291771"/>
              <a:gd name="connsiteX2" fmla="*/ 10831969 w 10831969"/>
              <a:gd name="connsiteY2" fmla="*/ 1291771 h 1291771"/>
              <a:gd name="connsiteX3" fmla="*/ 304851 w 10831969"/>
              <a:gd name="connsiteY3" fmla="*/ 1262743 h 1291771"/>
              <a:gd name="connsiteX4" fmla="*/ 50 w 10831969"/>
              <a:gd name="connsiteY4" fmla="*/ 0 h 1291771"/>
              <a:gd name="connsiteX0" fmla="*/ 50 w 10831969"/>
              <a:gd name="connsiteY0" fmla="*/ 0 h 1291771"/>
              <a:gd name="connsiteX1" fmla="*/ 10831969 w 10831969"/>
              <a:gd name="connsiteY1" fmla="*/ 377371 h 1291771"/>
              <a:gd name="connsiteX2" fmla="*/ 10831969 w 10831969"/>
              <a:gd name="connsiteY2" fmla="*/ 1291771 h 1291771"/>
              <a:gd name="connsiteX3" fmla="*/ 304851 w 10831969"/>
              <a:gd name="connsiteY3" fmla="*/ 1262743 h 1291771"/>
              <a:gd name="connsiteX4" fmla="*/ 50 w 10831969"/>
              <a:gd name="connsiteY4" fmla="*/ 0 h 1291771"/>
              <a:gd name="connsiteX0" fmla="*/ 50 w 11514140"/>
              <a:gd name="connsiteY0" fmla="*/ 0 h 1291771"/>
              <a:gd name="connsiteX1" fmla="*/ 11514140 w 11514140"/>
              <a:gd name="connsiteY1" fmla="*/ 29028 h 1291771"/>
              <a:gd name="connsiteX2" fmla="*/ 10831969 w 11514140"/>
              <a:gd name="connsiteY2" fmla="*/ 1291771 h 1291771"/>
              <a:gd name="connsiteX3" fmla="*/ 304851 w 11514140"/>
              <a:gd name="connsiteY3" fmla="*/ 1262743 h 1291771"/>
              <a:gd name="connsiteX4" fmla="*/ 50 w 11514140"/>
              <a:gd name="connsiteY4" fmla="*/ 0 h 1291771"/>
              <a:gd name="connsiteX0" fmla="*/ 50 w 11514140"/>
              <a:gd name="connsiteY0" fmla="*/ 0 h 1291771"/>
              <a:gd name="connsiteX1" fmla="*/ 11514140 w 11514140"/>
              <a:gd name="connsiteY1" fmla="*/ 29028 h 1291771"/>
              <a:gd name="connsiteX2" fmla="*/ 10831969 w 11514140"/>
              <a:gd name="connsiteY2" fmla="*/ 1291771 h 1291771"/>
              <a:gd name="connsiteX3" fmla="*/ 304851 w 11514140"/>
              <a:gd name="connsiteY3" fmla="*/ 1262743 h 1291771"/>
              <a:gd name="connsiteX4" fmla="*/ 50 w 11514140"/>
              <a:gd name="connsiteY4" fmla="*/ 0 h 1291771"/>
              <a:gd name="connsiteX0" fmla="*/ 50 w 11514140"/>
              <a:gd name="connsiteY0" fmla="*/ 0 h 1262743"/>
              <a:gd name="connsiteX1" fmla="*/ 11514140 w 11514140"/>
              <a:gd name="connsiteY1" fmla="*/ 29028 h 1262743"/>
              <a:gd name="connsiteX2" fmla="*/ 10977112 w 11514140"/>
              <a:gd name="connsiteY2" fmla="*/ 1262742 h 1262743"/>
              <a:gd name="connsiteX3" fmla="*/ 304851 w 11514140"/>
              <a:gd name="connsiteY3" fmla="*/ 1262743 h 1262743"/>
              <a:gd name="connsiteX4" fmla="*/ 50 w 11514140"/>
              <a:gd name="connsiteY4" fmla="*/ 0 h 1262743"/>
              <a:gd name="connsiteX0" fmla="*/ 33 w 11688295"/>
              <a:gd name="connsiteY0" fmla="*/ 0 h 1262743"/>
              <a:gd name="connsiteX1" fmla="*/ 11688295 w 11688295"/>
              <a:gd name="connsiteY1" fmla="*/ 29028 h 1262743"/>
              <a:gd name="connsiteX2" fmla="*/ 11151267 w 11688295"/>
              <a:gd name="connsiteY2" fmla="*/ 1262742 h 1262743"/>
              <a:gd name="connsiteX3" fmla="*/ 479006 w 11688295"/>
              <a:gd name="connsiteY3" fmla="*/ 1262743 h 1262743"/>
              <a:gd name="connsiteX4" fmla="*/ 33 w 11688295"/>
              <a:gd name="connsiteY4" fmla="*/ 0 h 1262743"/>
              <a:gd name="connsiteX0" fmla="*/ 25 w 11862458"/>
              <a:gd name="connsiteY0" fmla="*/ 32348 h 1251548"/>
              <a:gd name="connsiteX1" fmla="*/ 11862458 w 11862458"/>
              <a:gd name="connsiteY1" fmla="*/ 17833 h 1251548"/>
              <a:gd name="connsiteX2" fmla="*/ 11325430 w 11862458"/>
              <a:gd name="connsiteY2" fmla="*/ 1251547 h 1251548"/>
              <a:gd name="connsiteX3" fmla="*/ 653169 w 11862458"/>
              <a:gd name="connsiteY3" fmla="*/ 1251548 h 1251548"/>
              <a:gd name="connsiteX4" fmla="*/ 25 w 11862458"/>
              <a:gd name="connsiteY4" fmla="*/ 32348 h 1251548"/>
              <a:gd name="connsiteX0" fmla="*/ 25 w 12283372"/>
              <a:gd name="connsiteY0" fmla="*/ 0 h 1219200"/>
              <a:gd name="connsiteX1" fmla="*/ 12283372 w 12283372"/>
              <a:gd name="connsiteY1" fmla="*/ 130627 h 1219200"/>
              <a:gd name="connsiteX2" fmla="*/ 11325430 w 12283372"/>
              <a:gd name="connsiteY2" fmla="*/ 1219199 h 1219200"/>
              <a:gd name="connsiteX3" fmla="*/ 653169 w 12283372"/>
              <a:gd name="connsiteY3" fmla="*/ 1219200 h 1219200"/>
              <a:gd name="connsiteX4" fmla="*/ 25 w 12283372"/>
              <a:gd name="connsiteY4" fmla="*/ 0 h 1219200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22 w 12530112"/>
              <a:gd name="connsiteY0" fmla="*/ 0 h 1161142"/>
              <a:gd name="connsiteX1" fmla="*/ 12530112 w 12530112"/>
              <a:gd name="connsiteY1" fmla="*/ 72570 h 1161142"/>
              <a:gd name="connsiteX2" fmla="*/ 11572170 w 12530112"/>
              <a:gd name="connsiteY2" fmla="*/ 1161142 h 1161142"/>
              <a:gd name="connsiteX3" fmla="*/ 725737 w 12530112"/>
              <a:gd name="connsiteY3" fmla="*/ 1132114 h 1161142"/>
              <a:gd name="connsiteX4" fmla="*/ 22 w 12530112"/>
              <a:gd name="connsiteY4" fmla="*/ 0 h 1161142"/>
              <a:gd name="connsiteX0" fmla="*/ 17 w 12791364"/>
              <a:gd name="connsiteY0" fmla="*/ 0 h 1161142"/>
              <a:gd name="connsiteX1" fmla="*/ 12791364 w 12791364"/>
              <a:gd name="connsiteY1" fmla="*/ 72570 h 1161142"/>
              <a:gd name="connsiteX2" fmla="*/ 11833422 w 12791364"/>
              <a:gd name="connsiteY2" fmla="*/ 1161142 h 1161142"/>
              <a:gd name="connsiteX3" fmla="*/ 986989 w 12791364"/>
              <a:gd name="connsiteY3" fmla="*/ 1132114 h 1161142"/>
              <a:gd name="connsiteX4" fmla="*/ 17 w 12791364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91347" h="1161142">
                <a:moveTo>
                  <a:pt x="0" y="0"/>
                </a:moveTo>
                <a:cubicBezTo>
                  <a:pt x="1138370" y="159657"/>
                  <a:pt x="9287146" y="-29030"/>
                  <a:pt x="12791347" y="72570"/>
                </a:cubicBezTo>
                <a:cubicBezTo>
                  <a:pt x="12186586" y="478970"/>
                  <a:pt x="12089824" y="478971"/>
                  <a:pt x="11833405" y="1161142"/>
                </a:cubicBezTo>
                <a:lnTo>
                  <a:pt x="986972" y="1132114"/>
                </a:lnTo>
                <a:cubicBezTo>
                  <a:pt x="1020839" y="532190"/>
                  <a:pt x="430590" y="208038"/>
                  <a:pt x="0" y="0"/>
                </a:cubicBezTo>
                <a:close/>
              </a:path>
            </a:pathLst>
          </a:custGeom>
          <a:ln w="57150">
            <a:solidFill>
              <a:srgbClr val="CF21BA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ভারত সম্রাট উপাধির অবসান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1356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349" y="792138"/>
            <a:ext cx="1224136" cy="54014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বৈ</a:t>
            </a:r>
            <a:endParaRPr lang="en-US" sz="11500" b="1" spc="300" dirty="0" smtClean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</a:t>
            </a:r>
            <a:endParaRPr lang="en-US" sz="11500" b="1" spc="300" dirty="0" smtClean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ষ্ট্য</a:t>
            </a:r>
            <a:endParaRPr lang="en-US" sz="11500" b="1" spc="300" dirty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687368" y="544049"/>
            <a:ext cx="10585176" cy="4824536"/>
          </a:xfrm>
          <a:prstGeom prst="round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69767" y="5700943"/>
            <a:ext cx="12791347" cy="1161142"/>
          </a:xfrm>
          <a:custGeom>
            <a:avLst/>
            <a:gdLst>
              <a:gd name="connsiteX0" fmla="*/ 0 w 10585175"/>
              <a:gd name="connsiteY0" fmla="*/ 0 h 914400"/>
              <a:gd name="connsiteX1" fmla="*/ 10585175 w 10585175"/>
              <a:gd name="connsiteY1" fmla="*/ 0 h 914400"/>
              <a:gd name="connsiteX2" fmla="*/ 10585175 w 10585175"/>
              <a:gd name="connsiteY2" fmla="*/ 914400 h 914400"/>
              <a:gd name="connsiteX3" fmla="*/ 0 w 10585175"/>
              <a:gd name="connsiteY3" fmla="*/ 914400 h 914400"/>
              <a:gd name="connsiteX4" fmla="*/ 0 w 10585175"/>
              <a:gd name="connsiteY4" fmla="*/ 0 h 9144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0 w 10512604"/>
              <a:gd name="connsiteY0" fmla="*/ 0 h 1219200"/>
              <a:gd name="connsiteX1" fmla="*/ 10512604 w 10512604"/>
              <a:gd name="connsiteY1" fmla="*/ 304800 h 1219200"/>
              <a:gd name="connsiteX2" fmla="*/ 10512604 w 10512604"/>
              <a:gd name="connsiteY2" fmla="*/ 1219200 h 1219200"/>
              <a:gd name="connsiteX3" fmla="*/ 58057 w 10512604"/>
              <a:gd name="connsiteY3" fmla="*/ 1219200 h 1219200"/>
              <a:gd name="connsiteX4" fmla="*/ 0 w 10512604"/>
              <a:gd name="connsiteY4" fmla="*/ 0 h 1219200"/>
              <a:gd name="connsiteX0" fmla="*/ 14514 w 10527118"/>
              <a:gd name="connsiteY0" fmla="*/ 0 h 1219200"/>
              <a:gd name="connsiteX1" fmla="*/ 10527118 w 10527118"/>
              <a:gd name="connsiteY1" fmla="*/ 304800 h 1219200"/>
              <a:gd name="connsiteX2" fmla="*/ 10527118 w 10527118"/>
              <a:gd name="connsiteY2" fmla="*/ 1219200 h 1219200"/>
              <a:gd name="connsiteX3" fmla="*/ 0 w 10527118"/>
              <a:gd name="connsiteY3" fmla="*/ 1190172 h 1219200"/>
              <a:gd name="connsiteX4" fmla="*/ 14514 w 10527118"/>
              <a:gd name="connsiteY4" fmla="*/ 0 h 1219200"/>
              <a:gd name="connsiteX0" fmla="*/ 14514 w 10527118"/>
              <a:gd name="connsiteY0" fmla="*/ 0 h 1219200"/>
              <a:gd name="connsiteX1" fmla="*/ 10527118 w 10527118"/>
              <a:gd name="connsiteY1" fmla="*/ 304800 h 1219200"/>
              <a:gd name="connsiteX2" fmla="*/ 10527118 w 10527118"/>
              <a:gd name="connsiteY2" fmla="*/ 1219200 h 1219200"/>
              <a:gd name="connsiteX3" fmla="*/ 0 w 10527118"/>
              <a:gd name="connsiteY3" fmla="*/ 1190172 h 1219200"/>
              <a:gd name="connsiteX4" fmla="*/ 14514 w 10527118"/>
              <a:gd name="connsiteY4" fmla="*/ 0 h 1219200"/>
              <a:gd name="connsiteX0" fmla="*/ 50 w 10831969"/>
              <a:gd name="connsiteY0" fmla="*/ 0 h 1291771"/>
              <a:gd name="connsiteX1" fmla="*/ 10831969 w 10831969"/>
              <a:gd name="connsiteY1" fmla="*/ 377371 h 1291771"/>
              <a:gd name="connsiteX2" fmla="*/ 10831969 w 10831969"/>
              <a:gd name="connsiteY2" fmla="*/ 1291771 h 1291771"/>
              <a:gd name="connsiteX3" fmla="*/ 304851 w 10831969"/>
              <a:gd name="connsiteY3" fmla="*/ 1262743 h 1291771"/>
              <a:gd name="connsiteX4" fmla="*/ 50 w 10831969"/>
              <a:gd name="connsiteY4" fmla="*/ 0 h 1291771"/>
              <a:gd name="connsiteX0" fmla="*/ 50 w 10831969"/>
              <a:gd name="connsiteY0" fmla="*/ 0 h 1291771"/>
              <a:gd name="connsiteX1" fmla="*/ 10831969 w 10831969"/>
              <a:gd name="connsiteY1" fmla="*/ 377371 h 1291771"/>
              <a:gd name="connsiteX2" fmla="*/ 10831969 w 10831969"/>
              <a:gd name="connsiteY2" fmla="*/ 1291771 h 1291771"/>
              <a:gd name="connsiteX3" fmla="*/ 304851 w 10831969"/>
              <a:gd name="connsiteY3" fmla="*/ 1262743 h 1291771"/>
              <a:gd name="connsiteX4" fmla="*/ 50 w 10831969"/>
              <a:gd name="connsiteY4" fmla="*/ 0 h 1291771"/>
              <a:gd name="connsiteX0" fmla="*/ 50 w 11514140"/>
              <a:gd name="connsiteY0" fmla="*/ 0 h 1291771"/>
              <a:gd name="connsiteX1" fmla="*/ 11514140 w 11514140"/>
              <a:gd name="connsiteY1" fmla="*/ 29028 h 1291771"/>
              <a:gd name="connsiteX2" fmla="*/ 10831969 w 11514140"/>
              <a:gd name="connsiteY2" fmla="*/ 1291771 h 1291771"/>
              <a:gd name="connsiteX3" fmla="*/ 304851 w 11514140"/>
              <a:gd name="connsiteY3" fmla="*/ 1262743 h 1291771"/>
              <a:gd name="connsiteX4" fmla="*/ 50 w 11514140"/>
              <a:gd name="connsiteY4" fmla="*/ 0 h 1291771"/>
              <a:gd name="connsiteX0" fmla="*/ 50 w 11514140"/>
              <a:gd name="connsiteY0" fmla="*/ 0 h 1291771"/>
              <a:gd name="connsiteX1" fmla="*/ 11514140 w 11514140"/>
              <a:gd name="connsiteY1" fmla="*/ 29028 h 1291771"/>
              <a:gd name="connsiteX2" fmla="*/ 10831969 w 11514140"/>
              <a:gd name="connsiteY2" fmla="*/ 1291771 h 1291771"/>
              <a:gd name="connsiteX3" fmla="*/ 304851 w 11514140"/>
              <a:gd name="connsiteY3" fmla="*/ 1262743 h 1291771"/>
              <a:gd name="connsiteX4" fmla="*/ 50 w 11514140"/>
              <a:gd name="connsiteY4" fmla="*/ 0 h 1291771"/>
              <a:gd name="connsiteX0" fmla="*/ 50 w 11514140"/>
              <a:gd name="connsiteY0" fmla="*/ 0 h 1262743"/>
              <a:gd name="connsiteX1" fmla="*/ 11514140 w 11514140"/>
              <a:gd name="connsiteY1" fmla="*/ 29028 h 1262743"/>
              <a:gd name="connsiteX2" fmla="*/ 10977112 w 11514140"/>
              <a:gd name="connsiteY2" fmla="*/ 1262742 h 1262743"/>
              <a:gd name="connsiteX3" fmla="*/ 304851 w 11514140"/>
              <a:gd name="connsiteY3" fmla="*/ 1262743 h 1262743"/>
              <a:gd name="connsiteX4" fmla="*/ 50 w 11514140"/>
              <a:gd name="connsiteY4" fmla="*/ 0 h 1262743"/>
              <a:gd name="connsiteX0" fmla="*/ 33 w 11688295"/>
              <a:gd name="connsiteY0" fmla="*/ 0 h 1262743"/>
              <a:gd name="connsiteX1" fmla="*/ 11688295 w 11688295"/>
              <a:gd name="connsiteY1" fmla="*/ 29028 h 1262743"/>
              <a:gd name="connsiteX2" fmla="*/ 11151267 w 11688295"/>
              <a:gd name="connsiteY2" fmla="*/ 1262742 h 1262743"/>
              <a:gd name="connsiteX3" fmla="*/ 479006 w 11688295"/>
              <a:gd name="connsiteY3" fmla="*/ 1262743 h 1262743"/>
              <a:gd name="connsiteX4" fmla="*/ 33 w 11688295"/>
              <a:gd name="connsiteY4" fmla="*/ 0 h 1262743"/>
              <a:gd name="connsiteX0" fmla="*/ 25 w 11862458"/>
              <a:gd name="connsiteY0" fmla="*/ 32348 h 1251548"/>
              <a:gd name="connsiteX1" fmla="*/ 11862458 w 11862458"/>
              <a:gd name="connsiteY1" fmla="*/ 17833 h 1251548"/>
              <a:gd name="connsiteX2" fmla="*/ 11325430 w 11862458"/>
              <a:gd name="connsiteY2" fmla="*/ 1251547 h 1251548"/>
              <a:gd name="connsiteX3" fmla="*/ 653169 w 11862458"/>
              <a:gd name="connsiteY3" fmla="*/ 1251548 h 1251548"/>
              <a:gd name="connsiteX4" fmla="*/ 25 w 11862458"/>
              <a:gd name="connsiteY4" fmla="*/ 32348 h 1251548"/>
              <a:gd name="connsiteX0" fmla="*/ 25 w 12283372"/>
              <a:gd name="connsiteY0" fmla="*/ 0 h 1219200"/>
              <a:gd name="connsiteX1" fmla="*/ 12283372 w 12283372"/>
              <a:gd name="connsiteY1" fmla="*/ 130627 h 1219200"/>
              <a:gd name="connsiteX2" fmla="*/ 11325430 w 12283372"/>
              <a:gd name="connsiteY2" fmla="*/ 1219199 h 1219200"/>
              <a:gd name="connsiteX3" fmla="*/ 653169 w 12283372"/>
              <a:gd name="connsiteY3" fmla="*/ 1219200 h 1219200"/>
              <a:gd name="connsiteX4" fmla="*/ 25 w 12283372"/>
              <a:gd name="connsiteY4" fmla="*/ 0 h 1219200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22 w 12530112"/>
              <a:gd name="connsiteY0" fmla="*/ 0 h 1161142"/>
              <a:gd name="connsiteX1" fmla="*/ 12530112 w 12530112"/>
              <a:gd name="connsiteY1" fmla="*/ 72570 h 1161142"/>
              <a:gd name="connsiteX2" fmla="*/ 11572170 w 12530112"/>
              <a:gd name="connsiteY2" fmla="*/ 1161142 h 1161142"/>
              <a:gd name="connsiteX3" fmla="*/ 725737 w 12530112"/>
              <a:gd name="connsiteY3" fmla="*/ 1132114 h 1161142"/>
              <a:gd name="connsiteX4" fmla="*/ 22 w 12530112"/>
              <a:gd name="connsiteY4" fmla="*/ 0 h 1161142"/>
              <a:gd name="connsiteX0" fmla="*/ 17 w 12791364"/>
              <a:gd name="connsiteY0" fmla="*/ 0 h 1161142"/>
              <a:gd name="connsiteX1" fmla="*/ 12791364 w 12791364"/>
              <a:gd name="connsiteY1" fmla="*/ 72570 h 1161142"/>
              <a:gd name="connsiteX2" fmla="*/ 11833422 w 12791364"/>
              <a:gd name="connsiteY2" fmla="*/ 1161142 h 1161142"/>
              <a:gd name="connsiteX3" fmla="*/ 986989 w 12791364"/>
              <a:gd name="connsiteY3" fmla="*/ 1132114 h 1161142"/>
              <a:gd name="connsiteX4" fmla="*/ 17 w 12791364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91347" h="1161142">
                <a:moveTo>
                  <a:pt x="0" y="0"/>
                </a:moveTo>
                <a:cubicBezTo>
                  <a:pt x="1138370" y="159657"/>
                  <a:pt x="9287146" y="-29030"/>
                  <a:pt x="12791347" y="72570"/>
                </a:cubicBezTo>
                <a:cubicBezTo>
                  <a:pt x="12186586" y="478970"/>
                  <a:pt x="12089824" y="478971"/>
                  <a:pt x="11833405" y="1161142"/>
                </a:cubicBezTo>
                <a:lnTo>
                  <a:pt x="986972" y="1132114"/>
                </a:lnTo>
                <a:cubicBezTo>
                  <a:pt x="1020839" y="532190"/>
                  <a:pt x="430590" y="208038"/>
                  <a:pt x="0" y="0"/>
                </a:cubicBezTo>
                <a:close/>
              </a:path>
            </a:pathLst>
          </a:custGeom>
          <a:ln w="57150">
            <a:solidFill>
              <a:srgbClr val="CF21BA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ভারত সচিব পদের বিলুপ্তি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2463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10795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3168675" y="242864"/>
            <a:ext cx="7786742" cy="914400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203" y="1807050"/>
            <a:ext cx="4953901" cy="43643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3" name="Group 2"/>
          <p:cNvGrpSpPr/>
          <p:nvPr/>
        </p:nvGrpSpPr>
        <p:grpSpPr>
          <a:xfrm>
            <a:off x="1152451" y="1829811"/>
            <a:ext cx="4953901" cy="4341599"/>
            <a:chOff x="1253864" y="2002439"/>
            <a:chExt cx="4953901" cy="434159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3864" y="2002439"/>
              <a:ext cx="4928065" cy="4341599"/>
            </a:xfrm>
            <a:prstGeom prst="rect">
              <a:avLst/>
            </a:prstGeom>
            <a:solidFill>
              <a:srgbClr val="FFFFFF"/>
            </a:solidFill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7" name="Rectangle 6"/>
            <p:cNvSpPr/>
            <p:nvPr/>
          </p:nvSpPr>
          <p:spPr>
            <a:xfrm>
              <a:off x="1279700" y="2081363"/>
              <a:ext cx="4928065" cy="426267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উম্মে ফাতেমা</a:t>
              </a:r>
            </a:p>
            <a:p>
              <a:pPr algn="ctr"/>
              <a:r>
                <a:rPr lang="bn-IN" sz="4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প্রভাষক</a:t>
              </a:r>
            </a:p>
            <a:p>
              <a:pPr algn="ctr"/>
              <a:r>
                <a:rPr lang="bn-IN" sz="4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রাষ্ট্রবিজ্ঞান বিভাগ</a:t>
              </a:r>
            </a:p>
            <a:p>
              <a:pPr algn="ctr"/>
              <a:r>
                <a:rPr lang="bn-IN" sz="4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হুলাইন ছালেহ নূর ডিগ্রি কলেজ</a:t>
              </a:r>
            </a:p>
            <a:p>
              <a:pPr algn="ctr"/>
              <a:r>
                <a:rPr lang="bn-IN" sz="4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পটিয়া,চট্টগ্রাম।</a:t>
              </a:r>
              <a:endPara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349" y="792138"/>
            <a:ext cx="1224136" cy="54014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বৈ</a:t>
            </a:r>
            <a:endParaRPr lang="en-US" sz="11500" b="1" spc="300" dirty="0" smtClean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</a:t>
            </a:r>
            <a:endParaRPr lang="en-US" sz="11500" b="1" spc="300" dirty="0" smtClean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ষ্ট্য</a:t>
            </a:r>
            <a:endParaRPr lang="en-US" sz="11500" b="1" spc="300" dirty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687368" y="544049"/>
            <a:ext cx="10585176" cy="4824536"/>
          </a:xfrm>
          <a:prstGeom prst="round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69767" y="5700943"/>
            <a:ext cx="12791347" cy="1161142"/>
          </a:xfrm>
          <a:custGeom>
            <a:avLst/>
            <a:gdLst>
              <a:gd name="connsiteX0" fmla="*/ 0 w 10585175"/>
              <a:gd name="connsiteY0" fmla="*/ 0 h 914400"/>
              <a:gd name="connsiteX1" fmla="*/ 10585175 w 10585175"/>
              <a:gd name="connsiteY1" fmla="*/ 0 h 914400"/>
              <a:gd name="connsiteX2" fmla="*/ 10585175 w 10585175"/>
              <a:gd name="connsiteY2" fmla="*/ 914400 h 914400"/>
              <a:gd name="connsiteX3" fmla="*/ 0 w 10585175"/>
              <a:gd name="connsiteY3" fmla="*/ 914400 h 914400"/>
              <a:gd name="connsiteX4" fmla="*/ 0 w 10585175"/>
              <a:gd name="connsiteY4" fmla="*/ 0 h 9144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0 w 10512604"/>
              <a:gd name="connsiteY0" fmla="*/ 0 h 1219200"/>
              <a:gd name="connsiteX1" fmla="*/ 10512604 w 10512604"/>
              <a:gd name="connsiteY1" fmla="*/ 304800 h 1219200"/>
              <a:gd name="connsiteX2" fmla="*/ 10512604 w 10512604"/>
              <a:gd name="connsiteY2" fmla="*/ 1219200 h 1219200"/>
              <a:gd name="connsiteX3" fmla="*/ 58057 w 10512604"/>
              <a:gd name="connsiteY3" fmla="*/ 1219200 h 1219200"/>
              <a:gd name="connsiteX4" fmla="*/ 0 w 10512604"/>
              <a:gd name="connsiteY4" fmla="*/ 0 h 1219200"/>
              <a:gd name="connsiteX0" fmla="*/ 14514 w 10527118"/>
              <a:gd name="connsiteY0" fmla="*/ 0 h 1219200"/>
              <a:gd name="connsiteX1" fmla="*/ 10527118 w 10527118"/>
              <a:gd name="connsiteY1" fmla="*/ 304800 h 1219200"/>
              <a:gd name="connsiteX2" fmla="*/ 10527118 w 10527118"/>
              <a:gd name="connsiteY2" fmla="*/ 1219200 h 1219200"/>
              <a:gd name="connsiteX3" fmla="*/ 0 w 10527118"/>
              <a:gd name="connsiteY3" fmla="*/ 1190172 h 1219200"/>
              <a:gd name="connsiteX4" fmla="*/ 14514 w 10527118"/>
              <a:gd name="connsiteY4" fmla="*/ 0 h 1219200"/>
              <a:gd name="connsiteX0" fmla="*/ 14514 w 10527118"/>
              <a:gd name="connsiteY0" fmla="*/ 0 h 1219200"/>
              <a:gd name="connsiteX1" fmla="*/ 10527118 w 10527118"/>
              <a:gd name="connsiteY1" fmla="*/ 304800 h 1219200"/>
              <a:gd name="connsiteX2" fmla="*/ 10527118 w 10527118"/>
              <a:gd name="connsiteY2" fmla="*/ 1219200 h 1219200"/>
              <a:gd name="connsiteX3" fmla="*/ 0 w 10527118"/>
              <a:gd name="connsiteY3" fmla="*/ 1190172 h 1219200"/>
              <a:gd name="connsiteX4" fmla="*/ 14514 w 10527118"/>
              <a:gd name="connsiteY4" fmla="*/ 0 h 1219200"/>
              <a:gd name="connsiteX0" fmla="*/ 50 w 10831969"/>
              <a:gd name="connsiteY0" fmla="*/ 0 h 1291771"/>
              <a:gd name="connsiteX1" fmla="*/ 10831969 w 10831969"/>
              <a:gd name="connsiteY1" fmla="*/ 377371 h 1291771"/>
              <a:gd name="connsiteX2" fmla="*/ 10831969 w 10831969"/>
              <a:gd name="connsiteY2" fmla="*/ 1291771 h 1291771"/>
              <a:gd name="connsiteX3" fmla="*/ 304851 w 10831969"/>
              <a:gd name="connsiteY3" fmla="*/ 1262743 h 1291771"/>
              <a:gd name="connsiteX4" fmla="*/ 50 w 10831969"/>
              <a:gd name="connsiteY4" fmla="*/ 0 h 1291771"/>
              <a:gd name="connsiteX0" fmla="*/ 50 w 10831969"/>
              <a:gd name="connsiteY0" fmla="*/ 0 h 1291771"/>
              <a:gd name="connsiteX1" fmla="*/ 10831969 w 10831969"/>
              <a:gd name="connsiteY1" fmla="*/ 377371 h 1291771"/>
              <a:gd name="connsiteX2" fmla="*/ 10831969 w 10831969"/>
              <a:gd name="connsiteY2" fmla="*/ 1291771 h 1291771"/>
              <a:gd name="connsiteX3" fmla="*/ 304851 w 10831969"/>
              <a:gd name="connsiteY3" fmla="*/ 1262743 h 1291771"/>
              <a:gd name="connsiteX4" fmla="*/ 50 w 10831969"/>
              <a:gd name="connsiteY4" fmla="*/ 0 h 1291771"/>
              <a:gd name="connsiteX0" fmla="*/ 50 w 11514140"/>
              <a:gd name="connsiteY0" fmla="*/ 0 h 1291771"/>
              <a:gd name="connsiteX1" fmla="*/ 11514140 w 11514140"/>
              <a:gd name="connsiteY1" fmla="*/ 29028 h 1291771"/>
              <a:gd name="connsiteX2" fmla="*/ 10831969 w 11514140"/>
              <a:gd name="connsiteY2" fmla="*/ 1291771 h 1291771"/>
              <a:gd name="connsiteX3" fmla="*/ 304851 w 11514140"/>
              <a:gd name="connsiteY3" fmla="*/ 1262743 h 1291771"/>
              <a:gd name="connsiteX4" fmla="*/ 50 w 11514140"/>
              <a:gd name="connsiteY4" fmla="*/ 0 h 1291771"/>
              <a:gd name="connsiteX0" fmla="*/ 50 w 11514140"/>
              <a:gd name="connsiteY0" fmla="*/ 0 h 1291771"/>
              <a:gd name="connsiteX1" fmla="*/ 11514140 w 11514140"/>
              <a:gd name="connsiteY1" fmla="*/ 29028 h 1291771"/>
              <a:gd name="connsiteX2" fmla="*/ 10831969 w 11514140"/>
              <a:gd name="connsiteY2" fmla="*/ 1291771 h 1291771"/>
              <a:gd name="connsiteX3" fmla="*/ 304851 w 11514140"/>
              <a:gd name="connsiteY3" fmla="*/ 1262743 h 1291771"/>
              <a:gd name="connsiteX4" fmla="*/ 50 w 11514140"/>
              <a:gd name="connsiteY4" fmla="*/ 0 h 1291771"/>
              <a:gd name="connsiteX0" fmla="*/ 50 w 11514140"/>
              <a:gd name="connsiteY0" fmla="*/ 0 h 1262743"/>
              <a:gd name="connsiteX1" fmla="*/ 11514140 w 11514140"/>
              <a:gd name="connsiteY1" fmla="*/ 29028 h 1262743"/>
              <a:gd name="connsiteX2" fmla="*/ 10977112 w 11514140"/>
              <a:gd name="connsiteY2" fmla="*/ 1262742 h 1262743"/>
              <a:gd name="connsiteX3" fmla="*/ 304851 w 11514140"/>
              <a:gd name="connsiteY3" fmla="*/ 1262743 h 1262743"/>
              <a:gd name="connsiteX4" fmla="*/ 50 w 11514140"/>
              <a:gd name="connsiteY4" fmla="*/ 0 h 1262743"/>
              <a:gd name="connsiteX0" fmla="*/ 33 w 11688295"/>
              <a:gd name="connsiteY0" fmla="*/ 0 h 1262743"/>
              <a:gd name="connsiteX1" fmla="*/ 11688295 w 11688295"/>
              <a:gd name="connsiteY1" fmla="*/ 29028 h 1262743"/>
              <a:gd name="connsiteX2" fmla="*/ 11151267 w 11688295"/>
              <a:gd name="connsiteY2" fmla="*/ 1262742 h 1262743"/>
              <a:gd name="connsiteX3" fmla="*/ 479006 w 11688295"/>
              <a:gd name="connsiteY3" fmla="*/ 1262743 h 1262743"/>
              <a:gd name="connsiteX4" fmla="*/ 33 w 11688295"/>
              <a:gd name="connsiteY4" fmla="*/ 0 h 1262743"/>
              <a:gd name="connsiteX0" fmla="*/ 25 w 11862458"/>
              <a:gd name="connsiteY0" fmla="*/ 32348 h 1251548"/>
              <a:gd name="connsiteX1" fmla="*/ 11862458 w 11862458"/>
              <a:gd name="connsiteY1" fmla="*/ 17833 h 1251548"/>
              <a:gd name="connsiteX2" fmla="*/ 11325430 w 11862458"/>
              <a:gd name="connsiteY2" fmla="*/ 1251547 h 1251548"/>
              <a:gd name="connsiteX3" fmla="*/ 653169 w 11862458"/>
              <a:gd name="connsiteY3" fmla="*/ 1251548 h 1251548"/>
              <a:gd name="connsiteX4" fmla="*/ 25 w 11862458"/>
              <a:gd name="connsiteY4" fmla="*/ 32348 h 1251548"/>
              <a:gd name="connsiteX0" fmla="*/ 25 w 12283372"/>
              <a:gd name="connsiteY0" fmla="*/ 0 h 1219200"/>
              <a:gd name="connsiteX1" fmla="*/ 12283372 w 12283372"/>
              <a:gd name="connsiteY1" fmla="*/ 130627 h 1219200"/>
              <a:gd name="connsiteX2" fmla="*/ 11325430 w 12283372"/>
              <a:gd name="connsiteY2" fmla="*/ 1219199 h 1219200"/>
              <a:gd name="connsiteX3" fmla="*/ 653169 w 12283372"/>
              <a:gd name="connsiteY3" fmla="*/ 1219200 h 1219200"/>
              <a:gd name="connsiteX4" fmla="*/ 25 w 12283372"/>
              <a:gd name="connsiteY4" fmla="*/ 0 h 1219200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22 w 12530112"/>
              <a:gd name="connsiteY0" fmla="*/ 0 h 1161142"/>
              <a:gd name="connsiteX1" fmla="*/ 12530112 w 12530112"/>
              <a:gd name="connsiteY1" fmla="*/ 72570 h 1161142"/>
              <a:gd name="connsiteX2" fmla="*/ 11572170 w 12530112"/>
              <a:gd name="connsiteY2" fmla="*/ 1161142 h 1161142"/>
              <a:gd name="connsiteX3" fmla="*/ 725737 w 12530112"/>
              <a:gd name="connsiteY3" fmla="*/ 1132114 h 1161142"/>
              <a:gd name="connsiteX4" fmla="*/ 22 w 12530112"/>
              <a:gd name="connsiteY4" fmla="*/ 0 h 1161142"/>
              <a:gd name="connsiteX0" fmla="*/ 17 w 12791364"/>
              <a:gd name="connsiteY0" fmla="*/ 0 h 1161142"/>
              <a:gd name="connsiteX1" fmla="*/ 12791364 w 12791364"/>
              <a:gd name="connsiteY1" fmla="*/ 72570 h 1161142"/>
              <a:gd name="connsiteX2" fmla="*/ 11833422 w 12791364"/>
              <a:gd name="connsiteY2" fmla="*/ 1161142 h 1161142"/>
              <a:gd name="connsiteX3" fmla="*/ 986989 w 12791364"/>
              <a:gd name="connsiteY3" fmla="*/ 1132114 h 1161142"/>
              <a:gd name="connsiteX4" fmla="*/ 17 w 12791364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91347" h="1161142">
                <a:moveTo>
                  <a:pt x="0" y="0"/>
                </a:moveTo>
                <a:cubicBezTo>
                  <a:pt x="1138370" y="159657"/>
                  <a:pt x="9287146" y="-29030"/>
                  <a:pt x="12791347" y="72570"/>
                </a:cubicBezTo>
                <a:cubicBezTo>
                  <a:pt x="12186586" y="478970"/>
                  <a:pt x="12089824" y="478971"/>
                  <a:pt x="11833405" y="1161142"/>
                </a:cubicBezTo>
                <a:lnTo>
                  <a:pt x="986972" y="1132114"/>
                </a:lnTo>
                <a:cubicBezTo>
                  <a:pt x="1020839" y="532190"/>
                  <a:pt x="430590" y="208038"/>
                  <a:pt x="0" y="0"/>
                </a:cubicBezTo>
                <a:close/>
              </a:path>
            </a:pathLst>
          </a:custGeom>
          <a:ln w="57150">
            <a:solidFill>
              <a:srgbClr val="CF21BA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সিভিল সার্ভেন্টদের প্রসংগে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908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349" y="792138"/>
            <a:ext cx="1224136" cy="54014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বৈ</a:t>
            </a:r>
            <a:endParaRPr lang="en-US" sz="11500" b="1" spc="300" dirty="0" smtClean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</a:t>
            </a:r>
            <a:endParaRPr lang="en-US" sz="11500" b="1" spc="300" dirty="0" smtClean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ষ্ট্য</a:t>
            </a:r>
            <a:endParaRPr lang="en-US" sz="11500" b="1" spc="300" dirty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687368" y="544049"/>
            <a:ext cx="10585176" cy="4824536"/>
          </a:xfrm>
          <a:prstGeom prst="round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69767" y="5700943"/>
            <a:ext cx="12791347" cy="1161142"/>
          </a:xfrm>
          <a:custGeom>
            <a:avLst/>
            <a:gdLst>
              <a:gd name="connsiteX0" fmla="*/ 0 w 10585175"/>
              <a:gd name="connsiteY0" fmla="*/ 0 h 914400"/>
              <a:gd name="connsiteX1" fmla="*/ 10585175 w 10585175"/>
              <a:gd name="connsiteY1" fmla="*/ 0 h 914400"/>
              <a:gd name="connsiteX2" fmla="*/ 10585175 w 10585175"/>
              <a:gd name="connsiteY2" fmla="*/ 914400 h 914400"/>
              <a:gd name="connsiteX3" fmla="*/ 0 w 10585175"/>
              <a:gd name="connsiteY3" fmla="*/ 914400 h 914400"/>
              <a:gd name="connsiteX4" fmla="*/ 0 w 10585175"/>
              <a:gd name="connsiteY4" fmla="*/ 0 h 9144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0 w 10512604"/>
              <a:gd name="connsiteY0" fmla="*/ 0 h 1219200"/>
              <a:gd name="connsiteX1" fmla="*/ 10512604 w 10512604"/>
              <a:gd name="connsiteY1" fmla="*/ 304800 h 1219200"/>
              <a:gd name="connsiteX2" fmla="*/ 10512604 w 10512604"/>
              <a:gd name="connsiteY2" fmla="*/ 1219200 h 1219200"/>
              <a:gd name="connsiteX3" fmla="*/ 58057 w 10512604"/>
              <a:gd name="connsiteY3" fmla="*/ 1219200 h 1219200"/>
              <a:gd name="connsiteX4" fmla="*/ 0 w 10512604"/>
              <a:gd name="connsiteY4" fmla="*/ 0 h 1219200"/>
              <a:gd name="connsiteX0" fmla="*/ 14514 w 10527118"/>
              <a:gd name="connsiteY0" fmla="*/ 0 h 1219200"/>
              <a:gd name="connsiteX1" fmla="*/ 10527118 w 10527118"/>
              <a:gd name="connsiteY1" fmla="*/ 304800 h 1219200"/>
              <a:gd name="connsiteX2" fmla="*/ 10527118 w 10527118"/>
              <a:gd name="connsiteY2" fmla="*/ 1219200 h 1219200"/>
              <a:gd name="connsiteX3" fmla="*/ 0 w 10527118"/>
              <a:gd name="connsiteY3" fmla="*/ 1190172 h 1219200"/>
              <a:gd name="connsiteX4" fmla="*/ 14514 w 10527118"/>
              <a:gd name="connsiteY4" fmla="*/ 0 h 1219200"/>
              <a:gd name="connsiteX0" fmla="*/ 14514 w 10527118"/>
              <a:gd name="connsiteY0" fmla="*/ 0 h 1219200"/>
              <a:gd name="connsiteX1" fmla="*/ 10527118 w 10527118"/>
              <a:gd name="connsiteY1" fmla="*/ 304800 h 1219200"/>
              <a:gd name="connsiteX2" fmla="*/ 10527118 w 10527118"/>
              <a:gd name="connsiteY2" fmla="*/ 1219200 h 1219200"/>
              <a:gd name="connsiteX3" fmla="*/ 0 w 10527118"/>
              <a:gd name="connsiteY3" fmla="*/ 1190172 h 1219200"/>
              <a:gd name="connsiteX4" fmla="*/ 14514 w 10527118"/>
              <a:gd name="connsiteY4" fmla="*/ 0 h 1219200"/>
              <a:gd name="connsiteX0" fmla="*/ 50 w 10831969"/>
              <a:gd name="connsiteY0" fmla="*/ 0 h 1291771"/>
              <a:gd name="connsiteX1" fmla="*/ 10831969 w 10831969"/>
              <a:gd name="connsiteY1" fmla="*/ 377371 h 1291771"/>
              <a:gd name="connsiteX2" fmla="*/ 10831969 w 10831969"/>
              <a:gd name="connsiteY2" fmla="*/ 1291771 h 1291771"/>
              <a:gd name="connsiteX3" fmla="*/ 304851 w 10831969"/>
              <a:gd name="connsiteY3" fmla="*/ 1262743 h 1291771"/>
              <a:gd name="connsiteX4" fmla="*/ 50 w 10831969"/>
              <a:gd name="connsiteY4" fmla="*/ 0 h 1291771"/>
              <a:gd name="connsiteX0" fmla="*/ 50 w 10831969"/>
              <a:gd name="connsiteY0" fmla="*/ 0 h 1291771"/>
              <a:gd name="connsiteX1" fmla="*/ 10831969 w 10831969"/>
              <a:gd name="connsiteY1" fmla="*/ 377371 h 1291771"/>
              <a:gd name="connsiteX2" fmla="*/ 10831969 w 10831969"/>
              <a:gd name="connsiteY2" fmla="*/ 1291771 h 1291771"/>
              <a:gd name="connsiteX3" fmla="*/ 304851 w 10831969"/>
              <a:gd name="connsiteY3" fmla="*/ 1262743 h 1291771"/>
              <a:gd name="connsiteX4" fmla="*/ 50 w 10831969"/>
              <a:gd name="connsiteY4" fmla="*/ 0 h 1291771"/>
              <a:gd name="connsiteX0" fmla="*/ 50 w 11514140"/>
              <a:gd name="connsiteY0" fmla="*/ 0 h 1291771"/>
              <a:gd name="connsiteX1" fmla="*/ 11514140 w 11514140"/>
              <a:gd name="connsiteY1" fmla="*/ 29028 h 1291771"/>
              <a:gd name="connsiteX2" fmla="*/ 10831969 w 11514140"/>
              <a:gd name="connsiteY2" fmla="*/ 1291771 h 1291771"/>
              <a:gd name="connsiteX3" fmla="*/ 304851 w 11514140"/>
              <a:gd name="connsiteY3" fmla="*/ 1262743 h 1291771"/>
              <a:gd name="connsiteX4" fmla="*/ 50 w 11514140"/>
              <a:gd name="connsiteY4" fmla="*/ 0 h 1291771"/>
              <a:gd name="connsiteX0" fmla="*/ 50 w 11514140"/>
              <a:gd name="connsiteY0" fmla="*/ 0 h 1291771"/>
              <a:gd name="connsiteX1" fmla="*/ 11514140 w 11514140"/>
              <a:gd name="connsiteY1" fmla="*/ 29028 h 1291771"/>
              <a:gd name="connsiteX2" fmla="*/ 10831969 w 11514140"/>
              <a:gd name="connsiteY2" fmla="*/ 1291771 h 1291771"/>
              <a:gd name="connsiteX3" fmla="*/ 304851 w 11514140"/>
              <a:gd name="connsiteY3" fmla="*/ 1262743 h 1291771"/>
              <a:gd name="connsiteX4" fmla="*/ 50 w 11514140"/>
              <a:gd name="connsiteY4" fmla="*/ 0 h 1291771"/>
              <a:gd name="connsiteX0" fmla="*/ 50 w 11514140"/>
              <a:gd name="connsiteY0" fmla="*/ 0 h 1262743"/>
              <a:gd name="connsiteX1" fmla="*/ 11514140 w 11514140"/>
              <a:gd name="connsiteY1" fmla="*/ 29028 h 1262743"/>
              <a:gd name="connsiteX2" fmla="*/ 10977112 w 11514140"/>
              <a:gd name="connsiteY2" fmla="*/ 1262742 h 1262743"/>
              <a:gd name="connsiteX3" fmla="*/ 304851 w 11514140"/>
              <a:gd name="connsiteY3" fmla="*/ 1262743 h 1262743"/>
              <a:gd name="connsiteX4" fmla="*/ 50 w 11514140"/>
              <a:gd name="connsiteY4" fmla="*/ 0 h 1262743"/>
              <a:gd name="connsiteX0" fmla="*/ 33 w 11688295"/>
              <a:gd name="connsiteY0" fmla="*/ 0 h 1262743"/>
              <a:gd name="connsiteX1" fmla="*/ 11688295 w 11688295"/>
              <a:gd name="connsiteY1" fmla="*/ 29028 h 1262743"/>
              <a:gd name="connsiteX2" fmla="*/ 11151267 w 11688295"/>
              <a:gd name="connsiteY2" fmla="*/ 1262742 h 1262743"/>
              <a:gd name="connsiteX3" fmla="*/ 479006 w 11688295"/>
              <a:gd name="connsiteY3" fmla="*/ 1262743 h 1262743"/>
              <a:gd name="connsiteX4" fmla="*/ 33 w 11688295"/>
              <a:gd name="connsiteY4" fmla="*/ 0 h 1262743"/>
              <a:gd name="connsiteX0" fmla="*/ 25 w 11862458"/>
              <a:gd name="connsiteY0" fmla="*/ 32348 h 1251548"/>
              <a:gd name="connsiteX1" fmla="*/ 11862458 w 11862458"/>
              <a:gd name="connsiteY1" fmla="*/ 17833 h 1251548"/>
              <a:gd name="connsiteX2" fmla="*/ 11325430 w 11862458"/>
              <a:gd name="connsiteY2" fmla="*/ 1251547 h 1251548"/>
              <a:gd name="connsiteX3" fmla="*/ 653169 w 11862458"/>
              <a:gd name="connsiteY3" fmla="*/ 1251548 h 1251548"/>
              <a:gd name="connsiteX4" fmla="*/ 25 w 11862458"/>
              <a:gd name="connsiteY4" fmla="*/ 32348 h 1251548"/>
              <a:gd name="connsiteX0" fmla="*/ 25 w 12283372"/>
              <a:gd name="connsiteY0" fmla="*/ 0 h 1219200"/>
              <a:gd name="connsiteX1" fmla="*/ 12283372 w 12283372"/>
              <a:gd name="connsiteY1" fmla="*/ 130627 h 1219200"/>
              <a:gd name="connsiteX2" fmla="*/ 11325430 w 12283372"/>
              <a:gd name="connsiteY2" fmla="*/ 1219199 h 1219200"/>
              <a:gd name="connsiteX3" fmla="*/ 653169 w 12283372"/>
              <a:gd name="connsiteY3" fmla="*/ 1219200 h 1219200"/>
              <a:gd name="connsiteX4" fmla="*/ 25 w 12283372"/>
              <a:gd name="connsiteY4" fmla="*/ 0 h 1219200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22 w 12530112"/>
              <a:gd name="connsiteY0" fmla="*/ 0 h 1161142"/>
              <a:gd name="connsiteX1" fmla="*/ 12530112 w 12530112"/>
              <a:gd name="connsiteY1" fmla="*/ 72570 h 1161142"/>
              <a:gd name="connsiteX2" fmla="*/ 11572170 w 12530112"/>
              <a:gd name="connsiteY2" fmla="*/ 1161142 h 1161142"/>
              <a:gd name="connsiteX3" fmla="*/ 725737 w 12530112"/>
              <a:gd name="connsiteY3" fmla="*/ 1132114 h 1161142"/>
              <a:gd name="connsiteX4" fmla="*/ 22 w 12530112"/>
              <a:gd name="connsiteY4" fmla="*/ 0 h 1161142"/>
              <a:gd name="connsiteX0" fmla="*/ 17 w 12791364"/>
              <a:gd name="connsiteY0" fmla="*/ 0 h 1161142"/>
              <a:gd name="connsiteX1" fmla="*/ 12791364 w 12791364"/>
              <a:gd name="connsiteY1" fmla="*/ 72570 h 1161142"/>
              <a:gd name="connsiteX2" fmla="*/ 11833422 w 12791364"/>
              <a:gd name="connsiteY2" fmla="*/ 1161142 h 1161142"/>
              <a:gd name="connsiteX3" fmla="*/ 986989 w 12791364"/>
              <a:gd name="connsiteY3" fmla="*/ 1132114 h 1161142"/>
              <a:gd name="connsiteX4" fmla="*/ 17 w 12791364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91347" h="1161142">
                <a:moveTo>
                  <a:pt x="0" y="0"/>
                </a:moveTo>
                <a:cubicBezTo>
                  <a:pt x="1138370" y="159657"/>
                  <a:pt x="9287146" y="-29030"/>
                  <a:pt x="12791347" y="72570"/>
                </a:cubicBezTo>
                <a:cubicBezTo>
                  <a:pt x="12186586" y="478970"/>
                  <a:pt x="12089824" y="478971"/>
                  <a:pt x="11833405" y="1161142"/>
                </a:cubicBezTo>
                <a:lnTo>
                  <a:pt x="986972" y="1132114"/>
                </a:lnTo>
                <a:cubicBezTo>
                  <a:pt x="1020839" y="532190"/>
                  <a:pt x="430590" y="208038"/>
                  <a:pt x="0" y="0"/>
                </a:cubicBezTo>
                <a:close/>
              </a:path>
            </a:pathLst>
          </a:custGeom>
          <a:ln w="57150">
            <a:solidFill>
              <a:srgbClr val="CF21BA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গভর্নর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জেনারেলের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হ্রাস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038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349" y="792138"/>
            <a:ext cx="1224136" cy="54014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বৈ</a:t>
            </a:r>
            <a:endParaRPr lang="en-US" sz="11500" b="1" spc="300" dirty="0" smtClean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</a:t>
            </a:r>
            <a:endParaRPr lang="en-US" sz="11500" b="1" spc="300" dirty="0" smtClean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1500" b="1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ষ্ট্য</a:t>
            </a:r>
            <a:endParaRPr lang="en-US" sz="11500" b="1" spc="300" dirty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687368" y="544049"/>
            <a:ext cx="10585176" cy="4824536"/>
          </a:xfrm>
          <a:prstGeom prst="round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69767" y="5700943"/>
            <a:ext cx="12791347" cy="1161142"/>
          </a:xfrm>
          <a:custGeom>
            <a:avLst/>
            <a:gdLst>
              <a:gd name="connsiteX0" fmla="*/ 0 w 10585175"/>
              <a:gd name="connsiteY0" fmla="*/ 0 h 914400"/>
              <a:gd name="connsiteX1" fmla="*/ 10585175 w 10585175"/>
              <a:gd name="connsiteY1" fmla="*/ 0 h 914400"/>
              <a:gd name="connsiteX2" fmla="*/ 10585175 w 10585175"/>
              <a:gd name="connsiteY2" fmla="*/ 914400 h 914400"/>
              <a:gd name="connsiteX3" fmla="*/ 0 w 10585175"/>
              <a:gd name="connsiteY3" fmla="*/ 914400 h 914400"/>
              <a:gd name="connsiteX4" fmla="*/ 0 w 10585175"/>
              <a:gd name="connsiteY4" fmla="*/ 0 h 9144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72571 w 10585175"/>
              <a:gd name="connsiteY0" fmla="*/ 0 h 1219200"/>
              <a:gd name="connsiteX1" fmla="*/ 10585175 w 10585175"/>
              <a:gd name="connsiteY1" fmla="*/ 304800 h 1219200"/>
              <a:gd name="connsiteX2" fmla="*/ 10585175 w 10585175"/>
              <a:gd name="connsiteY2" fmla="*/ 1219200 h 1219200"/>
              <a:gd name="connsiteX3" fmla="*/ 0 w 10585175"/>
              <a:gd name="connsiteY3" fmla="*/ 1219200 h 1219200"/>
              <a:gd name="connsiteX4" fmla="*/ 72571 w 10585175"/>
              <a:gd name="connsiteY4" fmla="*/ 0 h 1219200"/>
              <a:gd name="connsiteX0" fmla="*/ 0 w 10512604"/>
              <a:gd name="connsiteY0" fmla="*/ 0 h 1219200"/>
              <a:gd name="connsiteX1" fmla="*/ 10512604 w 10512604"/>
              <a:gd name="connsiteY1" fmla="*/ 304800 h 1219200"/>
              <a:gd name="connsiteX2" fmla="*/ 10512604 w 10512604"/>
              <a:gd name="connsiteY2" fmla="*/ 1219200 h 1219200"/>
              <a:gd name="connsiteX3" fmla="*/ 58057 w 10512604"/>
              <a:gd name="connsiteY3" fmla="*/ 1219200 h 1219200"/>
              <a:gd name="connsiteX4" fmla="*/ 0 w 10512604"/>
              <a:gd name="connsiteY4" fmla="*/ 0 h 1219200"/>
              <a:gd name="connsiteX0" fmla="*/ 14514 w 10527118"/>
              <a:gd name="connsiteY0" fmla="*/ 0 h 1219200"/>
              <a:gd name="connsiteX1" fmla="*/ 10527118 w 10527118"/>
              <a:gd name="connsiteY1" fmla="*/ 304800 h 1219200"/>
              <a:gd name="connsiteX2" fmla="*/ 10527118 w 10527118"/>
              <a:gd name="connsiteY2" fmla="*/ 1219200 h 1219200"/>
              <a:gd name="connsiteX3" fmla="*/ 0 w 10527118"/>
              <a:gd name="connsiteY3" fmla="*/ 1190172 h 1219200"/>
              <a:gd name="connsiteX4" fmla="*/ 14514 w 10527118"/>
              <a:gd name="connsiteY4" fmla="*/ 0 h 1219200"/>
              <a:gd name="connsiteX0" fmla="*/ 14514 w 10527118"/>
              <a:gd name="connsiteY0" fmla="*/ 0 h 1219200"/>
              <a:gd name="connsiteX1" fmla="*/ 10527118 w 10527118"/>
              <a:gd name="connsiteY1" fmla="*/ 304800 h 1219200"/>
              <a:gd name="connsiteX2" fmla="*/ 10527118 w 10527118"/>
              <a:gd name="connsiteY2" fmla="*/ 1219200 h 1219200"/>
              <a:gd name="connsiteX3" fmla="*/ 0 w 10527118"/>
              <a:gd name="connsiteY3" fmla="*/ 1190172 h 1219200"/>
              <a:gd name="connsiteX4" fmla="*/ 14514 w 10527118"/>
              <a:gd name="connsiteY4" fmla="*/ 0 h 1219200"/>
              <a:gd name="connsiteX0" fmla="*/ 50 w 10831969"/>
              <a:gd name="connsiteY0" fmla="*/ 0 h 1291771"/>
              <a:gd name="connsiteX1" fmla="*/ 10831969 w 10831969"/>
              <a:gd name="connsiteY1" fmla="*/ 377371 h 1291771"/>
              <a:gd name="connsiteX2" fmla="*/ 10831969 w 10831969"/>
              <a:gd name="connsiteY2" fmla="*/ 1291771 h 1291771"/>
              <a:gd name="connsiteX3" fmla="*/ 304851 w 10831969"/>
              <a:gd name="connsiteY3" fmla="*/ 1262743 h 1291771"/>
              <a:gd name="connsiteX4" fmla="*/ 50 w 10831969"/>
              <a:gd name="connsiteY4" fmla="*/ 0 h 1291771"/>
              <a:gd name="connsiteX0" fmla="*/ 50 w 10831969"/>
              <a:gd name="connsiteY0" fmla="*/ 0 h 1291771"/>
              <a:gd name="connsiteX1" fmla="*/ 10831969 w 10831969"/>
              <a:gd name="connsiteY1" fmla="*/ 377371 h 1291771"/>
              <a:gd name="connsiteX2" fmla="*/ 10831969 w 10831969"/>
              <a:gd name="connsiteY2" fmla="*/ 1291771 h 1291771"/>
              <a:gd name="connsiteX3" fmla="*/ 304851 w 10831969"/>
              <a:gd name="connsiteY3" fmla="*/ 1262743 h 1291771"/>
              <a:gd name="connsiteX4" fmla="*/ 50 w 10831969"/>
              <a:gd name="connsiteY4" fmla="*/ 0 h 1291771"/>
              <a:gd name="connsiteX0" fmla="*/ 50 w 11514140"/>
              <a:gd name="connsiteY0" fmla="*/ 0 h 1291771"/>
              <a:gd name="connsiteX1" fmla="*/ 11514140 w 11514140"/>
              <a:gd name="connsiteY1" fmla="*/ 29028 h 1291771"/>
              <a:gd name="connsiteX2" fmla="*/ 10831969 w 11514140"/>
              <a:gd name="connsiteY2" fmla="*/ 1291771 h 1291771"/>
              <a:gd name="connsiteX3" fmla="*/ 304851 w 11514140"/>
              <a:gd name="connsiteY3" fmla="*/ 1262743 h 1291771"/>
              <a:gd name="connsiteX4" fmla="*/ 50 w 11514140"/>
              <a:gd name="connsiteY4" fmla="*/ 0 h 1291771"/>
              <a:gd name="connsiteX0" fmla="*/ 50 w 11514140"/>
              <a:gd name="connsiteY0" fmla="*/ 0 h 1291771"/>
              <a:gd name="connsiteX1" fmla="*/ 11514140 w 11514140"/>
              <a:gd name="connsiteY1" fmla="*/ 29028 h 1291771"/>
              <a:gd name="connsiteX2" fmla="*/ 10831969 w 11514140"/>
              <a:gd name="connsiteY2" fmla="*/ 1291771 h 1291771"/>
              <a:gd name="connsiteX3" fmla="*/ 304851 w 11514140"/>
              <a:gd name="connsiteY3" fmla="*/ 1262743 h 1291771"/>
              <a:gd name="connsiteX4" fmla="*/ 50 w 11514140"/>
              <a:gd name="connsiteY4" fmla="*/ 0 h 1291771"/>
              <a:gd name="connsiteX0" fmla="*/ 50 w 11514140"/>
              <a:gd name="connsiteY0" fmla="*/ 0 h 1262743"/>
              <a:gd name="connsiteX1" fmla="*/ 11514140 w 11514140"/>
              <a:gd name="connsiteY1" fmla="*/ 29028 h 1262743"/>
              <a:gd name="connsiteX2" fmla="*/ 10977112 w 11514140"/>
              <a:gd name="connsiteY2" fmla="*/ 1262742 h 1262743"/>
              <a:gd name="connsiteX3" fmla="*/ 304851 w 11514140"/>
              <a:gd name="connsiteY3" fmla="*/ 1262743 h 1262743"/>
              <a:gd name="connsiteX4" fmla="*/ 50 w 11514140"/>
              <a:gd name="connsiteY4" fmla="*/ 0 h 1262743"/>
              <a:gd name="connsiteX0" fmla="*/ 33 w 11688295"/>
              <a:gd name="connsiteY0" fmla="*/ 0 h 1262743"/>
              <a:gd name="connsiteX1" fmla="*/ 11688295 w 11688295"/>
              <a:gd name="connsiteY1" fmla="*/ 29028 h 1262743"/>
              <a:gd name="connsiteX2" fmla="*/ 11151267 w 11688295"/>
              <a:gd name="connsiteY2" fmla="*/ 1262742 h 1262743"/>
              <a:gd name="connsiteX3" fmla="*/ 479006 w 11688295"/>
              <a:gd name="connsiteY3" fmla="*/ 1262743 h 1262743"/>
              <a:gd name="connsiteX4" fmla="*/ 33 w 11688295"/>
              <a:gd name="connsiteY4" fmla="*/ 0 h 1262743"/>
              <a:gd name="connsiteX0" fmla="*/ 25 w 11862458"/>
              <a:gd name="connsiteY0" fmla="*/ 32348 h 1251548"/>
              <a:gd name="connsiteX1" fmla="*/ 11862458 w 11862458"/>
              <a:gd name="connsiteY1" fmla="*/ 17833 h 1251548"/>
              <a:gd name="connsiteX2" fmla="*/ 11325430 w 11862458"/>
              <a:gd name="connsiteY2" fmla="*/ 1251547 h 1251548"/>
              <a:gd name="connsiteX3" fmla="*/ 653169 w 11862458"/>
              <a:gd name="connsiteY3" fmla="*/ 1251548 h 1251548"/>
              <a:gd name="connsiteX4" fmla="*/ 25 w 11862458"/>
              <a:gd name="connsiteY4" fmla="*/ 32348 h 1251548"/>
              <a:gd name="connsiteX0" fmla="*/ 25 w 12283372"/>
              <a:gd name="connsiteY0" fmla="*/ 0 h 1219200"/>
              <a:gd name="connsiteX1" fmla="*/ 12283372 w 12283372"/>
              <a:gd name="connsiteY1" fmla="*/ 130627 h 1219200"/>
              <a:gd name="connsiteX2" fmla="*/ 11325430 w 12283372"/>
              <a:gd name="connsiteY2" fmla="*/ 1219199 h 1219200"/>
              <a:gd name="connsiteX3" fmla="*/ 653169 w 12283372"/>
              <a:gd name="connsiteY3" fmla="*/ 1219200 h 1219200"/>
              <a:gd name="connsiteX4" fmla="*/ 25 w 12283372"/>
              <a:gd name="connsiteY4" fmla="*/ 0 h 1219200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18 w 12530108"/>
              <a:gd name="connsiteY0" fmla="*/ 0 h 1161143"/>
              <a:gd name="connsiteX1" fmla="*/ 12530108 w 12530108"/>
              <a:gd name="connsiteY1" fmla="*/ 72570 h 1161143"/>
              <a:gd name="connsiteX2" fmla="*/ 11572166 w 12530108"/>
              <a:gd name="connsiteY2" fmla="*/ 1161142 h 1161143"/>
              <a:gd name="connsiteX3" fmla="*/ 899905 w 12530108"/>
              <a:gd name="connsiteY3" fmla="*/ 1161143 h 1161143"/>
              <a:gd name="connsiteX4" fmla="*/ 18 w 12530108"/>
              <a:gd name="connsiteY4" fmla="*/ 0 h 1161143"/>
              <a:gd name="connsiteX0" fmla="*/ 22 w 12530112"/>
              <a:gd name="connsiteY0" fmla="*/ 0 h 1161142"/>
              <a:gd name="connsiteX1" fmla="*/ 12530112 w 12530112"/>
              <a:gd name="connsiteY1" fmla="*/ 72570 h 1161142"/>
              <a:gd name="connsiteX2" fmla="*/ 11572170 w 12530112"/>
              <a:gd name="connsiteY2" fmla="*/ 1161142 h 1161142"/>
              <a:gd name="connsiteX3" fmla="*/ 725737 w 12530112"/>
              <a:gd name="connsiteY3" fmla="*/ 1132114 h 1161142"/>
              <a:gd name="connsiteX4" fmla="*/ 22 w 12530112"/>
              <a:gd name="connsiteY4" fmla="*/ 0 h 1161142"/>
              <a:gd name="connsiteX0" fmla="*/ 17 w 12791364"/>
              <a:gd name="connsiteY0" fmla="*/ 0 h 1161142"/>
              <a:gd name="connsiteX1" fmla="*/ 12791364 w 12791364"/>
              <a:gd name="connsiteY1" fmla="*/ 72570 h 1161142"/>
              <a:gd name="connsiteX2" fmla="*/ 11833422 w 12791364"/>
              <a:gd name="connsiteY2" fmla="*/ 1161142 h 1161142"/>
              <a:gd name="connsiteX3" fmla="*/ 986989 w 12791364"/>
              <a:gd name="connsiteY3" fmla="*/ 1132114 h 1161142"/>
              <a:gd name="connsiteX4" fmla="*/ 17 w 12791364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  <a:gd name="connsiteX0" fmla="*/ 0 w 12791347"/>
              <a:gd name="connsiteY0" fmla="*/ 0 h 1161142"/>
              <a:gd name="connsiteX1" fmla="*/ 12791347 w 12791347"/>
              <a:gd name="connsiteY1" fmla="*/ 72570 h 1161142"/>
              <a:gd name="connsiteX2" fmla="*/ 11833405 w 12791347"/>
              <a:gd name="connsiteY2" fmla="*/ 1161142 h 1161142"/>
              <a:gd name="connsiteX3" fmla="*/ 986972 w 12791347"/>
              <a:gd name="connsiteY3" fmla="*/ 1132114 h 1161142"/>
              <a:gd name="connsiteX4" fmla="*/ 0 w 12791347"/>
              <a:gd name="connsiteY4" fmla="*/ 0 h 116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91347" h="1161142">
                <a:moveTo>
                  <a:pt x="0" y="0"/>
                </a:moveTo>
                <a:cubicBezTo>
                  <a:pt x="1138370" y="159657"/>
                  <a:pt x="9287146" y="-29030"/>
                  <a:pt x="12791347" y="72570"/>
                </a:cubicBezTo>
                <a:cubicBezTo>
                  <a:pt x="12186586" y="478970"/>
                  <a:pt x="12089824" y="478971"/>
                  <a:pt x="11833405" y="1161142"/>
                </a:cubicBezTo>
                <a:lnTo>
                  <a:pt x="986972" y="1132114"/>
                </a:lnTo>
                <a:cubicBezTo>
                  <a:pt x="1020839" y="532190"/>
                  <a:pt x="430590" y="208038"/>
                  <a:pt x="0" y="0"/>
                </a:cubicBezTo>
                <a:close/>
              </a:path>
            </a:pathLst>
          </a:custGeom>
          <a:ln w="57150">
            <a:solidFill>
              <a:srgbClr val="CF21BA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বৃটিশ পার্লামেন্টের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হ্রাস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505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6212" y="879147"/>
            <a:ext cx="3528392" cy="9915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prstTxWarp prst="textChevron">
              <a:avLst/>
            </a:prstTxWarp>
            <a:spAutoFit/>
          </a:bodyPr>
          <a:lstStyle/>
          <a:p>
            <a:r>
              <a:rPr lang="bn-IN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7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3589" y="3240410"/>
            <a:ext cx="13568137" cy="1938992"/>
          </a:xfrm>
          <a:prstGeom prst="rect">
            <a:avLst/>
          </a:prstGeom>
          <a:noFill/>
        </p:spPr>
        <p:txBody>
          <a:bodyPr wrap="none" rtlCol="0">
            <a:prstTxWarp prst="textChevronInverted">
              <a:avLst>
                <a:gd name="adj" fmla="val 80240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১৯৪৭ সালের ভারত স্বাধীনতা আইনের ফলে পূর্ব পাকিস্তান নব্য উপনিবেশে পরিণত হয়-</a:t>
            </a:r>
          </a:p>
          <a:p>
            <a:pPr algn="ctr"/>
            <a:endParaRPr lang="bn-IN" sz="48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বক্তব্যটির পক্ষে বিপক্ষে দুটি দলে বিভক্ত হয়ে যুক্তি প্রদর্শন করো। </a:t>
            </a:r>
            <a:endParaRPr lang="en-US" sz="4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811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379" y="576114"/>
            <a:ext cx="2016224" cy="830997"/>
          </a:xfrm>
          <a:prstGeom prst="rect">
            <a:avLst/>
          </a:prstGeom>
          <a:noFill/>
        </p:spPr>
        <p:txBody>
          <a:bodyPr wrap="none" rtlCol="0">
            <a:prstTxWarp prst="textPlain">
              <a:avLst>
                <a:gd name="adj" fmla="val 38481"/>
              </a:avLst>
            </a:prstTxWarp>
            <a:spAutoFit/>
          </a:bodyPr>
          <a:lstStyle/>
          <a:p>
            <a:r>
              <a:rPr lang="bn-IN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0" y="0"/>
            <a:ext cx="14546263" cy="7200900"/>
            <a:chOff x="0" y="0"/>
            <a:chExt cx="14546263" cy="7200900"/>
          </a:xfrm>
        </p:grpSpPr>
        <p:sp>
          <p:nvSpPr>
            <p:cNvPr id="2" name="Frame 1"/>
            <p:cNvSpPr/>
            <p:nvPr/>
          </p:nvSpPr>
          <p:spPr>
            <a:xfrm>
              <a:off x="0" y="0"/>
              <a:ext cx="14546263" cy="7200900"/>
            </a:xfrm>
            <a:prstGeom prst="frame">
              <a:avLst>
                <a:gd name="adj1" fmla="val 6050"/>
              </a:avLst>
            </a:prstGeom>
            <a:blipFill>
              <a:blip r:embed="rId2"/>
              <a:tile tx="0" ty="0" sx="100000" sy="100000" flip="none" algn="tl"/>
            </a:blip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360363" y="431098"/>
              <a:ext cx="2695042" cy="2593288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Flowchart: Card 21"/>
          <p:cNvSpPr/>
          <p:nvPr/>
        </p:nvSpPr>
        <p:spPr>
          <a:xfrm>
            <a:off x="6697067" y="460668"/>
            <a:ext cx="7395120" cy="6308133"/>
          </a:xfrm>
          <a:prstGeom prst="flowChartPunchedCard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13019" y="4680570"/>
            <a:ext cx="6066084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বৃটিশ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শাসনের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অবসান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652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379" y="576114"/>
            <a:ext cx="2016224" cy="830997"/>
          </a:xfrm>
          <a:prstGeom prst="rect">
            <a:avLst/>
          </a:prstGeom>
          <a:noFill/>
        </p:spPr>
        <p:txBody>
          <a:bodyPr wrap="none" rtlCol="0">
            <a:prstTxWarp prst="textPlain">
              <a:avLst>
                <a:gd name="adj" fmla="val 38481"/>
              </a:avLst>
            </a:prstTxWarp>
            <a:spAutoFit/>
          </a:bodyPr>
          <a:lstStyle/>
          <a:p>
            <a:r>
              <a:rPr lang="bn-IN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0" y="0"/>
            <a:ext cx="14546263" cy="7200900"/>
            <a:chOff x="0" y="0"/>
            <a:chExt cx="14546263" cy="7200900"/>
          </a:xfrm>
        </p:grpSpPr>
        <p:sp>
          <p:nvSpPr>
            <p:cNvPr id="2" name="Frame 1"/>
            <p:cNvSpPr/>
            <p:nvPr/>
          </p:nvSpPr>
          <p:spPr>
            <a:xfrm>
              <a:off x="0" y="0"/>
              <a:ext cx="14546263" cy="7200900"/>
            </a:xfrm>
            <a:prstGeom prst="frame">
              <a:avLst>
                <a:gd name="adj1" fmla="val 6050"/>
              </a:avLst>
            </a:prstGeom>
            <a:blipFill>
              <a:blip r:embed="rId2"/>
              <a:tile tx="0" ty="0" sx="100000" sy="100000" flip="none" algn="tl"/>
            </a:blip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360363" y="431098"/>
              <a:ext cx="2695042" cy="2593288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Flowchart: Card 21"/>
          <p:cNvSpPr/>
          <p:nvPr/>
        </p:nvSpPr>
        <p:spPr>
          <a:xfrm>
            <a:off x="6697067" y="460668"/>
            <a:ext cx="7395120" cy="6308133"/>
          </a:xfrm>
          <a:prstGeom prst="flowChartPunchedCard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13019" y="4680570"/>
            <a:ext cx="6112571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প্রশাসনিক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666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379" y="576114"/>
            <a:ext cx="2016224" cy="830997"/>
          </a:xfrm>
          <a:prstGeom prst="rect">
            <a:avLst/>
          </a:prstGeom>
          <a:noFill/>
        </p:spPr>
        <p:txBody>
          <a:bodyPr wrap="none" rtlCol="0">
            <a:prstTxWarp prst="textPlain">
              <a:avLst>
                <a:gd name="adj" fmla="val 38481"/>
              </a:avLst>
            </a:prstTxWarp>
            <a:spAutoFit/>
          </a:bodyPr>
          <a:lstStyle/>
          <a:p>
            <a:r>
              <a:rPr lang="bn-IN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0" y="0"/>
            <a:ext cx="14546263" cy="7200900"/>
            <a:chOff x="0" y="0"/>
            <a:chExt cx="14546263" cy="7200900"/>
          </a:xfrm>
        </p:grpSpPr>
        <p:sp>
          <p:nvSpPr>
            <p:cNvPr id="2" name="Frame 1"/>
            <p:cNvSpPr/>
            <p:nvPr/>
          </p:nvSpPr>
          <p:spPr>
            <a:xfrm>
              <a:off x="0" y="0"/>
              <a:ext cx="14546263" cy="7200900"/>
            </a:xfrm>
            <a:prstGeom prst="frame">
              <a:avLst>
                <a:gd name="adj1" fmla="val 6050"/>
              </a:avLst>
            </a:prstGeom>
            <a:blipFill>
              <a:blip r:embed="rId2"/>
              <a:tile tx="0" ty="0" sx="100000" sy="100000" flip="none" algn="tl"/>
            </a:blip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360363" y="431098"/>
              <a:ext cx="2695042" cy="2593288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495911" y="4536554"/>
            <a:ext cx="4333238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6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6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6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697067" y="460668"/>
            <a:ext cx="7395120" cy="6308133"/>
            <a:chOff x="6697067" y="460668"/>
            <a:chExt cx="7395120" cy="6308133"/>
          </a:xfrm>
        </p:grpSpPr>
        <p:sp>
          <p:nvSpPr>
            <p:cNvPr id="22" name="Flowchart: Card 21"/>
            <p:cNvSpPr/>
            <p:nvPr/>
          </p:nvSpPr>
          <p:spPr>
            <a:xfrm>
              <a:off x="6697067" y="460668"/>
              <a:ext cx="7395120" cy="6308133"/>
            </a:xfrm>
            <a:prstGeom prst="flowChartPunchedCard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6697067" y="6322876"/>
              <a:ext cx="7395120" cy="4103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6303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379" y="576114"/>
            <a:ext cx="2016224" cy="830997"/>
          </a:xfrm>
          <a:prstGeom prst="rect">
            <a:avLst/>
          </a:prstGeom>
          <a:noFill/>
        </p:spPr>
        <p:txBody>
          <a:bodyPr wrap="none" rtlCol="0">
            <a:prstTxWarp prst="textPlain">
              <a:avLst>
                <a:gd name="adj" fmla="val 38481"/>
              </a:avLst>
            </a:prstTxWarp>
            <a:spAutoFit/>
          </a:bodyPr>
          <a:lstStyle/>
          <a:p>
            <a:r>
              <a:rPr lang="bn-IN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0" y="0"/>
            <a:ext cx="14546263" cy="7200900"/>
            <a:chOff x="0" y="0"/>
            <a:chExt cx="14546263" cy="7200900"/>
          </a:xfrm>
        </p:grpSpPr>
        <p:sp>
          <p:nvSpPr>
            <p:cNvPr id="2" name="Frame 1"/>
            <p:cNvSpPr/>
            <p:nvPr/>
          </p:nvSpPr>
          <p:spPr>
            <a:xfrm>
              <a:off x="0" y="0"/>
              <a:ext cx="14546263" cy="7200900"/>
            </a:xfrm>
            <a:prstGeom prst="frame">
              <a:avLst>
                <a:gd name="adj1" fmla="val 6050"/>
              </a:avLst>
            </a:prstGeom>
            <a:blipFill>
              <a:blip r:embed="rId2"/>
              <a:tile tx="0" ty="0" sx="100000" sy="100000" flip="none" algn="tl"/>
            </a:blip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360363" y="431098"/>
              <a:ext cx="2695042" cy="2593288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Flowchart: Card 21"/>
          <p:cNvSpPr/>
          <p:nvPr/>
        </p:nvSpPr>
        <p:spPr>
          <a:xfrm>
            <a:off x="6697067" y="460668"/>
            <a:ext cx="7395120" cy="6308133"/>
          </a:xfrm>
          <a:prstGeom prst="flowChartPunchedCard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008435" y="4680570"/>
            <a:ext cx="4926349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পাকিস্তানের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93306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379" y="576114"/>
            <a:ext cx="2016224" cy="830997"/>
          </a:xfrm>
          <a:prstGeom prst="rect">
            <a:avLst/>
          </a:prstGeom>
          <a:noFill/>
        </p:spPr>
        <p:txBody>
          <a:bodyPr wrap="none" rtlCol="0">
            <a:prstTxWarp prst="textPlain">
              <a:avLst>
                <a:gd name="adj" fmla="val 38481"/>
              </a:avLst>
            </a:prstTxWarp>
            <a:spAutoFit/>
          </a:bodyPr>
          <a:lstStyle/>
          <a:p>
            <a:r>
              <a:rPr lang="bn-IN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0" y="0"/>
            <a:ext cx="14546263" cy="7200900"/>
            <a:chOff x="0" y="0"/>
            <a:chExt cx="14546263" cy="7200900"/>
          </a:xfrm>
        </p:grpSpPr>
        <p:sp>
          <p:nvSpPr>
            <p:cNvPr id="2" name="Frame 1"/>
            <p:cNvSpPr/>
            <p:nvPr/>
          </p:nvSpPr>
          <p:spPr>
            <a:xfrm>
              <a:off x="0" y="0"/>
              <a:ext cx="14546263" cy="7200900"/>
            </a:xfrm>
            <a:prstGeom prst="frame">
              <a:avLst>
                <a:gd name="adj1" fmla="val 6050"/>
              </a:avLst>
            </a:prstGeom>
            <a:blipFill>
              <a:blip r:embed="rId2"/>
              <a:tile tx="0" ty="0" sx="100000" sy="100000" flip="none" algn="tl"/>
            </a:blip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360363" y="431098"/>
              <a:ext cx="2695042" cy="2593288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Flowchart: Card 21"/>
          <p:cNvSpPr/>
          <p:nvPr/>
        </p:nvSpPr>
        <p:spPr>
          <a:xfrm>
            <a:off x="6697067" y="460668"/>
            <a:ext cx="7395120" cy="6308133"/>
          </a:xfrm>
          <a:prstGeom prst="flowChartPunchedCard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13019" y="4680570"/>
            <a:ext cx="614944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ওসাংস্কৃতিক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endParaRPr lang="en-US" sz="4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571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379" y="576114"/>
            <a:ext cx="2016224" cy="830997"/>
          </a:xfrm>
          <a:prstGeom prst="rect">
            <a:avLst/>
          </a:prstGeom>
          <a:noFill/>
        </p:spPr>
        <p:txBody>
          <a:bodyPr wrap="none" rtlCol="0">
            <a:prstTxWarp prst="textPlain">
              <a:avLst>
                <a:gd name="adj" fmla="val 38481"/>
              </a:avLst>
            </a:prstTxWarp>
            <a:spAutoFit/>
          </a:bodyPr>
          <a:lstStyle/>
          <a:p>
            <a:r>
              <a:rPr lang="bn-IN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0" y="0"/>
            <a:ext cx="14546263" cy="7200900"/>
            <a:chOff x="0" y="0"/>
            <a:chExt cx="14546263" cy="7200900"/>
          </a:xfrm>
        </p:grpSpPr>
        <p:sp>
          <p:nvSpPr>
            <p:cNvPr id="2" name="Frame 1"/>
            <p:cNvSpPr/>
            <p:nvPr/>
          </p:nvSpPr>
          <p:spPr>
            <a:xfrm>
              <a:off x="0" y="0"/>
              <a:ext cx="14546263" cy="7200900"/>
            </a:xfrm>
            <a:prstGeom prst="frame">
              <a:avLst>
                <a:gd name="adj1" fmla="val 6050"/>
              </a:avLst>
            </a:prstGeom>
            <a:blipFill>
              <a:blip r:embed="rId2"/>
              <a:tile tx="0" ty="0" sx="100000" sy="100000" flip="none" algn="tl"/>
            </a:blip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360363" y="431098"/>
              <a:ext cx="2695042" cy="2593288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Flowchart: Card 21"/>
          <p:cNvSpPr/>
          <p:nvPr/>
        </p:nvSpPr>
        <p:spPr>
          <a:xfrm>
            <a:off x="6697067" y="460668"/>
            <a:ext cx="7395120" cy="6308133"/>
          </a:xfrm>
          <a:prstGeom prst="flowChartPunchedCard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13019" y="4680570"/>
            <a:ext cx="5958682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সংসদীয় গণতন্ত্রের সূচনা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961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55446" y="432098"/>
            <a:ext cx="5357850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2376587" y="1512218"/>
            <a:ext cx="9715568" cy="4733148"/>
          </a:xfrm>
          <a:prstGeom prst="verticalScroll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 পৌরনীতি ও সুশাসন</a:t>
            </a:r>
          </a:p>
          <a:p>
            <a:pPr algn="ctr"/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 একাদশ ও দ্বাদশ</a:t>
            </a:r>
          </a:p>
          <a:p>
            <a:pPr algn="ctr"/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পত্রঃ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অধ্যায়ের নামঃ 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বৃটিশ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ভারতে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প্রতিনিধিত্বশীল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বিকাশ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424377" y="367947"/>
            <a:ext cx="9697509" cy="6465006"/>
            <a:chOff x="2424377" y="367947"/>
            <a:chExt cx="9697509" cy="6465006"/>
          </a:xfrm>
        </p:grpSpPr>
        <p:graphicFrame>
          <p:nvGraphicFramePr>
            <p:cNvPr id="3" name="Diagram 2"/>
            <p:cNvGraphicFramePr/>
            <p:nvPr>
              <p:extLst>
                <p:ext uri="{D42A27DB-BD31-4B8C-83A1-F6EECF244321}">
                  <p14:modId xmlns:p14="http://schemas.microsoft.com/office/powerpoint/2010/main" val="3081269448"/>
                </p:ext>
              </p:extLst>
            </p:nvPr>
          </p:nvGraphicFramePr>
          <p:xfrm>
            <a:off x="2424377" y="367947"/>
            <a:ext cx="9697509" cy="646500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4" name="TextBox 3"/>
            <p:cNvSpPr txBox="1"/>
            <p:nvPr/>
          </p:nvSpPr>
          <p:spPr>
            <a:xfrm>
              <a:off x="4621921" y="5416619"/>
              <a:ext cx="436048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3600" b="1" dirty="0" smtClean="0">
                  <a:solidFill>
                    <a:srgbClr val="CC0099"/>
                  </a:solidFill>
                  <a:latin typeface="NikoshBAN" pitchFamily="2" charset="0"/>
                  <a:cs typeface="NikoshBAN" pitchFamily="2" charset="0"/>
                </a:rPr>
                <a:t>৪/ ভারত স্বাধীনতা আইন কি?</a:t>
              </a:r>
              <a:endParaRPr lang="en-US" sz="3600" b="1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0935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 rot="20587570">
            <a:off x="1038127" y="573353"/>
            <a:ext cx="2664296" cy="2088232"/>
          </a:xfrm>
          <a:prstGeom prst="horizontalScroll">
            <a:avLst>
              <a:gd name="adj" fmla="val 10414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12691" y="2088282"/>
            <a:ext cx="1092799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4800" b="1" i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  ‘১৯৪৭ সালের ভারত স্বাধীনতা আইন’ </a:t>
            </a:r>
          </a:p>
          <a:p>
            <a:pPr algn="ctr"/>
            <a:endParaRPr lang="bn-IN" sz="4800" b="1" i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b="1" i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১৯০ বছরের  ভারতের স্বাধীনতা সংগ্রামের চূড়ান্ত পরিণতি-</a:t>
            </a:r>
          </a:p>
          <a:p>
            <a:pPr algn="ctr"/>
            <a:endParaRPr lang="bn-IN" sz="4800" b="1" i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b="1" i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মূল্যায়ন করো।</a:t>
            </a:r>
            <a:endParaRPr lang="en-US" sz="4800" b="1" i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070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481043" y="138165"/>
            <a:ext cx="2527135" cy="7047863"/>
            <a:chOff x="6481043" y="138165"/>
            <a:chExt cx="2527135" cy="7047863"/>
          </a:xfrm>
        </p:grpSpPr>
        <p:sp>
          <p:nvSpPr>
            <p:cNvPr id="2" name="TextBox 1"/>
            <p:cNvSpPr txBox="1"/>
            <p:nvPr/>
          </p:nvSpPr>
          <p:spPr>
            <a:xfrm>
              <a:off x="8041247" y="138165"/>
              <a:ext cx="966931" cy="2215991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r>
                <a:rPr lang="bn-IN" sz="13800" b="1" i="1" cap="all" dirty="0" smtClean="0">
                  <a:ln/>
                  <a:solidFill>
                    <a:srgbClr val="EF1DB8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NikoshBAN" pitchFamily="2" charset="0"/>
                  <a:cs typeface="NikoshBAN" pitchFamily="2" charset="0"/>
                </a:rPr>
                <a:t>ধ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170318" y="1584226"/>
              <a:ext cx="1422184" cy="2215991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r>
                <a:rPr lang="bn-IN" sz="13800" b="1" i="1" cap="all" dirty="0" smtClean="0">
                  <a:ln/>
                  <a:solidFill>
                    <a:srgbClr val="EF1DB8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NikoshBAN" pitchFamily="2" charset="0"/>
                  <a:cs typeface="NikoshBAN" pitchFamily="2" charset="0"/>
                </a:rPr>
                <a:t>ন্য</a:t>
              </a:r>
              <a:endParaRPr lang="en-US" sz="13800" b="1" i="1" cap="all" dirty="0">
                <a:ln/>
                <a:solidFill>
                  <a:srgbClr val="EF1DB8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637013" y="3400683"/>
              <a:ext cx="1346844" cy="2215991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r>
                <a:rPr lang="bn-IN" sz="13800" b="1" i="1" cap="all" dirty="0" smtClean="0">
                  <a:ln/>
                  <a:solidFill>
                    <a:srgbClr val="EF1DB8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NikoshBAN" pitchFamily="2" charset="0"/>
                  <a:cs typeface="NikoshBAN" pitchFamily="2" charset="0"/>
                </a:rPr>
                <a:t>বা</a:t>
              </a:r>
              <a:endParaRPr lang="en-US" sz="13800" b="1" i="1" cap="all" dirty="0">
                <a:ln/>
                <a:solidFill>
                  <a:srgbClr val="EF1DB8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481043" y="4970037"/>
              <a:ext cx="994183" cy="2215991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r>
                <a:rPr lang="bn-IN" sz="13800" b="1" i="1" cap="all" dirty="0" smtClean="0">
                  <a:ln/>
                  <a:solidFill>
                    <a:srgbClr val="EF1DB8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NikoshBAN" pitchFamily="2" charset="0"/>
                  <a:cs typeface="NikoshBAN" pitchFamily="2" charset="0"/>
                </a:rPr>
                <a:t>দ</a:t>
              </a:r>
              <a:endParaRPr lang="en-US" sz="13800" b="1" i="1" cap="all" dirty="0">
                <a:ln/>
                <a:solidFill>
                  <a:srgbClr val="EF1DB8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0225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1879227" y="1800250"/>
            <a:ext cx="2664296" cy="3168352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139" y="1368202"/>
            <a:ext cx="6048672" cy="396044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32356" y="369122"/>
            <a:ext cx="3238387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6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নিচের ছবিটি কিসের?</a:t>
            </a:r>
            <a:endParaRPr lang="en-US" sz="3600" b="1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64145" y="373016"/>
            <a:ext cx="3810659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6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নিচের এই ছবিটি কিসের?</a:t>
            </a:r>
            <a:endParaRPr lang="en-US" sz="3600" b="1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68475" y="5819247"/>
            <a:ext cx="396615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 রেখা বা লাইন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43971" y="5573027"/>
            <a:ext cx="4851008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 আন্তর্জাতিক  রেখা ,</a:t>
            </a:r>
          </a:p>
          <a:p>
            <a:pPr algn="ctr"/>
            <a:r>
              <a:rPr lang="bn-IN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 দুটি দেশকে আলাদা করেছে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5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bg1"/>
          </a:fgClr>
          <a:bgClr>
            <a:schemeClr val="tx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331059" y="2966142"/>
            <a:ext cx="802816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ভারত</a:t>
            </a:r>
            <a:r>
              <a:rPr lang="en-US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আইন,১৯৪৭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36527" y="936154"/>
            <a:ext cx="10945216" cy="2630154"/>
            <a:chOff x="1872531" y="504106"/>
            <a:chExt cx="10945216" cy="2630154"/>
          </a:xfrm>
        </p:grpSpPr>
        <p:sp>
          <p:nvSpPr>
            <p:cNvPr id="2" name="Rounded Rectangle 1"/>
            <p:cNvSpPr/>
            <p:nvPr/>
          </p:nvSpPr>
          <p:spPr>
            <a:xfrm>
              <a:off x="1872531" y="3028110"/>
              <a:ext cx="10945216" cy="10615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2160563" y="504106"/>
              <a:ext cx="10369152" cy="252400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 rot="10800000">
            <a:off x="1836527" y="3566308"/>
            <a:ext cx="10945216" cy="2630154"/>
            <a:chOff x="1872531" y="504106"/>
            <a:chExt cx="10945216" cy="2630154"/>
          </a:xfrm>
        </p:grpSpPr>
        <p:sp>
          <p:nvSpPr>
            <p:cNvPr id="6" name="Rounded Rectangle 5"/>
            <p:cNvSpPr/>
            <p:nvPr/>
          </p:nvSpPr>
          <p:spPr>
            <a:xfrm>
              <a:off x="1872531" y="3028110"/>
              <a:ext cx="10945216" cy="10615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160563" y="504106"/>
              <a:ext cx="10369152" cy="252400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887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1" accel="10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xit" presetSubtype="4" accel="10000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0483" y="1080170"/>
            <a:ext cx="119683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পাঠের সমাপ্তিতে শিক্ষার্থীরা যা শিখবে...</a:t>
            </a:r>
          </a:p>
          <a:p>
            <a:endParaRPr lang="bn-IN" sz="4000" b="1" dirty="0" smtClean="0">
              <a:solidFill>
                <a:srgbClr val="CF21BA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srgbClr val="CF21BA"/>
                </a:solidFill>
                <a:latin typeface="NikoshBAN" pitchFamily="2" charset="0"/>
                <a:cs typeface="NikoshBAN" pitchFamily="2" charset="0"/>
              </a:rPr>
              <a:t>১/ ১৯৪৭ সালের ভারত স্বাধীনতা আইনের প্রেক্ষাপট বলতে পারবে;</a:t>
            </a:r>
          </a:p>
          <a:p>
            <a:endParaRPr lang="bn-IN" sz="4000" b="1" dirty="0" smtClean="0">
              <a:solidFill>
                <a:srgbClr val="CF21BA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srgbClr val="CF21BA"/>
                </a:solidFill>
                <a:latin typeface="NikoshBAN" pitchFamily="2" charset="0"/>
                <a:cs typeface="NikoshBAN" pitchFamily="2" charset="0"/>
              </a:rPr>
              <a:t>২/ ১৯৪৭ সালের ভারত স্বাধীনতা আইনের বৈশিষ্ট্যসমূহ ব্যাখ্যা করতে পারবে;</a:t>
            </a:r>
          </a:p>
          <a:p>
            <a:endParaRPr lang="bn-IN" sz="4000" b="1" dirty="0" smtClean="0">
              <a:solidFill>
                <a:srgbClr val="CF21BA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srgbClr val="CF21BA"/>
                </a:solidFill>
                <a:latin typeface="NikoshBAN" pitchFamily="2" charset="0"/>
                <a:cs typeface="NikoshBAN" pitchFamily="2" charset="0"/>
              </a:rPr>
              <a:t>৩/ ১৯৪৭ সালের ভারত স্বাধীনতা আইনের গুরুত্ব বিশ্লেষণ করতে পারবে।</a:t>
            </a:r>
            <a:endParaRPr lang="en-US" sz="4000" b="1" dirty="0">
              <a:solidFill>
                <a:srgbClr val="CF21BA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347" y="186050"/>
            <a:ext cx="3009235" cy="1015663"/>
          </a:xfrm>
          <a:custGeom>
            <a:avLst/>
            <a:gdLst>
              <a:gd name="connsiteX0" fmla="*/ 0 w 2196435"/>
              <a:gd name="connsiteY0" fmla="*/ 0 h 1015663"/>
              <a:gd name="connsiteX1" fmla="*/ 2196435 w 2196435"/>
              <a:gd name="connsiteY1" fmla="*/ 0 h 1015663"/>
              <a:gd name="connsiteX2" fmla="*/ 2196435 w 2196435"/>
              <a:gd name="connsiteY2" fmla="*/ 1015663 h 1015663"/>
              <a:gd name="connsiteX3" fmla="*/ 0 w 2196435"/>
              <a:gd name="connsiteY3" fmla="*/ 1015663 h 1015663"/>
              <a:gd name="connsiteX4" fmla="*/ 0 w 2196435"/>
              <a:gd name="connsiteY4" fmla="*/ 0 h 1015663"/>
              <a:gd name="connsiteX0" fmla="*/ 0 w 3009235"/>
              <a:gd name="connsiteY0" fmla="*/ 0 h 1015663"/>
              <a:gd name="connsiteX1" fmla="*/ 2196435 w 3009235"/>
              <a:gd name="connsiteY1" fmla="*/ 0 h 1015663"/>
              <a:gd name="connsiteX2" fmla="*/ 3009235 w 3009235"/>
              <a:gd name="connsiteY2" fmla="*/ 1015663 h 1015663"/>
              <a:gd name="connsiteX3" fmla="*/ 0 w 3009235"/>
              <a:gd name="connsiteY3" fmla="*/ 1015663 h 1015663"/>
              <a:gd name="connsiteX4" fmla="*/ 0 w 3009235"/>
              <a:gd name="connsiteY4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9235" h="1015663">
                <a:moveTo>
                  <a:pt x="0" y="0"/>
                </a:moveTo>
                <a:lnTo>
                  <a:pt x="2196435" y="0"/>
                </a:lnTo>
                <a:lnTo>
                  <a:pt x="3009235" y="1015663"/>
                </a:lnTo>
                <a:lnTo>
                  <a:pt x="0" y="1015663"/>
                </a:lnTo>
                <a:lnTo>
                  <a:pt x="0" y="0"/>
                </a:lnTo>
                <a:close/>
              </a:path>
            </a:pathLst>
          </a:custGeom>
          <a:pattFill prst="narVert">
            <a:fgClr>
              <a:schemeClr val="accent1"/>
            </a:fgClr>
            <a:bgClr>
              <a:schemeClr val="bg1"/>
            </a:bgClr>
          </a:pattFill>
        </p:spPr>
        <p:txBody>
          <a:bodyPr wrap="none" rtlCol="0">
            <a:spAutoFit/>
          </a:bodyPr>
          <a:lstStyle/>
          <a:p>
            <a:r>
              <a:rPr lang="bn-IN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প্রেক্ষাপট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6907" y="2376314"/>
            <a:ext cx="13848663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685800" indent="-685800" algn="ctr">
              <a:buBlip>
                <a:blip r:embed="rId2"/>
              </a:buBlip>
            </a:pPr>
            <a:r>
              <a:rPr lang="bn-IN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১৯৪৬সালে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মন্ত্রিমিশন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পরিকল্পনার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ভারতে‘অন্তর্বর্তীকালীন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’</a:t>
            </a:r>
            <a:endParaRPr lang="bn-IN" sz="48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কংগ্রেস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মুসলিম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লীগের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অন্তর্দ্বন্দ্ব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bn-IN" sz="48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ভয়াবহ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গৃহযুদ্ধের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48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6907" y="2376314"/>
            <a:ext cx="13858723" cy="23083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মন্ত্রীমিশন পরিকল্পনার  ব্যর্থতা</a:t>
            </a:r>
            <a:endParaRPr lang="en-US" sz="6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4419" y="1944266"/>
            <a:ext cx="12745416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ctr">
              <a:buBlip>
                <a:blip r:embed="rId2"/>
              </a:buBlip>
            </a:pPr>
            <a:r>
              <a:rPr lang="bn-IN" sz="4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১৯৪৭ সালের ২০শে ফেব্রুয়ারি ভারতীয়দের স্বাধীনতার প্রত্যাশা ও ২য় বিশ্বযুদ্ধের পরিস্থিতিতে ব্রিটিশ </a:t>
            </a:r>
            <a:r>
              <a:rPr lang="bn-IN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প্রধানমন্ত্রী এটলি </a:t>
            </a:r>
            <a:r>
              <a:rPr lang="bn-IN" sz="4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ভারতীয় নেতৃবৃন্দের হাতে ক্ষমতা হস্তান্তরের ঘোষণা প্রদান করেন।</a:t>
            </a:r>
            <a:endParaRPr lang="en-US" sz="4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4420" y="1931786"/>
            <a:ext cx="12745415" cy="23083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Clement Richard Attlee’ </a:t>
            </a:r>
            <a:r>
              <a:rPr lang="en-US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bn-IN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6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06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63" y="1656234"/>
            <a:ext cx="13825536" cy="3477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ctr">
              <a:buBlip>
                <a:blip r:embed="rId2"/>
              </a:buBlip>
            </a:pPr>
            <a:r>
              <a:rPr lang="bn-IN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এটলির ঘোষণা বাস্তবায়নের লক্ষ্যে ১৯৪৭ সালের ২৪শে মার্চ গভর্নর জেনারেল লর্ড ওয়াভেলের স্থানে লর্ড মাউন্টব্যাটেন স্থলাভিষিক্ত হন।১৯৪৭ সালের ২রা জুন তিনি কংগ্রেস, মুসলিম লীগ ও শিখ নেতৃবৃন্দের সাথে বৈঠকে মিলিত হয়ে ক্ষমতা হস্তান্তর ও সাম্প্রদায়িক সম্প্রীতির একটি পরিকল্পনা গ্রহণ করেন,যা ‘মাউন্টব্যাটেন পরিকল্পনা’ নামে খ্যাত।</a:t>
            </a:r>
            <a:endParaRPr lang="en-US" sz="4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7163" y="1656233"/>
            <a:ext cx="13825536" cy="34778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মাউন্টব্যাটেন পরিকল্পনা</a:t>
            </a:r>
            <a:endParaRPr lang="en-US" sz="6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5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1146</TotalTime>
  <Words>473</Words>
  <Application>Microsoft Office PowerPoint</Application>
  <PresentationFormat>Custom</PresentationFormat>
  <Paragraphs>119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user</cp:lastModifiedBy>
  <cp:revision>67</cp:revision>
  <dcterms:created xsi:type="dcterms:W3CDTF">2021-01-25T06:03:49Z</dcterms:created>
  <dcterms:modified xsi:type="dcterms:W3CDTF">2021-07-02T15:27:45Z</dcterms:modified>
</cp:coreProperties>
</file>