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5" r:id="rId1"/>
  </p:sldMasterIdLst>
  <p:notesMasterIdLst>
    <p:notesMasterId r:id="rId23"/>
  </p:notesMasterIdLst>
  <p:sldIdLst>
    <p:sldId id="632" r:id="rId2"/>
    <p:sldId id="638" r:id="rId3"/>
    <p:sldId id="633" r:id="rId4"/>
    <p:sldId id="609" r:id="rId5"/>
    <p:sldId id="640" r:id="rId6"/>
    <p:sldId id="301" r:id="rId7"/>
    <p:sldId id="285" r:id="rId8"/>
    <p:sldId id="634" r:id="rId9"/>
    <p:sldId id="260" r:id="rId10"/>
    <p:sldId id="287" r:id="rId11"/>
    <p:sldId id="266" r:id="rId12"/>
    <p:sldId id="271" r:id="rId13"/>
    <p:sldId id="642" r:id="rId14"/>
    <p:sldId id="333" r:id="rId15"/>
    <p:sldId id="630" r:id="rId16"/>
    <p:sldId id="611" r:id="rId17"/>
    <p:sldId id="643" r:id="rId18"/>
    <p:sldId id="637" r:id="rId19"/>
    <p:sldId id="265" r:id="rId20"/>
    <p:sldId id="289" r:id="rId21"/>
    <p:sldId id="606" r:id="rId22"/>
  </p:sldIdLst>
  <p:sldSz cx="15443200" cy="8686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dipto Paul" initials="SP" lastIdx="1" clrIdx="0">
    <p:extLst>
      <p:ext uri="{19B8F6BF-5375-455C-9EA6-DF929625EA0E}">
        <p15:presenceInfo xmlns:p15="http://schemas.microsoft.com/office/powerpoint/2012/main" userId="Sudipto Pau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7A84"/>
    <a:srgbClr val="ABB709"/>
    <a:srgbClr val="FF99CC"/>
    <a:srgbClr val="0033CC"/>
    <a:srgbClr val="2CBFDC"/>
    <a:srgbClr val="FF00FF"/>
    <a:srgbClr val="CC0000"/>
    <a:srgbClr val="A4CE88"/>
    <a:srgbClr val="D7D4D0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66" autoAdjust="0"/>
    <p:restoredTop sz="94291" autoAdjust="0"/>
  </p:normalViewPr>
  <p:slideViewPr>
    <p:cSldViewPr snapToGrid="0">
      <p:cViewPr>
        <p:scale>
          <a:sx n="45" d="100"/>
          <a:sy n="45" d="100"/>
        </p:scale>
        <p:origin x="1308" y="4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FD62D-0F7C-450E-AAE0-EFB9B4912988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2CB41-BBB3-4C29-94EB-F7F826848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26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F8065D-D0D6-4122-B5F7-3F5F1441ECB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20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0400" y="1421660"/>
            <a:ext cx="11582400" cy="3024293"/>
          </a:xfrm>
        </p:spPr>
        <p:txBody>
          <a:bodyPr anchor="b"/>
          <a:lstStyle>
            <a:lvl1pPr algn="ctr">
              <a:defRPr sz="7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0400" y="4562581"/>
            <a:ext cx="11582400" cy="2097299"/>
          </a:xfrm>
        </p:spPr>
        <p:txBody>
          <a:bodyPr/>
          <a:lstStyle>
            <a:lvl1pPr marL="0" indent="0" algn="ctr">
              <a:buNone/>
              <a:defRPr sz="3040"/>
            </a:lvl1pPr>
            <a:lvl2pPr marL="579135" indent="0" algn="ctr">
              <a:buNone/>
              <a:defRPr sz="2533"/>
            </a:lvl2pPr>
            <a:lvl3pPr marL="1158270" indent="0" algn="ctr">
              <a:buNone/>
              <a:defRPr sz="2280"/>
            </a:lvl3pPr>
            <a:lvl4pPr marL="1737406" indent="0" algn="ctr">
              <a:buNone/>
              <a:defRPr sz="2027"/>
            </a:lvl4pPr>
            <a:lvl5pPr marL="2316541" indent="0" algn="ctr">
              <a:buNone/>
              <a:defRPr sz="2027"/>
            </a:lvl5pPr>
            <a:lvl6pPr marL="2895676" indent="0" algn="ctr">
              <a:buNone/>
              <a:defRPr sz="2027"/>
            </a:lvl6pPr>
            <a:lvl7pPr marL="3474811" indent="0" algn="ctr">
              <a:buNone/>
              <a:defRPr sz="2027"/>
            </a:lvl7pPr>
            <a:lvl8pPr marL="4053947" indent="0" algn="ctr">
              <a:buNone/>
              <a:defRPr sz="2027"/>
            </a:lvl8pPr>
            <a:lvl9pPr marL="4633082" indent="0" algn="ctr">
              <a:buNone/>
              <a:defRPr sz="202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E25D-CB7A-4494-A3D1-1826E50DDFD9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1B54-361B-49A4-B9FC-4F6ACA4D2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117357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E25D-CB7A-4494-A3D1-1826E50DDFD9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1B54-361B-49A4-B9FC-4F6ACA4D2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551661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051540" y="462492"/>
            <a:ext cx="3329940" cy="73616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1720" y="462492"/>
            <a:ext cx="9796780" cy="736166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E25D-CB7A-4494-A3D1-1826E50DDFD9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1B54-361B-49A4-B9FC-4F6ACA4D2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845596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E25D-CB7A-4494-A3D1-1826E50DDFD9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1B54-361B-49A4-B9FC-4F6ACA4D2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0603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3677" y="2165669"/>
            <a:ext cx="13319760" cy="3613467"/>
          </a:xfrm>
        </p:spPr>
        <p:txBody>
          <a:bodyPr anchor="b"/>
          <a:lstStyle>
            <a:lvl1pPr>
              <a:defRPr sz="7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3677" y="5813320"/>
            <a:ext cx="13319760" cy="1900237"/>
          </a:xfrm>
        </p:spPr>
        <p:txBody>
          <a:bodyPr/>
          <a:lstStyle>
            <a:lvl1pPr marL="0" indent="0">
              <a:buNone/>
              <a:defRPr sz="3040">
                <a:solidFill>
                  <a:schemeClr val="tx1">
                    <a:tint val="75000"/>
                  </a:schemeClr>
                </a:solidFill>
              </a:defRPr>
            </a:lvl1pPr>
            <a:lvl2pPr marL="579135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2pPr>
            <a:lvl3pPr marL="1158270" indent="0">
              <a:buNone/>
              <a:defRPr sz="2280">
                <a:solidFill>
                  <a:schemeClr val="tx1">
                    <a:tint val="75000"/>
                  </a:schemeClr>
                </a:solidFill>
              </a:defRPr>
            </a:lvl3pPr>
            <a:lvl4pPr marL="1737406" indent="0">
              <a:buNone/>
              <a:defRPr sz="2027">
                <a:solidFill>
                  <a:schemeClr val="tx1">
                    <a:tint val="75000"/>
                  </a:schemeClr>
                </a:solidFill>
              </a:defRPr>
            </a:lvl4pPr>
            <a:lvl5pPr marL="2316541" indent="0">
              <a:buNone/>
              <a:defRPr sz="2027">
                <a:solidFill>
                  <a:schemeClr val="tx1">
                    <a:tint val="75000"/>
                  </a:schemeClr>
                </a:solidFill>
              </a:defRPr>
            </a:lvl5pPr>
            <a:lvl6pPr marL="2895676" indent="0">
              <a:buNone/>
              <a:defRPr sz="2027">
                <a:solidFill>
                  <a:schemeClr val="tx1">
                    <a:tint val="75000"/>
                  </a:schemeClr>
                </a:solidFill>
              </a:defRPr>
            </a:lvl6pPr>
            <a:lvl7pPr marL="3474811" indent="0">
              <a:buNone/>
              <a:defRPr sz="2027">
                <a:solidFill>
                  <a:schemeClr val="tx1">
                    <a:tint val="75000"/>
                  </a:schemeClr>
                </a:solidFill>
              </a:defRPr>
            </a:lvl7pPr>
            <a:lvl8pPr marL="4053947" indent="0">
              <a:buNone/>
              <a:defRPr sz="2027">
                <a:solidFill>
                  <a:schemeClr val="tx1">
                    <a:tint val="75000"/>
                  </a:schemeClr>
                </a:solidFill>
              </a:defRPr>
            </a:lvl8pPr>
            <a:lvl9pPr marL="4633082" indent="0">
              <a:buNone/>
              <a:defRPr sz="202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E25D-CB7A-4494-A3D1-1826E50DDFD9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1B54-361B-49A4-B9FC-4F6ACA4D2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129103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1720" y="2312458"/>
            <a:ext cx="6563360" cy="55116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2312458"/>
            <a:ext cx="6563360" cy="55116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E25D-CB7A-4494-A3D1-1826E50DDFD9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1B54-361B-49A4-B9FC-4F6ACA4D2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76637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731" y="462493"/>
            <a:ext cx="13319760" cy="167904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3732" y="2129473"/>
            <a:ext cx="6533197" cy="1043622"/>
          </a:xfrm>
        </p:spPr>
        <p:txBody>
          <a:bodyPr anchor="b"/>
          <a:lstStyle>
            <a:lvl1pPr marL="0" indent="0">
              <a:buNone/>
              <a:defRPr sz="3040" b="1"/>
            </a:lvl1pPr>
            <a:lvl2pPr marL="579135" indent="0">
              <a:buNone/>
              <a:defRPr sz="2533" b="1"/>
            </a:lvl2pPr>
            <a:lvl3pPr marL="1158270" indent="0">
              <a:buNone/>
              <a:defRPr sz="2280" b="1"/>
            </a:lvl3pPr>
            <a:lvl4pPr marL="1737406" indent="0">
              <a:buNone/>
              <a:defRPr sz="2027" b="1"/>
            </a:lvl4pPr>
            <a:lvl5pPr marL="2316541" indent="0">
              <a:buNone/>
              <a:defRPr sz="2027" b="1"/>
            </a:lvl5pPr>
            <a:lvl6pPr marL="2895676" indent="0">
              <a:buNone/>
              <a:defRPr sz="2027" b="1"/>
            </a:lvl6pPr>
            <a:lvl7pPr marL="3474811" indent="0">
              <a:buNone/>
              <a:defRPr sz="2027" b="1"/>
            </a:lvl7pPr>
            <a:lvl8pPr marL="4053947" indent="0">
              <a:buNone/>
              <a:defRPr sz="2027" b="1"/>
            </a:lvl8pPr>
            <a:lvl9pPr marL="4633082" indent="0">
              <a:buNone/>
              <a:defRPr sz="202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3732" y="3173095"/>
            <a:ext cx="6533197" cy="46671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120" y="2129473"/>
            <a:ext cx="6565371" cy="1043622"/>
          </a:xfrm>
        </p:spPr>
        <p:txBody>
          <a:bodyPr anchor="b"/>
          <a:lstStyle>
            <a:lvl1pPr marL="0" indent="0">
              <a:buNone/>
              <a:defRPr sz="3040" b="1"/>
            </a:lvl1pPr>
            <a:lvl2pPr marL="579135" indent="0">
              <a:buNone/>
              <a:defRPr sz="2533" b="1"/>
            </a:lvl2pPr>
            <a:lvl3pPr marL="1158270" indent="0">
              <a:buNone/>
              <a:defRPr sz="2280" b="1"/>
            </a:lvl3pPr>
            <a:lvl4pPr marL="1737406" indent="0">
              <a:buNone/>
              <a:defRPr sz="2027" b="1"/>
            </a:lvl4pPr>
            <a:lvl5pPr marL="2316541" indent="0">
              <a:buNone/>
              <a:defRPr sz="2027" b="1"/>
            </a:lvl5pPr>
            <a:lvl6pPr marL="2895676" indent="0">
              <a:buNone/>
              <a:defRPr sz="2027" b="1"/>
            </a:lvl6pPr>
            <a:lvl7pPr marL="3474811" indent="0">
              <a:buNone/>
              <a:defRPr sz="2027" b="1"/>
            </a:lvl7pPr>
            <a:lvl8pPr marL="4053947" indent="0">
              <a:buNone/>
              <a:defRPr sz="2027" b="1"/>
            </a:lvl8pPr>
            <a:lvl9pPr marL="4633082" indent="0">
              <a:buNone/>
              <a:defRPr sz="202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120" y="3173095"/>
            <a:ext cx="6565371" cy="46671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E25D-CB7A-4494-A3D1-1826E50DDFD9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1B54-361B-49A4-B9FC-4F6ACA4D2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330283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E25D-CB7A-4494-A3D1-1826E50DDFD9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1B54-361B-49A4-B9FC-4F6ACA4D2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607016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E25D-CB7A-4494-A3D1-1826E50DDFD9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1B54-361B-49A4-B9FC-4F6ACA4D2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384539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732" y="579120"/>
            <a:ext cx="4980834" cy="2026920"/>
          </a:xfrm>
        </p:spPr>
        <p:txBody>
          <a:bodyPr anchor="b"/>
          <a:lstStyle>
            <a:lvl1pPr>
              <a:defRPr sz="405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5371" y="1250739"/>
            <a:ext cx="7818120" cy="6173258"/>
          </a:xfrm>
        </p:spPr>
        <p:txBody>
          <a:bodyPr/>
          <a:lstStyle>
            <a:lvl1pPr>
              <a:defRPr sz="4053"/>
            </a:lvl1pPr>
            <a:lvl2pPr>
              <a:defRPr sz="3547"/>
            </a:lvl2pPr>
            <a:lvl3pPr>
              <a:defRPr sz="3040"/>
            </a:lvl3pPr>
            <a:lvl4pPr>
              <a:defRPr sz="2533"/>
            </a:lvl4pPr>
            <a:lvl5pPr>
              <a:defRPr sz="2533"/>
            </a:lvl5pPr>
            <a:lvl6pPr>
              <a:defRPr sz="2533"/>
            </a:lvl6pPr>
            <a:lvl7pPr>
              <a:defRPr sz="2533"/>
            </a:lvl7pPr>
            <a:lvl8pPr>
              <a:defRPr sz="2533"/>
            </a:lvl8pPr>
            <a:lvl9pPr>
              <a:defRPr sz="25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3732" y="2606040"/>
            <a:ext cx="4980834" cy="4828011"/>
          </a:xfrm>
        </p:spPr>
        <p:txBody>
          <a:bodyPr/>
          <a:lstStyle>
            <a:lvl1pPr marL="0" indent="0">
              <a:buNone/>
              <a:defRPr sz="2027"/>
            </a:lvl1pPr>
            <a:lvl2pPr marL="579135" indent="0">
              <a:buNone/>
              <a:defRPr sz="1773"/>
            </a:lvl2pPr>
            <a:lvl3pPr marL="1158270" indent="0">
              <a:buNone/>
              <a:defRPr sz="1520"/>
            </a:lvl3pPr>
            <a:lvl4pPr marL="1737406" indent="0">
              <a:buNone/>
              <a:defRPr sz="1267"/>
            </a:lvl4pPr>
            <a:lvl5pPr marL="2316541" indent="0">
              <a:buNone/>
              <a:defRPr sz="1267"/>
            </a:lvl5pPr>
            <a:lvl6pPr marL="2895676" indent="0">
              <a:buNone/>
              <a:defRPr sz="1267"/>
            </a:lvl6pPr>
            <a:lvl7pPr marL="3474811" indent="0">
              <a:buNone/>
              <a:defRPr sz="1267"/>
            </a:lvl7pPr>
            <a:lvl8pPr marL="4053947" indent="0">
              <a:buNone/>
              <a:defRPr sz="1267"/>
            </a:lvl8pPr>
            <a:lvl9pPr marL="4633082" indent="0">
              <a:buNone/>
              <a:defRPr sz="12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E25D-CB7A-4494-A3D1-1826E50DDFD9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1B54-361B-49A4-B9FC-4F6ACA4D2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29969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732" y="579120"/>
            <a:ext cx="4980834" cy="2026920"/>
          </a:xfrm>
        </p:spPr>
        <p:txBody>
          <a:bodyPr anchor="b"/>
          <a:lstStyle>
            <a:lvl1pPr>
              <a:defRPr sz="405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65371" y="1250739"/>
            <a:ext cx="7818120" cy="6173258"/>
          </a:xfrm>
        </p:spPr>
        <p:txBody>
          <a:bodyPr anchor="t"/>
          <a:lstStyle>
            <a:lvl1pPr marL="0" indent="0">
              <a:buNone/>
              <a:defRPr sz="4053"/>
            </a:lvl1pPr>
            <a:lvl2pPr marL="579135" indent="0">
              <a:buNone/>
              <a:defRPr sz="3547"/>
            </a:lvl2pPr>
            <a:lvl3pPr marL="1158270" indent="0">
              <a:buNone/>
              <a:defRPr sz="3040"/>
            </a:lvl3pPr>
            <a:lvl4pPr marL="1737406" indent="0">
              <a:buNone/>
              <a:defRPr sz="2533"/>
            </a:lvl4pPr>
            <a:lvl5pPr marL="2316541" indent="0">
              <a:buNone/>
              <a:defRPr sz="2533"/>
            </a:lvl5pPr>
            <a:lvl6pPr marL="2895676" indent="0">
              <a:buNone/>
              <a:defRPr sz="2533"/>
            </a:lvl6pPr>
            <a:lvl7pPr marL="3474811" indent="0">
              <a:buNone/>
              <a:defRPr sz="2533"/>
            </a:lvl7pPr>
            <a:lvl8pPr marL="4053947" indent="0">
              <a:buNone/>
              <a:defRPr sz="2533"/>
            </a:lvl8pPr>
            <a:lvl9pPr marL="4633082" indent="0">
              <a:buNone/>
              <a:defRPr sz="25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3732" y="2606040"/>
            <a:ext cx="4980834" cy="4828011"/>
          </a:xfrm>
        </p:spPr>
        <p:txBody>
          <a:bodyPr/>
          <a:lstStyle>
            <a:lvl1pPr marL="0" indent="0">
              <a:buNone/>
              <a:defRPr sz="2027"/>
            </a:lvl1pPr>
            <a:lvl2pPr marL="579135" indent="0">
              <a:buNone/>
              <a:defRPr sz="1773"/>
            </a:lvl2pPr>
            <a:lvl3pPr marL="1158270" indent="0">
              <a:buNone/>
              <a:defRPr sz="1520"/>
            </a:lvl3pPr>
            <a:lvl4pPr marL="1737406" indent="0">
              <a:buNone/>
              <a:defRPr sz="1267"/>
            </a:lvl4pPr>
            <a:lvl5pPr marL="2316541" indent="0">
              <a:buNone/>
              <a:defRPr sz="1267"/>
            </a:lvl5pPr>
            <a:lvl6pPr marL="2895676" indent="0">
              <a:buNone/>
              <a:defRPr sz="1267"/>
            </a:lvl6pPr>
            <a:lvl7pPr marL="3474811" indent="0">
              <a:buNone/>
              <a:defRPr sz="1267"/>
            </a:lvl7pPr>
            <a:lvl8pPr marL="4053947" indent="0">
              <a:buNone/>
              <a:defRPr sz="1267"/>
            </a:lvl8pPr>
            <a:lvl9pPr marL="4633082" indent="0">
              <a:buNone/>
              <a:defRPr sz="12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E25D-CB7A-4494-A3D1-1826E50DDFD9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1B54-361B-49A4-B9FC-4F6ACA4D2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837005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1720" y="462493"/>
            <a:ext cx="13319760" cy="1679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1720" y="2312458"/>
            <a:ext cx="13319760" cy="5511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1720" y="8051377"/>
            <a:ext cx="3474720" cy="462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F047C-06D1-4202-88BA-924B701A77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29/06/2021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15560" y="8051377"/>
            <a:ext cx="5212080" cy="462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06760" y="8051377"/>
            <a:ext cx="3474720" cy="462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17CE3-E36B-4ED5-A1E9-1C8A3458A19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463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6" r:id="rId1"/>
    <p:sldLayoutId id="2147484267" r:id="rId2"/>
    <p:sldLayoutId id="2147484268" r:id="rId3"/>
    <p:sldLayoutId id="2147484269" r:id="rId4"/>
    <p:sldLayoutId id="2147484270" r:id="rId5"/>
    <p:sldLayoutId id="2147484271" r:id="rId6"/>
    <p:sldLayoutId id="2147484272" r:id="rId7"/>
    <p:sldLayoutId id="2147484273" r:id="rId8"/>
    <p:sldLayoutId id="2147484274" r:id="rId9"/>
    <p:sldLayoutId id="2147484275" r:id="rId10"/>
    <p:sldLayoutId id="2147484276" r:id="rId11"/>
  </p:sldLayoutIdLst>
  <p:transition spd="slow">
    <p:randomBar dir="vert"/>
  </p:transition>
  <p:txStyles>
    <p:titleStyle>
      <a:lvl1pPr algn="l" defTabSz="1158270" rtl="0" eaLnBrk="1" latinLnBrk="0" hangingPunct="1">
        <a:lnSpc>
          <a:spcPct val="90000"/>
        </a:lnSpc>
        <a:spcBef>
          <a:spcPct val="0"/>
        </a:spcBef>
        <a:buNone/>
        <a:defRPr sz="557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9568" indent="-289568" algn="l" defTabSz="1158270" rtl="0" eaLnBrk="1" latinLnBrk="0" hangingPunct="1">
        <a:lnSpc>
          <a:spcPct val="90000"/>
        </a:lnSpc>
        <a:spcBef>
          <a:spcPts val="1267"/>
        </a:spcBef>
        <a:buFont typeface="Arial" panose="020B0604020202020204" pitchFamily="34" charset="0"/>
        <a:buChar char="•"/>
        <a:defRPr sz="3547" kern="1200">
          <a:solidFill>
            <a:schemeClr val="tx1"/>
          </a:solidFill>
          <a:latin typeface="+mn-lt"/>
          <a:ea typeface="+mn-ea"/>
          <a:cs typeface="+mn-cs"/>
        </a:defRPr>
      </a:lvl1pPr>
      <a:lvl2pPr marL="868703" indent="-289568" algn="l" defTabSz="1158270" rtl="0" eaLnBrk="1" latinLnBrk="0" hangingPunct="1">
        <a:lnSpc>
          <a:spcPct val="90000"/>
        </a:lnSpc>
        <a:spcBef>
          <a:spcPts val="633"/>
        </a:spcBef>
        <a:buFont typeface="Arial" panose="020B0604020202020204" pitchFamily="34" charset="0"/>
        <a:buChar char="•"/>
        <a:defRPr sz="3040" kern="1200">
          <a:solidFill>
            <a:schemeClr val="tx1"/>
          </a:solidFill>
          <a:latin typeface="+mn-lt"/>
          <a:ea typeface="+mn-ea"/>
          <a:cs typeface="+mn-cs"/>
        </a:defRPr>
      </a:lvl2pPr>
      <a:lvl3pPr marL="1447838" indent="-289568" algn="l" defTabSz="1158270" rtl="0" eaLnBrk="1" latinLnBrk="0" hangingPunct="1">
        <a:lnSpc>
          <a:spcPct val="90000"/>
        </a:lnSpc>
        <a:spcBef>
          <a:spcPts val="633"/>
        </a:spcBef>
        <a:buFont typeface="Arial" panose="020B0604020202020204" pitchFamily="34" charset="0"/>
        <a:buChar char="•"/>
        <a:defRPr sz="2533" kern="1200">
          <a:solidFill>
            <a:schemeClr val="tx1"/>
          </a:solidFill>
          <a:latin typeface="+mn-lt"/>
          <a:ea typeface="+mn-ea"/>
          <a:cs typeface="+mn-cs"/>
        </a:defRPr>
      </a:lvl3pPr>
      <a:lvl4pPr marL="2026973" indent="-289568" algn="l" defTabSz="1158270" rtl="0" eaLnBrk="1" latinLnBrk="0" hangingPunct="1">
        <a:lnSpc>
          <a:spcPct val="90000"/>
        </a:lnSpc>
        <a:spcBef>
          <a:spcPts val="633"/>
        </a:spcBef>
        <a:buFont typeface="Arial" panose="020B0604020202020204" pitchFamily="34" charset="0"/>
        <a:buChar char="•"/>
        <a:defRPr sz="2280" kern="1200">
          <a:solidFill>
            <a:schemeClr val="tx1"/>
          </a:solidFill>
          <a:latin typeface="+mn-lt"/>
          <a:ea typeface="+mn-ea"/>
          <a:cs typeface="+mn-cs"/>
        </a:defRPr>
      </a:lvl4pPr>
      <a:lvl5pPr marL="2606109" indent="-289568" algn="l" defTabSz="1158270" rtl="0" eaLnBrk="1" latinLnBrk="0" hangingPunct="1">
        <a:lnSpc>
          <a:spcPct val="90000"/>
        </a:lnSpc>
        <a:spcBef>
          <a:spcPts val="633"/>
        </a:spcBef>
        <a:buFont typeface="Arial" panose="020B0604020202020204" pitchFamily="34" charset="0"/>
        <a:buChar char="•"/>
        <a:defRPr sz="2280" kern="1200">
          <a:solidFill>
            <a:schemeClr val="tx1"/>
          </a:solidFill>
          <a:latin typeface="+mn-lt"/>
          <a:ea typeface="+mn-ea"/>
          <a:cs typeface="+mn-cs"/>
        </a:defRPr>
      </a:lvl5pPr>
      <a:lvl6pPr marL="3185244" indent="-289568" algn="l" defTabSz="1158270" rtl="0" eaLnBrk="1" latinLnBrk="0" hangingPunct="1">
        <a:lnSpc>
          <a:spcPct val="90000"/>
        </a:lnSpc>
        <a:spcBef>
          <a:spcPts val="633"/>
        </a:spcBef>
        <a:buFont typeface="Arial" panose="020B0604020202020204" pitchFamily="34" charset="0"/>
        <a:buChar char="•"/>
        <a:defRPr sz="2280" kern="1200">
          <a:solidFill>
            <a:schemeClr val="tx1"/>
          </a:solidFill>
          <a:latin typeface="+mn-lt"/>
          <a:ea typeface="+mn-ea"/>
          <a:cs typeface="+mn-cs"/>
        </a:defRPr>
      </a:lvl6pPr>
      <a:lvl7pPr marL="3764379" indent="-289568" algn="l" defTabSz="1158270" rtl="0" eaLnBrk="1" latinLnBrk="0" hangingPunct="1">
        <a:lnSpc>
          <a:spcPct val="90000"/>
        </a:lnSpc>
        <a:spcBef>
          <a:spcPts val="633"/>
        </a:spcBef>
        <a:buFont typeface="Arial" panose="020B0604020202020204" pitchFamily="34" charset="0"/>
        <a:buChar char="•"/>
        <a:defRPr sz="2280" kern="1200">
          <a:solidFill>
            <a:schemeClr val="tx1"/>
          </a:solidFill>
          <a:latin typeface="+mn-lt"/>
          <a:ea typeface="+mn-ea"/>
          <a:cs typeface="+mn-cs"/>
        </a:defRPr>
      </a:lvl7pPr>
      <a:lvl8pPr marL="4343514" indent="-289568" algn="l" defTabSz="1158270" rtl="0" eaLnBrk="1" latinLnBrk="0" hangingPunct="1">
        <a:lnSpc>
          <a:spcPct val="90000"/>
        </a:lnSpc>
        <a:spcBef>
          <a:spcPts val="633"/>
        </a:spcBef>
        <a:buFont typeface="Arial" panose="020B0604020202020204" pitchFamily="34" charset="0"/>
        <a:buChar char="•"/>
        <a:defRPr sz="2280" kern="1200">
          <a:solidFill>
            <a:schemeClr val="tx1"/>
          </a:solidFill>
          <a:latin typeface="+mn-lt"/>
          <a:ea typeface="+mn-ea"/>
          <a:cs typeface="+mn-cs"/>
        </a:defRPr>
      </a:lvl8pPr>
      <a:lvl9pPr marL="4922650" indent="-289568" algn="l" defTabSz="1158270" rtl="0" eaLnBrk="1" latinLnBrk="0" hangingPunct="1">
        <a:lnSpc>
          <a:spcPct val="90000"/>
        </a:lnSpc>
        <a:spcBef>
          <a:spcPts val="633"/>
        </a:spcBef>
        <a:buFont typeface="Arial" panose="020B0604020202020204" pitchFamily="34" charset="0"/>
        <a:buChar char="•"/>
        <a:defRPr sz="22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58270" rtl="0" eaLnBrk="1" latinLnBrk="0" hangingPunct="1">
        <a:defRPr sz="2280" kern="1200">
          <a:solidFill>
            <a:schemeClr val="tx1"/>
          </a:solidFill>
          <a:latin typeface="+mn-lt"/>
          <a:ea typeface="+mn-ea"/>
          <a:cs typeface="+mn-cs"/>
        </a:defRPr>
      </a:lvl1pPr>
      <a:lvl2pPr marL="579135" algn="l" defTabSz="1158270" rtl="0" eaLnBrk="1" latinLnBrk="0" hangingPunct="1">
        <a:defRPr sz="2280" kern="1200">
          <a:solidFill>
            <a:schemeClr val="tx1"/>
          </a:solidFill>
          <a:latin typeface="+mn-lt"/>
          <a:ea typeface="+mn-ea"/>
          <a:cs typeface="+mn-cs"/>
        </a:defRPr>
      </a:lvl2pPr>
      <a:lvl3pPr marL="1158270" algn="l" defTabSz="1158270" rtl="0" eaLnBrk="1" latinLnBrk="0" hangingPunct="1">
        <a:defRPr sz="2280" kern="1200">
          <a:solidFill>
            <a:schemeClr val="tx1"/>
          </a:solidFill>
          <a:latin typeface="+mn-lt"/>
          <a:ea typeface="+mn-ea"/>
          <a:cs typeface="+mn-cs"/>
        </a:defRPr>
      </a:lvl3pPr>
      <a:lvl4pPr marL="1737406" algn="l" defTabSz="1158270" rtl="0" eaLnBrk="1" latinLnBrk="0" hangingPunct="1">
        <a:defRPr sz="2280" kern="1200">
          <a:solidFill>
            <a:schemeClr val="tx1"/>
          </a:solidFill>
          <a:latin typeface="+mn-lt"/>
          <a:ea typeface="+mn-ea"/>
          <a:cs typeface="+mn-cs"/>
        </a:defRPr>
      </a:lvl4pPr>
      <a:lvl5pPr marL="2316541" algn="l" defTabSz="1158270" rtl="0" eaLnBrk="1" latinLnBrk="0" hangingPunct="1">
        <a:defRPr sz="2280" kern="1200">
          <a:solidFill>
            <a:schemeClr val="tx1"/>
          </a:solidFill>
          <a:latin typeface="+mn-lt"/>
          <a:ea typeface="+mn-ea"/>
          <a:cs typeface="+mn-cs"/>
        </a:defRPr>
      </a:lvl5pPr>
      <a:lvl6pPr marL="2895676" algn="l" defTabSz="1158270" rtl="0" eaLnBrk="1" latinLnBrk="0" hangingPunct="1">
        <a:defRPr sz="2280" kern="1200">
          <a:solidFill>
            <a:schemeClr val="tx1"/>
          </a:solidFill>
          <a:latin typeface="+mn-lt"/>
          <a:ea typeface="+mn-ea"/>
          <a:cs typeface="+mn-cs"/>
        </a:defRPr>
      </a:lvl6pPr>
      <a:lvl7pPr marL="3474811" algn="l" defTabSz="1158270" rtl="0" eaLnBrk="1" latinLnBrk="0" hangingPunct="1">
        <a:defRPr sz="2280" kern="1200">
          <a:solidFill>
            <a:schemeClr val="tx1"/>
          </a:solidFill>
          <a:latin typeface="+mn-lt"/>
          <a:ea typeface="+mn-ea"/>
          <a:cs typeface="+mn-cs"/>
        </a:defRPr>
      </a:lvl7pPr>
      <a:lvl8pPr marL="4053947" algn="l" defTabSz="1158270" rtl="0" eaLnBrk="1" latinLnBrk="0" hangingPunct="1">
        <a:defRPr sz="2280" kern="1200">
          <a:solidFill>
            <a:schemeClr val="tx1"/>
          </a:solidFill>
          <a:latin typeface="+mn-lt"/>
          <a:ea typeface="+mn-ea"/>
          <a:cs typeface="+mn-cs"/>
        </a:defRPr>
      </a:lvl8pPr>
      <a:lvl9pPr marL="4633082" algn="l" defTabSz="1158270" rtl="0" eaLnBrk="1" latinLnBrk="0" hangingPunct="1">
        <a:defRPr sz="22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landscape-nature-sunflowers-sky-21461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2.jfif"/><Relationship Id="rId7" Type="http://schemas.openxmlformats.org/officeDocument/2006/relationships/image" Target="../media/image55.png"/><Relationship Id="rId2" Type="http://schemas.openxmlformats.org/officeDocument/2006/relationships/image" Target="../media/image51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fif"/><Relationship Id="rId11" Type="http://schemas.openxmlformats.org/officeDocument/2006/relationships/image" Target="../media/image59.png"/><Relationship Id="rId5" Type="http://schemas.microsoft.com/office/2007/relationships/hdphoto" Target="../media/hdphoto6.wdp"/><Relationship Id="rId10" Type="http://schemas.openxmlformats.org/officeDocument/2006/relationships/image" Target="../media/image58.png"/><Relationship Id="rId4" Type="http://schemas.openxmlformats.org/officeDocument/2006/relationships/image" Target="../media/image53.png"/><Relationship Id="rId9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jfif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microsoft.com/office/2007/relationships/hdphoto" Target="../media/hdphoto7.wdp"/><Relationship Id="rId7" Type="http://schemas.openxmlformats.org/officeDocument/2006/relationships/image" Target="../media/image72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2.jfif"/><Relationship Id="rId9" Type="http://schemas.openxmlformats.org/officeDocument/2006/relationships/image" Target="../media/image7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80.png"/><Relationship Id="rId15" Type="http://schemas.openxmlformats.org/officeDocument/2006/relationships/image" Target="../media/image90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Relationship Id="rId14" Type="http://schemas.openxmlformats.org/officeDocument/2006/relationships/image" Target="../media/image8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2.png"/><Relationship Id="rId4" Type="http://schemas.openxmlformats.org/officeDocument/2006/relationships/image" Target="../media/image6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04.png"/><Relationship Id="rId3" Type="http://schemas.openxmlformats.org/officeDocument/2006/relationships/image" Target="../media/image97.png"/><Relationship Id="rId7" Type="http://schemas.openxmlformats.org/officeDocument/2006/relationships/image" Target="../media/image51.jfif"/><Relationship Id="rId12" Type="http://schemas.openxmlformats.org/officeDocument/2006/relationships/image" Target="../media/image10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00.png"/><Relationship Id="rId11" Type="http://schemas.openxmlformats.org/officeDocument/2006/relationships/image" Target="../media/image102.png"/><Relationship Id="rId5" Type="http://schemas.openxmlformats.org/officeDocument/2006/relationships/image" Target="../media/image99.png"/><Relationship Id="rId10" Type="http://schemas.openxmlformats.org/officeDocument/2006/relationships/image" Target="../media/image101.png"/><Relationship Id="rId4" Type="http://schemas.openxmlformats.org/officeDocument/2006/relationships/image" Target="../media/image98.png"/><Relationship Id="rId9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jpeg"/><Relationship Id="rId3" Type="http://schemas.openxmlformats.org/officeDocument/2006/relationships/image" Target="../media/image13.jfif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107.png"/><Relationship Id="rId4" Type="http://schemas.openxmlformats.org/officeDocument/2006/relationships/image" Target="../media/image14.jpeg"/><Relationship Id="rId9" Type="http://schemas.openxmlformats.org/officeDocument/2006/relationships/image" Target="../media/image10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fif"/><Relationship Id="rId2" Type="http://schemas.openxmlformats.org/officeDocument/2006/relationships/image" Target="../media/image10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gif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microsoft.com/office/2007/relationships/hdphoto" Target="../media/hdphoto3.wdp"/><Relationship Id="rId7" Type="http://schemas.openxmlformats.org/officeDocument/2006/relationships/image" Target="../media/image13.jf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jp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4.jpeg"/><Relationship Id="rId7" Type="http://schemas.openxmlformats.org/officeDocument/2006/relationships/image" Target="../media/image26.png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JPG"/><Relationship Id="rId7" Type="http://schemas.openxmlformats.org/officeDocument/2006/relationships/image" Target="../media/image32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jpeg"/><Relationship Id="rId7" Type="http://schemas.openxmlformats.org/officeDocument/2006/relationships/image" Target="../media/image3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g"/><Relationship Id="rId9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F:\New folder (2)\Animated gif\img8.gif">
            <a:extLst>
              <a:ext uri="{FF2B5EF4-FFF2-40B4-BE49-F238E27FC236}">
                <a16:creationId xmlns:a16="http://schemas.microsoft.com/office/drawing/2014/main" id="{7676AB20-CFDB-469D-BDED-9C4CEF7589B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845" y="1302360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 descr="F:\New folder (2)\Animated gif\img8.gif">
            <a:extLst>
              <a:ext uri="{FF2B5EF4-FFF2-40B4-BE49-F238E27FC236}">
                <a16:creationId xmlns:a16="http://schemas.microsoft.com/office/drawing/2014/main" id="{B2EA36E7-10E3-4CED-9F2F-F59EB24D132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957" y="2727758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 descr="F:\New folder (2)\Animated gif\img8.gif">
            <a:extLst>
              <a:ext uri="{FF2B5EF4-FFF2-40B4-BE49-F238E27FC236}">
                <a16:creationId xmlns:a16="http://schemas.microsoft.com/office/drawing/2014/main" id="{6F90D0BE-AE9F-4048-9972-0B40A723FDF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269" y="2965294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" descr="F:\New folder (2)\Animated gif\img8.gif">
            <a:extLst>
              <a:ext uri="{FF2B5EF4-FFF2-40B4-BE49-F238E27FC236}">
                <a16:creationId xmlns:a16="http://schemas.microsoft.com/office/drawing/2014/main" id="{BF1A88D5-33F2-4374-ACEF-EF8E1F11FC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614" y="4679146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" descr="F:\New folder (2)\Animated gif\img8.gif">
            <a:extLst>
              <a:ext uri="{FF2B5EF4-FFF2-40B4-BE49-F238E27FC236}">
                <a16:creationId xmlns:a16="http://schemas.microsoft.com/office/drawing/2014/main" id="{ADADF90B-F729-47CD-9E73-AE21937C15A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116" y="3557571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F:\New folder (2)\Animated gif\img8.gif">
            <a:extLst>
              <a:ext uri="{FF2B5EF4-FFF2-40B4-BE49-F238E27FC236}">
                <a16:creationId xmlns:a16="http://schemas.microsoft.com/office/drawing/2014/main" id="{28FCDC77-71CE-4AAA-96FA-AAEB5F8A322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099" y="5677878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F:\New folder (2)\Animated gif\img8.gif">
            <a:extLst>
              <a:ext uri="{FF2B5EF4-FFF2-40B4-BE49-F238E27FC236}">
                <a16:creationId xmlns:a16="http://schemas.microsoft.com/office/drawing/2014/main" id="{B02DF9FA-3A91-4E3C-81A5-45EFC8FCCD2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28" y="4001382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F:\New folder (2)\Animated gif\img8.gif">
            <a:extLst>
              <a:ext uri="{FF2B5EF4-FFF2-40B4-BE49-F238E27FC236}">
                <a16:creationId xmlns:a16="http://schemas.microsoft.com/office/drawing/2014/main" id="{FE336F20-1E0B-417F-89A5-5EE87826D4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243" y="4344586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F:\New folder (2)\Animated gif\img8.gif">
            <a:extLst>
              <a:ext uri="{FF2B5EF4-FFF2-40B4-BE49-F238E27FC236}">
                <a16:creationId xmlns:a16="http://schemas.microsoft.com/office/drawing/2014/main" id="{67628E0C-558F-48BD-AA75-50546E7967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605" y="1616264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F:\New folder (2)\Animated gif\img8.gif">
            <a:extLst>
              <a:ext uri="{FF2B5EF4-FFF2-40B4-BE49-F238E27FC236}">
                <a16:creationId xmlns:a16="http://schemas.microsoft.com/office/drawing/2014/main" id="{B66DD8D1-E8B1-40E9-ACED-DC376CFA292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7377" y="1919434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C9ED1FA6-4F65-4E32-AFEF-5A2BF1EB21EE}"/>
              </a:ext>
            </a:extLst>
          </p:cNvPr>
          <p:cNvGrpSpPr/>
          <p:nvPr/>
        </p:nvGrpSpPr>
        <p:grpSpPr>
          <a:xfrm>
            <a:off x="3240392" y="1856706"/>
            <a:ext cx="9674089" cy="1175278"/>
            <a:chOff x="1842052" y="927652"/>
            <a:chExt cx="9674089" cy="1175278"/>
          </a:xfrm>
          <a:gradFill>
            <a:gsLst>
              <a:gs pos="64612">
                <a:srgbClr val="E5E5E5"/>
              </a:gs>
              <a:gs pos="100000">
                <a:schemeClr val="accent6">
                  <a:lumMod val="40000"/>
                  <a:lumOff val="60000"/>
                  <a:alpha val="86000"/>
                </a:schemeClr>
              </a:gs>
              <a:gs pos="19464">
                <a:srgbClr val="92D050"/>
              </a:gs>
              <a:gs pos="41000">
                <a:srgbClr val="FFC000"/>
              </a:gs>
              <a:gs pos="0">
                <a:schemeClr val="accent6"/>
              </a:gs>
              <a:gs pos="0">
                <a:schemeClr val="bg2">
                  <a:lumMod val="0"/>
                  <a:lumOff val="100000"/>
                </a:schemeClr>
              </a:gs>
              <a:gs pos="83000">
                <a:srgbClr val="00B0F0"/>
              </a:gs>
              <a:gs pos="100000">
                <a:schemeClr val="bg1"/>
              </a:gs>
            </a:gsLst>
            <a:lin ang="4200000" scaled="0"/>
          </a:gradFill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8FDABEE1-A75E-406F-ADB7-DB9FFEDEC410}"/>
                </a:ext>
              </a:extLst>
            </p:cNvPr>
            <p:cNvSpPr/>
            <p:nvPr/>
          </p:nvSpPr>
          <p:spPr>
            <a:xfrm>
              <a:off x="1842052" y="927652"/>
              <a:ext cx="9674089" cy="1175278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68DAE460-2A16-49DF-92BF-6D5ABE2B36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3" t="6322" r="4072" b="40964"/>
            <a:stretch/>
          </p:blipFill>
          <p:spPr>
            <a:xfrm>
              <a:off x="2593966" y="1020416"/>
              <a:ext cx="8789653" cy="940418"/>
            </a:xfrm>
            <a:prstGeom prst="rect">
              <a:avLst/>
            </a:prstGeom>
            <a:grpFill/>
          </p:spPr>
        </p:pic>
      </p:grpSp>
      <p:sp>
        <p:nvSpPr>
          <p:cNvPr id="28" name="Star: 6 Points 27">
            <a:extLst>
              <a:ext uri="{FF2B5EF4-FFF2-40B4-BE49-F238E27FC236}">
                <a16:creationId xmlns:a16="http://schemas.microsoft.com/office/drawing/2014/main" id="{25684A5D-999F-4F5A-B413-36706E55EA01}"/>
              </a:ext>
            </a:extLst>
          </p:cNvPr>
          <p:cNvSpPr/>
          <p:nvPr/>
        </p:nvSpPr>
        <p:spPr>
          <a:xfrm>
            <a:off x="2140461" y="1247110"/>
            <a:ext cx="2108615" cy="2385391"/>
          </a:xfrm>
          <a:prstGeom prst="star6">
            <a:avLst/>
          </a:prstGeom>
          <a:gradFill flip="none" rotWithShape="1">
            <a:gsLst>
              <a:gs pos="69050">
                <a:srgbClr val="FFFF00">
                  <a:lumMod val="89000"/>
                </a:srgbClr>
              </a:gs>
              <a:gs pos="30100">
                <a:srgbClr val="FFFF00">
                  <a:lumMod val="75000"/>
                </a:srgbClr>
              </a:gs>
              <a:gs pos="0">
                <a:srgbClr val="FFBA00">
                  <a:shade val="30000"/>
                  <a:satMod val="115000"/>
                  <a:lumMod val="0"/>
                  <a:lumOff val="100000"/>
                </a:srgbClr>
              </a:gs>
              <a:gs pos="50000">
                <a:srgbClr val="FFBA00">
                  <a:shade val="67500"/>
                  <a:satMod val="115000"/>
                </a:srgbClr>
              </a:gs>
              <a:gs pos="100000">
                <a:srgbClr val="FFBA00">
                  <a:shade val="100000"/>
                  <a:satMod val="115000"/>
                </a:srgbClr>
              </a:gs>
            </a:gsLst>
            <a:lin ang="2700000" scaled="1"/>
            <a:tileRect/>
          </a:gradFill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Sun 28">
            <a:extLst>
              <a:ext uri="{FF2B5EF4-FFF2-40B4-BE49-F238E27FC236}">
                <a16:creationId xmlns:a16="http://schemas.microsoft.com/office/drawing/2014/main" id="{8665D8CC-B0AD-4124-874C-C2260151BDCB}"/>
              </a:ext>
            </a:extLst>
          </p:cNvPr>
          <p:cNvSpPr/>
          <p:nvPr/>
        </p:nvSpPr>
        <p:spPr>
          <a:xfrm>
            <a:off x="2548592" y="1790446"/>
            <a:ext cx="1280411" cy="1269066"/>
          </a:xfrm>
          <a:prstGeom prst="sun">
            <a:avLst/>
          </a:prstGeom>
          <a:gradFill flip="none" rotWithShape="1">
            <a:gsLst>
              <a:gs pos="80550">
                <a:srgbClr val="C76E00"/>
              </a:gs>
              <a:gs pos="22100">
                <a:srgbClr val="935000">
                  <a:lumMod val="51000"/>
                  <a:lumOff val="49000"/>
                </a:srgbClr>
              </a:gs>
              <a:gs pos="0">
                <a:srgbClr val="C67401">
                  <a:shade val="30000"/>
                  <a:satMod val="115000"/>
                  <a:lumMod val="0"/>
                  <a:lumOff val="100000"/>
                </a:srgbClr>
              </a:gs>
              <a:gs pos="50000">
                <a:srgbClr val="C67401">
                  <a:shade val="67500"/>
                  <a:satMod val="115000"/>
                  <a:lumMod val="96000"/>
                </a:srgbClr>
              </a:gs>
              <a:gs pos="100000">
                <a:srgbClr val="C67401">
                  <a:shade val="100000"/>
                  <a:satMod val="115000"/>
                  <a:lumMod val="0"/>
                  <a:lumOff val="100000"/>
                </a:srgbClr>
              </a:gs>
            </a:gsLst>
            <a:lin ang="2700000" scaled="1"/>
            <a:tileRect/>
          </a:gradFill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row: Chevron 29">
            <a:extLst>
              <a:ext uri="{FF2B5EF4-FFF2-40B4-BE49-F238E27FC236}">
                <a16:creationId xmlns:a16="http://schemas.microsoft.com/office/drawing/2014/main" id="{BBF0C3DE-BB6F-45B5-B32A-05D315FF49AC}"/>
              </a:ext>
            </a:extLst>
          </p:cNvPr>
          <p:cNvSpPr/>
          <p:nvPr/>
        </p:nvSpPr>
        <p:spPr>
          <a:xfrm>
            <a:off x="12543416" y="1852162"/>
            <a:ext cx="742122" cy="1175278"/>
          </a:xfrm>
          <a:prstGeom prst="chevron">
            <a:avLst/>
          </a:prstGeom>
          <a:gradFill flip="none" rotWithShape="1">
            <a:gsLst>
              <a:gs pos="78750">
                <a:srgbClr val="92D050"/>
              </a:gs>
              <a:gs pos="28300">
                <a:schemeClr val="accent4">
                  <a:lumMod val="20000"/>
                  <a:lumOff val="80000"/>
                </a:schemeClr>
              </a:gs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6000000" scaled="0"/>
            <a:tileRect/>
          </a:gradFill>
          <a:ln w="19050">
            <a:solidFill>
              <a:schemeClr val="tx1"/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17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2" dur="4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9" grpId="0" animBg="1"/>
      <p:bldP spid="29" grpId="1" animBg="1"/>
      <p:bldP spid="3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eft Arrow Callout 12"/>
          <p:cNvSpPr/>
          <p:nvPr/>
        </p:nvSpPr>
        <p:spPr>
          <a:xfrm rot="16200000">
            <a:off x="7539142" y="2494060"/>
            <a:ext cx="1143000" cy="4556761"/>
          </a:xfrm>
          <a:prstGeom prst="leftArrowCallout">
            <a:avLst>
              <a:gd name="adj1" fmla="val 11969"/>
              <a:gd name="adj2" fmla="val 27172"/>
              <a:gd name="adj3" fmla="val 25000"/>
              <a:gd name="adj4" fmla="val 64977"/>
            </a:avLst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9AC37DA-9BF8-41F4-AD89-82F67D7DB7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600" y="1284547"/>
            <a:ext cx="6760538" cy="45593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F5674E-08E0-4B33-886B-33E216B985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5" t="7611" r="3819" b="30503"/>
          <a:stretch/>
        </p:blipFill>
        <p:spPr>
          <a:xfrm>
            <a:off x="3071988" y="-49011"/>
            <a:ext cx="8897057" cy="11312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AC667F-7DC3-4E29-AC6A-C76053C6D7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8" r="6616" b="19341"/>
          <a:stretch/>
        </p:blipFill>
        <p:spPr>
          <a:xfrm>
            <a:off x="5939367" y="5748593"/>
            <a:ext cx="3162300" cy="9933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8E33E1-6306-4951-9FC7-EC5A346DF48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" r="2952" b="19341"/>
          <a:stretch/>
        </p:blipFill>
        <p:spPr>
          <a:xfrm>
            <a:off x="3837673" y="6343950"/>
            <a:ext cx="7365688" cy="9933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DE144D-4B43-449E-9FDE-3FCAECA3407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" r="2799" b="22113"/>
          <a:stretch/>
        </p:blipFill>
        <p:spPr>
          <a:xfrm>
            <a:off x="3085201" y="7056730"/>
            <a:ext cx="9137339" cy="147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56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9FC0C3D-1DA9-4EE9-A36C-5EFAA2FDD5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90"/>
          <a:stretch/>
        </p:blipFill>
        <p:spPr>
          <a:xfrm>
            <a:off x="140705" y="1950681"/>
            <a:ext cx="3823652" cy="35999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CC85CA-3BB7-4EBE-B706-D64EC29E8B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67"/>
          <a:stretch/>
        </p:blipFill>
        <p:spPr>
          <a:xfrm>
            <a:off x="4039354" y="1946174"/>
            <a:ext cx="3823652" cy="35906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BBD6F2-93BF-41B2-A72C-4681D4F68D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83" r="31928"/>
          <a:stretch/>
        </p:blipFill>
        <p:spPr>
          <a:xfrm>
            <a:off x="7929340" y="1950683"/>
            <a:ext cx="3659828" cy="35999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C336E23-48DB-4E2F-B448-B53D8FA1ABF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94" r="8073" b="12517"/>
          <a:stretch/>
        </p:blipFill>
        <p:spPr>
          <a:xfrm>
            <a:off x="11642667" y="1959946"/>
            <a:ext cx="3659828" cy="35906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D265FE-B2B1-43CF-8764-2B1CCD4B900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9" b="30202"/>
          <a:stretch/>
        </p:blipFill>
        <p:spPr>
          <a:xfrm>
            <a:off x="3964358" y="6334162"/>
            <a:ext cx="7465131" cy="8553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E078F3-B64F-4D7A-B472-12F708CFAC1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" t="3831" r="3839" b="29446"/>
          <a:stretch/>
        </p:blipFill>
        <p:spPr>
          <a:xfrm>
            <a:off x="3355422" y="298786"/>
            <a:ext cx="8732356" cy="13064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09862E-CF06-40B0-A5EB-1CD5B6DD8D4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8" t="15968" r="4478" b="39172"/>
          <a:stretch/>
        </p:blipFill>
        <p:spPr>
          <a:xfrm>
            <a:off x="6386983" y="5790695"/>
            <a:ext cx="2619880" cy="5524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C42056-FB9A-496E-AACE-7EA45C2263A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5" t="1" r="2813" b="30546"/>
          <a:stretch/>
        </p:blipFill>
        <p:spPr>
          <a:xfrm>
            <a:off x="4996947" y="7049769"/>
            <a:ext cx="5662568" cy="855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22FE1F-D59D-4167-BB85-C41E7400168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" r="2543" b="30201"/>
          <a:stretch/>
        </p:blipFill>
        <p:spPr>
          <a:xfrm>
            <a:off x="3848015" y="7831486"/>
            <a:ext cx="7960432" cy="85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55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F3C521-963B-4E4B-B5FF-6873983F67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8" t="9949" r="9091" b="33453"/>
          <a:stretch/>
        </p:blipFill>
        <p:spPr>
          <a:xfrm>
            <a:off x="5730225" y="209562"/>
            <a:ext cx="4084352" cy="9469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579FC3-607D-4CDA-90D3-79F2AC2D47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" r="2074" b="29666"/>
          <a:stretch/>
        </p:blipFill>
        <p:spPr>
          <a:xfrm>
            <a:off x="1162915" y="1153717"/>
            <a:ext cx="13114021" cy="10782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4919E3D-B57D-4A4D-B9C8-66E2A4BF8532}"/>
              </a:ext>
            </a:extLst>
          </p:cNvPr>
          <p:cNvSpPr txBox="1"/>
          <p:nvPr/>
        </p:nvSpPr>
        <p:spPr>
          <a:xfrm>
            <a:off x="6168103" y="6371303"/>
            <a:ext cx="2182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2" name="Picture 11" descr="3.jpg">
            <a:extLst>
              <a:ext uri="{FF2B5EF4-FFF2-40B4-BE49-F238E27FC236}">
                <a16:creationId xmlns:a16="http://schemas.microsoft.com/office/drawing/2014/main" id="{470A781E-E2F4-4D1A-B96F-2E40647925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20565" b="8912"/>
          <a:stretch/>
        </p:blipFill>
        <p:spPr>
          <a:xfrm>
            <a:off x="1162914" y="2363859"/>
            <a:ext cx="6431438" cy="48922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2156B4-7386-46C7-AF46-0A112C1E51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353" y="2363858"/>
            <a:ext cx="6682584" cy="49107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1AC15A-0CA1-4B4E-8482-BDABFE94F3C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7" t="-2" r="2919" b="34193"/>
          <a:stretch/>
        </p:blipFill>
        <p:spPr>
          <a:xfrm>
            <a:off x="7913443" y="7406499"/>
            <a:ext cx="6363493" cy="9171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BD1D68-C502-4BCF-989D-12A2926AA7B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7" t="-2" r="3740" b="23745"/>
          <a:stretch/>
        </p:blipFill>
        <p:spPr>
          <a:xfrm>
            <a:off x="1518056" y="7387988"/>
            <a:ext cx="6011702" cy="106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12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9662BA-31B1-4542-BB3F-D00D3060BE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9" t="11857" r="5547" b="35363"/>
          <a:stretch/>
        </p:blipFill>
        <p:spPr>
          <a:xfrm>
            <a:off x="4649046" y="161202"/>
            <a:ext cx="6145107" cy="8966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14070F-A3F6-4D29-ADEF-DFAB4AEFEB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73"/>
          <a:stretch/>
        </p:blipFill>
        <p:spPr>
          <a:xfrm>
            <a:off x="780889" y="4478034"/>
            <a:ext cx="13796444" cy="32195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C3C12F-609E-43E6-BACD-597415BFFF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6" t="11659" r="6303" b="36195"/>
          <a:stretch/>
        </p:blipFill>
        <p:spPr>
          <a:xfrm>
            <a:off x="5650727" y="3467833"/>
            <a:ext cx="4407747" cy="7409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623DC2-39C9-4D05-9647-F4206A50F79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" r="1611" b="11502"/>
          <a:stretch/>
        </p:blipFill>
        <p:spPr>
          <a:xfrm>
            <a:off x="1046225" y="1126766"/>
            <a:ext cx="13350747" cy="207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8692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A00B3492-F7D0-4449-9B69-1EE892D13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0000" contras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039" y="5062871"/>
            <a:ext cx="3100739" cy="17950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078AA64-B0C5-42B0-A41D-DA11D0892F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920" y="1862342"/>
            <a:ext cx="3124858" cy="18897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E489DD-0352-4C88-B7DF-1A6A68EBEB9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" r="4403" b="28105"/>
          <a:stretch/>
        </p:blipFill>
        <p:spPr>
          <a:xfrm>
            <a:off x="1394794" y="257830"/>
            <a:ext cx="13400116" cy="11704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58AF99-F618-4370-92AE-66B95265242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04"/>
          <a:stretch/>
        </p:blipFill>
        <p:spPr>
          <a:xfrm>
            <a:off x="4112175" y="7085275"/>
            <a:ext cx="7736495" cy="11145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853117-2EF9-4086-8A01-3932C454EE6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75"/>
          <a:stretch/>
        </p:blipFill>
        <p:spPr>
          <a:xfrm>
            <a:off x="4008534" y="3866842"/>
            <a:ext cx="7840136" cy="1218182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7499B2B1-F288-42F7-922D-5F03DE35B7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897" y="5397180"/>
            <a:ext cx="3048264" cy="1353429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FAC9681-F08B-4DE6-92C4-978930C7EB8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480" y="2340907"/>
            <a:ext cx="2664183" cy="1359526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22C4D009-0A61-457F-949B-CCB26B72C92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068" y="2242493"/>
            <a:ext cx="2664183" cy="1341236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3969BC95-C4D2-4369-B5C5-67518B76F32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737" y="5403277"/>
            <a:ext cx="2664183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90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1581A1-AAD9-476F-90CE-FEB78A9F21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523" y="2495243"/>
            <a:ext cx="2239458" cy="15598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C6879D-1CA3-4ED7-AD8B-67B5D65CD6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432" y="4271772"/>
            <a:ext cx="3065741" cy="15521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8178723-E6E5-47AD-BD28-EDE4546165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77"/>
          <a:stretch/>
        </p:blipFill>
        <p:spPr>
          <a:xfrm>
            <a:off x="1306785" y="6087381"/>
            <a:ext cx="1648728" cy="15598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43D6F0B-FA30-4AE5-A98C-BCB4084EBE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308" y="2654453"/>
            <a:ext cx="1992345" cy="973006"/>
          </a:xfrm>
          <a:prstGeom prst="rect">
            <a:avLst/>
          </a:prstGeom>
          <a:noFill/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6B4C0A3-E956-41F3-88D8-87A0ABD5B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475" y="4385478"/>
            <a:ext cx="1992345" cy="9730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09037C2-776E-4C5E-AF9D-A8FA23C85F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475" y="6189296"/>
            <a:ext cx="1992345" cy="97300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11E96E2-A4D4-4D5A-8116-A54AC90B0A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29" r="37330" b="40687"/>
          <a:stretch/>
        </p:blipFill>
        <p:spPr>
          <a:xfrm>
            <a:off x="6048954" y="2536385"/>
            <a:ext cx="531650" cy="92522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6C5DED0-34FA-4DC5-B9DB-36A779579E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7" t="-2915" r="70543" b="3594"/>
          <a:stretch/>
        </p:blipFill>
        <p:spPr>
          <a:xfrm>
            <a:off x="5914690" y="4232048"/>
            <a:ext cx="578174" cy="154164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2AF2C55-01B3-4B7A-9401-131995CCE3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1" r="68877"/>
          <a:stretch/>
        </p:blipFill>
        <p:spPr>
          <a:xfrm>
            <a:off x="6066588" y="6087381"/>
            <a:ext cx="691451" cy="155989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3B098A8-3CC1-4F3F-83BF-0697D40C91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916" y="2660690"/>
            <a:ext cx="1992345" cy="97300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0FC6BF3-8364-4F38-AE6D-0CC760CEE4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083" y="4353743"/>
            <a:ext cx="1992345" cy="97300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4FECB4F-673C-473C-BF23-1F14766AD6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275" y="6198693"/>
            <a:ext cx="1992345" cy="97300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2C08B4A-BCE4-4E6B-BB69-BD0EC2D346A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7" t="3115" r="25906" b="34949"/>
          <a:stretch/>
        </p:blipFill>
        <p:spPr>
          <a:xfrm>
            <a:off x="5649910" y="2572910"/>
            <a:ext cx="792105" cy="96135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B2E0236-7E80-4DCE-A059-E063CC05A8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209" y="2536632"/>
            <a:ext cx="1305063" cy="155989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5F6942A-D970-4A6F-8582-EDE404DB9D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174" y="4294071"/>
            <a:ext cx="1683454" cy="155989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435443A-5C3D-4611-8E06-135A26DE70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347" y="2490341"/>
            <a:ext cx="1158340" cy="142089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849450BE-8B9E-41CC-BD7F-69C0F642396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514" y="4221369"/>
            <a:ext cx="1158340" cy="142089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93542EB-D6A5-4778-898F-3D10740B9B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681" y="6047337"/>
            <a:ext cx="1158340" cy="142089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B4ACDFA-F6B1-4BE0-A95C-28D37419E4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771" y="2662087"/>
            <a:ext cx="1992345" cy="973006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ECA1FB2-23D6-4394-9527-EDB51FA3E7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950" y="4374125"/>
            <a:ext cx="1992345" cy="97300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A07C15C-0741-4271-8F7C-71459B58DD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104" y="6200090"/>
            <a:ext cx="1992345" cy="97300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5089E3D3-A018-40BD-8BD8-F1FD9B4612D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867" y="2559707"/>
            <a:ext cx="2980796" cy="1552176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DE5D9D1F-1F2C-4EF3-82C8-7EA0710912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5308" y="4270022"/>
            <a:ext cx="2656461" cy="155217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7661878F-EFE5-4F9C-A8E3-A76FDD9EC67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653" y="4790305"/>
            <a:ext cx="531476" cy="336239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35AB0FDC-D9CC-4487-99DC-6C2B274A068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953" y="6466615"/>
            <a:ext cx="246842" cy="507396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6BEFD315-394E-441C-927C-84B71E87B0F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2" t="24674" b="38292"/>
          <a:stretch/>
        </p:blipFill>
        <p:spPr>
          <a:xfrm>
            <a:off x="5897371" y="6470363"/>
            <a:ext cx="992697" cy="5748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EC5440-B058-4F49-8D9C-40D81D546CE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1938" y="6102948"/>
            <a:ext cx="2756851" cy="155217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70ABC0E-DB1A-4AE2-8ADB-04F36AAC974F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" t="4135" r="2197" b="24984"/>
          <a:stretch/>
        </p:blipFill>
        <p:spPr>
          <a:xfrm>
            <a:off x="528179" y="499275"/>
            <a:ext cx="14340484" cy="185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6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4 0.00139 L 0.05065 -0.04259 C 0.06067 -0.05255 0.07578 -0.05764 0.09166 -0.05764 C 0.10976 -0.05764 0.12422 -0.05255 0.13424 -0.04259 L 0.18268 0.00139 " pathEditMode="relative" rAng="0" ptsTypes="AAAAA">
                                      <p:cBhvr>
                                        <p:cTn id="3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10" y="-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1 0.00301 L 0.06003 0.03912 C 0.07331 0.04723 0.09323 0.05185 0.11406 0.05185 C 0.13789 0.05185 0.1569 0.04723 0.17018 0.03912 L 0.23386 0.00301 " pathEditMode="relative" rAng="0" ptsTypes="AAAAA">
                                      <p:cBhvr>
                                        <p:cTn id="4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62" y="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03 -0.00116 L 0.04987 -0.08634 C 0.05873 -0.10533 0.07214 -0.11528 0.0862 -0.11528 C 0.10222 -0.11528 0.11511 -0.10533 0.12396 -0.08634 L 0.16706 -0.00116 " pathEditMode="relative" rAng="0" ptsTypes="AAAAA">
                                      <p:cBhvr>
                                        <p:cTn id="8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-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-0.01065 L 0.06901 0.03449 C 0.08216 0.04468 0.10182 0.05023 0.12239 0.05023 C 0.14583 0.05023 0.16458 0.04468 0.17773 0.03449 L 0.24062 -0.01065 " pathEditMode="relative" rAng="0" ptsTypes="AAAAA">
                                      <p:cBhvr>
                                        <p:cTn id="10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19" y="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0.00208 L 0.04558 -0.07222 C 0.05521 -0.08889 0.06992 -0.09769 0.08516 -0.09769 C 0.10261 -0.09769 0.11667 -0.08889 0.1263 -0.07222 L 0.17318 0.00208 " pathEditMode="relative" rAng="0" ptsTypes="AAAAA">
                                      <p:cBhvr>
                                        <p:cTn id="13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11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000"/>
                            </p:stCondLst>
                            <p:childTnLst>
                              <p:par>
                                <p:cTn id="1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500"/>
                            </p:stCondLst>
                            <p:childTnLst>
                              <p:par>
                                <p:cTn id="1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000"/>
                            </p:stCondLst>
                            <p:childTnLst>
                              <p:par>
                                <p:cTn id="152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0.06003 0.04005 C 0.07253 0.04908 0.09141 0.05394 0.11107 0.05394 C 0.1336 0.05394 0.15157 0.04908 0.16407 0.04005 L 0.22422 -1.11111E-6 " pathEditMode="relative" rAng="0" ptsTypes="AAAAA">
                                      <p:cBhvr>
                                        <p:cTn id="15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11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75149EE-B0F8-4FD6-A0D5-0946FA7036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6916" r="2861" b="35776"/>
          <a:stretch/>
        </p:blipFill>
        <p:spPr>
          <a:xfrm>
            <a:off x="2944071" y="1006005"/>
            <a:ext cx="9555057" cy="9205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475938-5DBC-4484-983A-1754A6007D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6" t="11659" r="6303" b="36195"/>
          <a:stretch/>
        </p:blipFill>
        <p:spPr>
          <a:xfrm>
            <a:off x="5627960" y="3393878"/>
            <a:ext cx="3854772" cy="6479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0AEA83-147C-4C96-A5BF-7B5EADCC07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73"/>
          <a:stretch/>
        </p:blipFill>
        <p:spPr>
          <a:xfrm>
            <a:off x="657124" y="4343400"/>
            <a:ext cx="13796444" cy="32195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4477F6-6D61-45ED-BE87-1A70339728F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07"/>
          <a:stretch/>
        </p:blipFill>
        <p:spPr>
          <a:xfrm>
            <a:off x="1821561" y="2300458"/>
            <a:ext cx="11467570" cy="79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03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0F0BE4-5395-4BB4-B768-C7634B59FD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064" y="-100715"/>
            <a:ext cx="4175073" cy="10498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4B3185-8B7D-4BAC-B3AD-1E559C18F6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01"/>
          <a:stretch/>
        </p:blipFill>
        <p:spPr>
          <a:xfrm>
            <a:off x="2288984" y="766173"/>
            <a:ext cx="10865232" cy="10498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75F1D7-CE08-475A-A987-29057BC493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" r="2283"/>
          <a:stretch/>
        </p:blipFill>
        <p:spPr>
          <a:xfrm>
            <a:off x="318937" y="1728969"/>
            <a:ext cx="14805327" cy="6699903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F01990FD-D3FC-44E2-A27B-ADC16754D8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" t="7883" r="88379" b="73646"/>
          <a:stretch/>
        </p:blipFill>
        <p:spPr>
          <a:xfrm>
            <a:off x="413581" y="1985769"/>
            <a:ext cx="1074309" cy="600495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D6EEE93E-A5A7-44A9-9858-84B84C0C869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1" t="6592" r="68827" b="68471"/>
          <a:stretch/>
        </p:blipFill>
        <p:spPr>
          <a:xfrm>
            <a:off x="1947184" y="1930400"/>
            <a:ext cx="1930401" cy="810740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40530A06-291F-426B-9072-6400B221888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9" t="6591" r="48025" b="68471"/>
          <a:stretch/>
        </p:blipFill>
        <p:spPr>
          <a:xfrm>
            <a:off x="4213309" y="1930400"/>
            <a:ext cx="2182192" cy="810740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DAA75379-133D-4005-9A56-568DE075991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91" t="6591" r="32047" b="68471"/>
          <a:stretch/>
        </p:blipFill>
        <p:spPr>
          <a:xfrm>
            <a:off x="6647291" y="1930400"/>
            <a:ext cx="1661822" cy="810740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5CCA0F20-ECEF-4F2E-A8A2-CA42CA118F2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50" t="6592" r="6026" b="72239"/>
          <a:stretch/>
        </p:blipFill>
        <p:spPr>
          <a:xfrm>
            <a:off x="8745552" y="1930401"/>
            <a:ext cx="2769706" cy="688229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180F88FA-A431-4D06-AC21-8383B077DA9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3" t="31529" r="83968" b="43533"/>
          <a:stretch/>
        </p:blipFill>
        <p:spPr>
          <a:xfrm>
            <a:off x="11934909" y="1880645"/>
            <a:ext cx="1611463" cy="810740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03751FA3-A53D-45C0-AC0D-2E20031AB6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5" t="36021" r="68828" b="43533"/>
          <a:stretch/>
        </p:blipFill>
        <p:spPr>
          <a:xfrm>
            <a:off x="13770655" y="2026712"/>
            <a:ext cx="1353609" cy="664673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58D56756-592C-481C-8AF8-149647A13F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34" t="36022" r="46050" b="43533"/>
          <a:stretch/>
        </p:blipFill>
        <p:spPr>
          <a:xfrm>
            <a:off x="386078" y="2884386"/>
            <a:ext cx="2182193" cy="664673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F289ADFE-420F-4CA7-B499-4337B42F52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6" t="31528" r="27223" b="43534"/>
          <a:stretch/>
        </p:blipFill>
        <p:spPr>
          <a:xfrm>
            <a:off x="2568271" y="2741140"/>
            <a:ext cx="1930401" cy="810740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C3FEB3A7-6F8E-4F66-9171-B6C7AA6819C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39" t="27761" r="7473" b="43533"/>
          <a:stretch/>
        </p:blipFill>
        <p:spPr>
          <a:xfrm>
            <a:off x="4784039" y="2618630"/>
            <a:ext cx="1796111" cy="933251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8F88538F-BF6B-4364-85EE-99103B69F55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2" t="56467" r="75411" b="14827"/>
          <a:stretch/>
        </p:blipFill>
        <p:spPr>
          <a:xfrm>
            <a:off x="6966231" y="2710885"/>
            <a:ext cx="2702560" cy="933251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EAF4D83D-FD63-42B9-9E1D-BC4228643C7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13" t="56467" r="56846" b="14827"/>
          <a:stretch/>
        </p:blipFill>
        <p:spPr>
          <a:xfrm>
            <a:off x="9897728" y="2692337"/>
            <a:ext cx="1930403" cy="933251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6F24D16B-758A-4DAF-9FC9-F1EA5D1F1E9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7" t="56467" r="43153" b="14827"/>
          <a:stretch/>
        </p:blipFill>
        <p:spPr>
          <a:xfrm>
            <a:off x="12085984" y="2679885"/>
            <a:ext cx="1309312" cy="933251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F4B4D7F5-3DEA-4D29-A9E2-5BFB7F1F5E1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3" t="56467" r="29987" b="18596"/>
          <a:stretch/>
        </p:blipFill>
        <p:spPr>
          <a:xfrm>
            <a:off x="13563156" y="2710885"/>
            <a:ext cx="1309313" cy="81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90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75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5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7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3148 L 0.51797 0.3467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72" y="1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47 0.00556 L 0.65938 0.41019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39" y="2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6 -0.00648 L 0.23971 0.4370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28" y="2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0.01528 L 0.09349 0.55301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2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000"/>
                            </p:stCondLst>
                            <p:childTnLst>
                              <p:par>
                                <p:cTn id="10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0.01366 L -0.53138 0.34791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76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 -0.01782 L -0.23776 0.65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66" y="3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2 -0.03889 L -0.58868 0.34629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05" y="1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79 -0.04028 L 0.02982 0.34514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1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 -0.03704 L 0.11328 0.34606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57" y="1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8 -0.02523 L -0.25039 0.45417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36" y="2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4 -0.01065 L -0.18906 0.4507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27" y="2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1782 L -0.58308 0.56597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67" y="2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11 -0.00741 L -0.4707 0.56852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97" y="2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6000"/>
                            </p:stCondLst>
                            <p:childTnLst>
                              <p:par>
                                <p:cTn id="1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0.00903 L -0.07018 0.50788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8" y="2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1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E9DA122-C4F2-40A0-A6E9-E0D54A56B3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7" t="4802" r="7641" b="39014"/>
          <a:stretch/>
        </p:blipFill>
        <p:spPr>
          <a:xfrm>
            <a:off x="5803862" y="101446"/>
            <a:ext cx="3835475" cy="123285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0E84827-44DD-4539-89F6-F6600D6A27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" t="-2" r="3798" b="28660"/>
          <a:stretch/>
        </p:blipFill>
        <p:spPr>
          <a:xfrm>
            <a:off x="6741783" y="2890328"/>
            <a:ext cx="7140474" cy="9231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13A8B67-2EBC-435E-908E-E91571B04E6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" t="14261" r="3727" b="25998"/>
          <a:stretch/>
        </p:blipFill>
        <p:spPr>
          <a:xfrm>
            <a:off x="6830644" y="4747134"/>
            <a:ext cx="7278952" cy="7898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3588B0D-9D71-4D79-9149-1051767D87E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9" t="-1" r="21655" b="26551"/>
          <a:stretch/>
        </p:blipFill>
        <p:spPr>
          <a:xfrm>
            <a:off x="6830644" y="6574216"/>
            <a:ext cx="7051612" cy="9418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D52610B-A051-4E96-84F6-16C6285CAB4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90"/>
          <a:stretch/>
        </p:blipFill>
        <p:spPr>
          <a:xfrm>
            <a:off x="1169116" y="6047987"/>
            <a:ext cx="2201286" cy="18290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" name="Picture 32" descr="3.jpg">
            <a:extLst>
              <a:ext uri="{FF2B5EF4-FFF2-40B4-BE49-F238E27FC236}">
                <a16:creationId xmlns:a16="http://schemas.microsoft.com/office/drawing/2014/main" id="{A4EB13A1-DE67-49F2-BD47-086919C8EFD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/>
          <a:srcRect l="22134" b="9993"/>
          <a:stretch/>
        </p:blipFill>
        <p:spPr>
          <a:xfrm>
            <a:off x="1185333" y="4284935"/>
            <a:ext cx="2201286" cy="15730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3091162-B73B-48CA-B570-701C2DFF6C0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05"/>
          <a:stretch/>
        </p:blipFill>
        <p:spPr>
          <a:xfrm rot="5400000">
            <a:off x="1478043" y="2236546"/>
            <a:ext cx="1583432" cy="22012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402" y="6169963"/>
            <a:ext cx="3377477" cy="17070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946" y="4282848"/>
            <a:ext cx="3371380" cy="17070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402" y="2520929"/>
            <a:ext cx="3371380" cy="17009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5C43A40-AD3B-4CE3-A122-5C4F0A70265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" t="7390" r="2763" b="39413"/>
          <a:stretch/>
        </p:blipFill>
        <p:spPr>
          <a:xfrm>
            <a:off x="1491081" y="1424343"/>
            <a:ext cx="12034979" cy="8012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32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BC2332-9EC2-49E5-BDFC-9AF24CF8CA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945" y="1886279"/>
            <a:ext cx="4144631" cy="32609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 descr="3.jpg">
            <a:extLst>
              <a:ext uri="{FF2B5EF4-FFF2-40B4-BE49-F238E27FC236}">
                <a16:creationId xmlns:a16="http://schemas.microsoft.com/office/drawing/2014/main" id="{574990B5-644F-4E2D-8C3C-82FD40BBDB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22134" b="8213"/>
          <a:stretch/>
        </p:blipFill>
        <p:spPr>
          <a:xfrm>
            <a:off x="5531723" y="1886280"/>
            <a:ext cx="4212925" cy="32609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 descr="k.jpg">
            <a:extLst>
              <a:ext uri="{FF2B5EF4-FFF2-40B4-BE49-F238E27FC236}">
                <a16:creationId xmlns:a16="http://schemas.microsoft.com/office/drawing/2014/main" id="{4985AE82-2406-482C-8E94-78F50D288F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5894" y="5184570"/>
            <a:ext cx="4144630" cy="30644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3472A0-DE3C-4426-AB6F-540FF487A82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228140" y="1402788"/>
            <a:ext cx="3285784" cy="42527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3CE1BE-5648-4E54-840B-F61F38C59D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415" y="5147296"/>
            <a:ext cx="4189659" cy="31017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9E3EB3D-98FF-4F9F-B79F-DCC7053023A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898" y="5167945"/>
            <a:ext cx="4240906" cy="30644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0B5E66-D4DB-46A3-9F24-2749E01B49E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8" t="4214" r="6087" b="32966"/>
          <a:stretch/>
        </p:blipFill>
        <p:spPr>
          <a:xfrm>
            <a:off x="5623289" y="66361"/>
            <a:ext cx="4116786" cy="9325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A51E91-FB43-4CAF-A384-DB30E10A7B2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1" r="1697" b="23939"/>
          <a:stretch/>
        </p:blipFill>
        <p:spPr>
          <a:xfrm>
            <a:off x="717963" y="963426"/>
            <a:ext cx="13513426" cy="79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31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123C40A-79BC-4394-B589-C1A53486C8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000"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40" t="-730" r="-348" b="-348"/>
          <a:stretch/>
        </p:blipFill>
        <p:spPr>
          <a:xfrm>
            <a:off x="9088402" y="1001741"/>
            <a:ext cx="5645966" cy="70939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D50BD9-60A0-4D58-811B-931088B271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" t="6713" r="10989" b="22961"/>
          <a:stretch/>
        </p:blipFill>
        <p:spPr>
          <a:xfrm>
            <a:off x="5749528" y="0"/>
            <a:ext cx="2874227" cy="10204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0E6F83-E3C0-4A54-816F-5541FB214C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006" y="1194983"/>
            <a:ext cx="2722749" cy="62968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46AF07-A3BE-47BA-936E-9AC5E22551D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3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50" t="3771" r="8004" b="9672"/>
          <a:stretch/>
        </p:blipFill>
        <p:spPr>
          <a:xfrm>
            <a:off x="928282" y="1156084"/>
            <a:ext cx="4142318" cy="515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D14DA3-1502-436B-A0ED-13732994275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4" b="7582"/>
          <a:stretch/>
        </p:blipFill>
        <p:spPr>
          <a:xfrm>
            <a:off x="928282" y="6308084"/>
            <a:ext cx="5127258" cy="225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418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asita de campo - PicMix">
            <a:extLst>
              <a:ext uri="{FF2B5EF4-FFF2-40B4-BE49-F238E27FC236}">
                <a16:creationId xmlns:a16="http://schemas.microsoft.com/office/drawing/2014/main" id="{42C3EC36-C1A7-4AD2-906D-0242A6B9B1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69" y="1845733"/>
            <a:ext cx="6595533" cy="48429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043E01-4ABE-4634-B216-29A9B52E44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4"/>
          <a:stretch/>
        </p:blipFill>
        <p:spPr>
          <a:xfrm>
            <a:off x="7777689" y="1845734"/>
            <a:ext cx="6595533" cy="48429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E88BDD-7DD0-48B3-A9C3-9C5332A6FD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r="1591" b="19163"/>
          <a:stretch/>
        </p:blipFill>
        <p:spPr>
          <a:xfrm>
            <a:off x="1182155" y="6688667"/>
            <a:ext cx="13191067" cy="1809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FE19C7-960D-4BBF-B203-3A000BC7EA1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57"/>
          <a:stretch/>
        </p:blipFill>
        <p:spPr>
          <a:xfrm>
            <a:off x="5790152" y="421014"/>
            <a:ext cx="4336749" cy="118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06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88" y="2177063"/>
            <a:ext cx="3291604" cy="30477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2B3E1A-DF19-4897-A39A-5C06A19F68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157" y="3157268"/>
            <a:ext cx="10943968" cy="100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02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0145E-6 3.15789E-6 L 1.13791 -0.0128 " pathEditMode="relative" rAng="0" ptsTypes="AA">
                                      <p:cBhvr>
                                        <p:cTn id="11" dur="3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895" y="-64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o description available.">
            <a:extLst>
              <a:ext uri="{FF2B5EF4-FFF2-40B4-BE49-F238E27FC236}">
                <a16:creationId xmlns:a16="http://schemas.microsoft.com/office/drawing/2014/main" id="{3D1C6704-4A43-4C52-B905-EAA9EE9E06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2" t="8611" r="3363" b="68056"/>
          <a:stretch/>
        </p:blipFill>
        <p:spPr bwMode="auto">
          <a:xfrm>
            <a:off x="2009764" y="780269"/>
            <a:ext cx="11489261" cy="194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No description available.">
            <a:extLst>
              <a:ext uri="{FF2B5EF4-FFF2-40B4-BE49-F238E27FC236}">
                <a16:creationId xmlns:a16="http://schemas.microsoft.com/office/drawing/2014/main" id="{163BEF05-61EF-4898-AA0D-4E6E1C3D70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1" t="39167" r="3950" b="39444"/>
          <a:stretch/>
        </p:blipFill>
        <p:spPr bwMode="auto">
          <a:xfrm>
            <a:off x="2016119" y="2607733"/>
            <a:ext cx="11417317" cy="167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No description available.">
            <a:extLst>
              <a:ext uri="{FF2B5EF4-FFF2-40B4-BE49-F238E27FC236}">
                <a16:creationId xmlns:a16="http://schemas.microsoft.com/office/drawing/2014/main" id="{C802BB92-FEC6-4433-9ABB-9C7DB30028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2" t="67834" r="4087" b="8504"/>
          <a:stretch/>
        </p:blipFill>
        <p:spPr bwMode="auto">
          <a:xfrm>
            <a:off x="2009763" y="4227419"/>
            <a:ext cx="11400385" cy="155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863010-1A36-4FE7-B7E6-33F55B7179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8" t="7904" r="4889" b="35633"/>
          <a:stretch/>
        </p:blipFill>
        <p:spPr>
          <a:xfrm>
            <a:off x="4470040" y="0"/>
            <a:ext cx="6308035" cy="7572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565069-D5DA-45DC-BFF0-BB830188555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6" t="4546" r="3853" b="37198"/>
          <a:stretch/>
        </p:blipFill>
        <p:spPr>
          <a:xfrm>
            <a:off x="5117568" y="7345619"/>
            <a:ext cx="4812303" cy="7236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31E180-74CF-45D3-865F-B9926D21A34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" t="10308" r="3488" b="31436"/>
          <a:stretch/>
        </p:blipFill>
        <p:spPr>
          <a:xfrm>
            <a:off x="3640806" y="8035407"/>
            <a:ext cx="7858539" cy="71740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54FBFDE-3DE2-42D8-A22C-12063DDD4E3B}"/>
              </a:ext>
            </a:extLst>
          </p:cNvPr>
          <p:cNvGrpSpPr/>
          <p:nvPr/>
        </p:nvGrpSpPr>
        <p:grpSpPr>
          <a:xfrm>
            <a:off x="2033052" y="5784019"/>
            <a:ext cx="11377099" cy="1616791"/>
            <a:chOff x="418029" y="4335224"/>
            <a:chExt cx="11301012" cy="128286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1020DE3-B604-42B8-BCB0-03C7F3F539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029" y="4335225"/>
              <a:ext cx="2123158" cy="128286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2" name="Picture 11" descr="3.jpg">
              <a:extLst>
                <a:ext uri="{FF2B5EF4-FFF2-40B4-BE49-F238E27FC236}">
                  <a16:creationId xmlns:a16="http://schemas.microsoft.com/office/drawing/2014/main" id="{024297A9-0F6C-420C-8F31-F923DB6844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/>
            <a:srcRect l="22134"/>
            <a:stretch/>
          </p:blipFill>
          <p:spPr>
            <a:xfrm>
              <a:off x="2579016" y="4335225"/>
              <a:ext cx="2251955" cy="128286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Picture 12" descr="k.jpg">
              <a:extLst>
                <a:ext uri="{FF2B5EF4-FFF2-40B4-BE49-F238E27FC236}">
                  <a16:creationId xmlns:a16="http://schemas.microsoft.com/office/drawing/2014/main" id="{C29F00DE-B06F-4EE4-991B-75D69F6275C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110235" y="4335224"/>
              <a:ext cx="1994333" cy="128286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3F6D749-3767-4DED-9BD5-AE3D3D291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345929" y="3887306"/>
              <a:ext cx="1282866" cy="21787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10BC7AD-4422-4FAA-A74C-D6CC5820F0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8088" y="4335225"/>
              <a:ext cx="2580953" cy="128286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464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FC3119-81D3-473B-BAFD-CFE6E8435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472" y="481055"/>
            <a:ext cx="11432950" cy="8686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E56822-DE24-4974-8BCD-153341D3407A}"/>
              </a:ext>
            </a:extLst>
          </p:cNvPr>
          <p:cNvSpPr txBox="1"/>
          <p:nvPr/>
        </p:nvSpPr>
        <p:spPr>
          <a:xfrm>
            <a:off x="2350478" y="2073446"/>
            <a:ext cx="11292935" cy="289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8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আমাদের</a:t>
            </a:r>
            <a:r>
              <a:rPr lang="en-US" sz="608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608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আজকের</a:t>
            </a:r>
            <a:r>
              <a:rPr lang="en-US" sz="608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608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endParaRPr lang="en-US" sz="608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608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নানা</a:t>
            </a:r>
            <a:r>
              <a:rPr lang="en-US" sz="608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608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রঙের</a:t>
            </a:r>
            <a:r>
              <a:rPr lang="en-US" sz="608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608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ফুলফল</a:t>
            </a:r>
            <a:endParaRPr lang="en-GB" sz="608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GB" sz="608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F77639-722C-4A94-8296-3FCA52D8C1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86" b="90000" l="182" r="899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2386" y="3208423"/>
            <a:ext cx="2221312" cy="22699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A4C44F-22B4-4709-8820-110F9CB0B5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86" b="90000" l="182" r="899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3426" y="2073447"/>
            <a:ext cx="2221312" cy="226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1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062 -0.00277 L 0.44062 -0.00254 C 0.44127 -0.00532 0.44075 -0.00879 0.44257 -0.01065 C 0.44479 -0.0125 0.44895 -0.00972 0.45104 -0.00833 C 0.45143 -0.00787 0.45195 -0.00717 0.45247 -0.00671 C 0.45273 -0.00602 0.45286 -0.00509 0.45312 -0.00416 C 0.45364 -0.00324 0.45455 -0.00231 0.45455 -0.00139 C 0.45468 -0.00046 0.45468 0.00834 0.45247 0.01042 C 0.45169 0.01135 0.45039 0.01111 0.44935 0.01135 C 0.44713 0.01111 0.44492 0.01088 0.44257 0.01042 C 0.44179 0.01042 0.44114 0.01019 0.44062 0.00973 C 0.43958 0.00926 0.43919 0.0081 0.43815 0.00741 C 0.43724 0.00648 0.43619 0.00602 0.43515 0.0051 C 0.43411 0.00417 0.43294 0.00232 0.43229 0.00116 C 0.4319 0.00047 0.43177 -0.00046 0.43151 -0.00139 C 0.42981 -0.00532 0.43034 -0.00301 0.42929 -0.00671 C 0.42903 -0.00787 0.42812 -0.01088 0.42851 -0.00972 C 0.42968 -0.0074 0.42994 -0.00463 0.43086 -0.00208 C 0.43099 -0.00115 0.43112 -0.00046 0.43151 0.00023 C 0.4319 0.00093 0.43255 0.00139 0.43294 0.00209 C 0.43333 0.00278 0.43333 0.00348 0.43372 0.0044 C 0.43489 0.00579 0.43593 0.00741 0.4375 0.00834 C 0.44127 0.01019 0.43958 0.00903 0.44257 0.01135 C 0.4431 0.01135 0.44726 0.01019 0.44778 0.00973 C 0.44869 0.00926 0.44935 0.00834 0.45026 0.00741 C 0.45195 0.00787 0.45364 0.00834 0.4552 0.00903 C 0.45612 0.00949 0.45898 0.01343 0.45898 0.01366 C 0.45872 0.0125 0.45859 0.01135 0.4582 0.01042 C 0.45781 0.00949 0.45677 0.00926 0.45677 0.00834 C 0.45651 0.00348 0.45703 -0.00139 0.45755 -0.00602 C 0.45768 -0.00694 0.45807 -0.00787 0.4582 -0.00902 C 0.45859 -0.01041 0.45872 -0.01157 0.45898 -0.01296 C 0.45651 -0.01319 0.45416 -0.01389 0.45169 -0.01389 C 0.44974 -0.01389 0.44765 -0.01319 0.4457 -0.01296 C 0.44101 -0.0125 0.43619 -0.0125 0.43151 -0.01227 C 0.43593 -0.0118 0.44062 -0.0118 0.44492 -0.01157 C 0.4569 -0.01041 0.44505 -0.01111 0.45312 -0.00972 C 0.4569 -0.00926 0.46119 -0.00879 0.4651 -0.00833 C 0.46653 -0.00787 0.46797 -0.00787 0.4694 -0.00764 C 0.46953 -0.00648 0.46979 -0.00532 0.47018 -0.00416 C 0.47135 -0.00023 0.47057 -0.0037 0.47174 0.00116 C 0.47226 0.00394 0.47278 0.00625 0.47317 0.00903 C 0.47304 0.01042 0.4733 0.01389 0.47252 0.01273 C 0.472 0.0125 0.47044 0.0044 0.47018 0.00278 C 0.46992 0.00162 0.46953 0.00047 0.4694 -0.00046 C 0.46914 -0.00416 0.46862 -0.00833 0.46862 -0.01227 C 0.46862 -0.01412 0.46784 -0.01759 0.4694 -0.01782 C 0.47161 -0.01805 0.472 -0.01342 0.47382 -0.01296 C 0.47877 -0.0118 0.47643 -0.0125 0.4806 -0.01157 C 0.48398 -0.00602 0.47968 -0.0125 0.48502 -0.00602 C 0.49127 0.00162 0.48112 -0.00949 0.48893 -0.00139 C 0.48906 -0.00023 0.48919 0.00093 0.48958 0.00209 C 0.49023 0.0044 0.49127 0.00533 0.48958 0.00834 C 0.48893 0.00926 0.48763 0.00973 0.48659 0.01042 C 0.48463 0.01019 0.48203 0.01042 0.4806 0.00903 C 0.47968 0.00787 0.47994 0.00463 0.48125 0.0044 C 0.48489 0.00324 0.48893 0.00533 0.49257 0.00579 C 0.49336 0.00625 0.49427 0.00672 0.49479 0.00741 C 0.49544 0.0081 0.4957 0.00903 0.49622 0.00973 C 0.497 0.01111 0.49765 0.0125 0.49843 0.01366 C 0.49869 0.01528 0.49895 0.0169 0.49922 0.01829 C 0.49935 0.01922 0.49974 0.02153 0.5 0.0206 C 0.50065 0.01829 0.50039 0.01551 0.50065 0.01273 C 0.50091 0.01065 0.50117 0.00857 0.50143 0.00648 C 0.50117 -0.00069 0.50403 -0.00879 0.50065 -0.01527 C 0.49909 -0.01875 0.48724 -0.01805 0.49023 -0.01597 C 0.49401 -0.01412 0.49817 -0.01504 0.50221 -0.01458 C 0.5026 -0.01389 0.50325 -0.01342 0.50377 -0.01296 C 0.5052 -0.0118 0.5082 -0.00972 0.5082 -0.00949 C 0.50885 -0.00856 0.51002 -0.0074 0.51041 -0.00602 C 0.51093 -0.0037 0.5108 -0.00115 0.51106 0.00116 C 0.51159 0.00486 0.51211 0.00834 0.5125 0.01204 C 0.51276 0.01389 0.51198 0.00834 0.51172 0.00648 C 0.5108 -0.00602 0.51172 -0.00023 0.50963 -0.01157 C 0.51002 -0.01342 0.50924 -0.01666 0.51106 -0.01782 C 0.51354 -0.01898 0.51679 -0.01713 0.5194 -0.0169 C 0.52031 -0.0169 0.52122 -0.0162 0.52226 -0.01597 C 0.52617 -0.01527 0.53281 -0.01504 0.53645 -0.01458 C 0.5319 -0.01134 0.53698 -0.01435 0.53047 -0.01227 C 0.52799 -0.01134 0.52239 -0.00717 0.52161 -0.00602 L 0.5194 -0.00277 C 0.51914 -0.00208 0.51901 -0.00115 0.51862 -0.00046 C 0.5164 0.00533 0.51419 0.0051 0.51862 0.01435 C 0.5194 0.01574 0.525 0.01713 0.52695 0.0176 C 0.52695 0.01783 0.53229 0.01644 0.53203 0.01528 C 0.53151 0.0125 0.52487 0.0125 0.52369 0.01204 C 0.52343 0.01111 0.52226 0.00602 0.52226 0.0051 C 0.52252 -0.00023 0.52278 -0.00532 0.52369 -0.01065 C 0.52382 -0.01134 0.52474 -0.0118 0.52526 -0.01227 C 0.53164 -0.01597 0.53073 -0.01504 0.53802 -0.01597 C 0.53893 -0.01597 0.54049 -0.0162 0.54101 -0.01527 C 0.54218 -0.0125 0.5414 -0.00879 0.54244 -0.00602 C 0.54362 -0.00231 0.54596 0.00093 0.54765 0.0044 L 0.55286 -0.00139 L 0.55429 -0.00277 C 0.55468 -0.00069 0.55507 0.00556 0.55573 0.00348 C 0.55677 0.0007 0.55638 -0.00254 0.55494 -0.00509 C 0.55468 -0.00602 0.55351 -0.00416 0.55286 -0.00347 C 0.54909 -0.00046 0.55429 -0.00347 0.54843 -0.00046 C 0.54791 -2.96296E-6 0.54492 0.00348 0.54388 0.00348 C 0.54205 0.00348 0.54036 0.00232 0.53867 0.00209 C 0.53776 -0.00092 0.53203 -0.01389 0.54023 -0.01527 C 0.55625 -0.01805 0.58854 -0.01389 0.58854 -0.01365 C 0.58841 -0.01273 0.58841 -0.01157 0.58763 -0.01065 C 0.58724 -0.00995 0.58632 -0.01018 0.58567 -0.00972 C 0.58424 -0.00879 0.5832 -0.00764 0.5819 -0.00671 C 0.58086 -0.00602 0.57994 -0.00578 0.5789 -0.00509 C 0.575 -0.00277 0.57825 -0.00393 0.57356 -0.00208 C 0.56588 0.00139 0.57838 -0.00486 0.56849 0.00023 C 0.57018 0.00579 0.56823 0.00139 0.57578 0.00741 C 0.57929 0.01019 0.58086 0.01181 0.58333 0.01435 C 0.58593 0.02269 0.58489 0.01968 0.58333 -0.00208 C 0.58333 -0.00324 0.58281 -0.00463 0.58255 -0.00602 C 0.58203 -0.00879 0.5819 -0.00879 0.58112 -0.01157 C 0.58086 -0.01041 0.5806 -0.00949 0.58047 -0.00833 C 0.57994 -0.00555 0.57929 -0.00231 0.5789 0.00023 C 0.57838 0.00463 0.57877 0.00556 0.57656 0.00903 C 0.57617 0.00949 0.57565 0.01019 0.57513 0.01042 C 0.5733 0.01227 0.572 0.0132 0.57005 0.01435 C 0.56953 0.01574 0.5677 0.01713 0.56849 0.01829 C 0.5707 0.02153 0.57409 0.01459 0.57435 0.01435 C 0.57487 0.01273 0.57461 0.01065 0.57578 0.00973 C 0.57747 0.00834 0.57994 0.0088 0.5819 0.00834 C 0.58268 0.00787 0.58346 0.00741 0.58424 0.00648 C 0.58541 0.00533 0.58659 0.00417 0.58763 0.00278 C 0.58971 0.0007 0.59114 -0.00069 0.59231 -0.00347 C 0.59349 -0.00671 0.59349 -0.00764 0.59518 -0.00972 C 0.5957 -0.01065 0.59609 -0.01111 0.59687 -0.01157 C 0.59778 -0.01203 0.59935 -0.0125 0.60052 -0.01296 C 0.61002 -0.0125 0.6194 -0.0125 0.62877 -0.01157 C 0.62955 -0.01134 0.63112 -0.01088 0.63099 -0.00972 C 0.63073 -0.00717 0.62929 -0.00486 0.62799 -0.00277 C 0.62747 -0.00208 0.62643 -0.00231 0.62578 -0.00208 C 0.62474 -0.00162 0.62382 -0.00139 0.62291 -0.00139 C 0.62083 -0.00162 0.61797 -0.00092 0.61679 -0.00277 C 0.61562 -0.00463 0.61562 -0.00833 0.61757 -0.00902 C 0.62148 -0.01018 0.62552 -0.00764 0.62942 -0.00671 C 0.63034 -0.00602 0.63138 -0.00532 0.63177 -0.00416 C 0.63229 -0.00347 0.63229 -0.00231 0.63255 -0.00139 C 0.63294 -0.00023 0.63359 0.00093 0.63398 0.00209 C 0.63424 0.00301 0.63489 0.00394 0.63476 0.0051 C 0.63463 0.00648 0.63411 0.00787 0.6332 0.00903 C 0.63229 0.01042 0.62864 0.01088 0.62721 0.01135 C 0.61315 0.00486 0.61705 0.01019 0.6138 0.00209 C 0.61302 -0.00046 0.61211 -0.00277 0.61106 -0.00509 C 0.61041 -0.00602 0.61015 -0.00717 0.6095 -0.00833 C 0.60898 -0.00879 0.60781 -0.01065 0.60781 -0.00972 C 0.60781 -0.00879 0.60898 -0.00833 0.6095 -0.00764 C 0.61041 -0.00509 0.61132 -0.00277 0.6125 -0.00046 C 0.61315 0.00116 0.61445 0.00232 0.61536 0.00348 C 0.61875 0.00834 0.61445 0.00324 0.61979 0.00903 C 0.62161 0.00834 0.62343 0.00787 0.62513 0.00741 C 0.62643 0.00695 0.62799 0.00579 0.62942 0.00579 C 0.63359 0.00579 0.6375 0.00695 0.64153 0.00741 C 0.64192 0.00903 0.64244 0.01042 0.64297 0.01204 C 0.64323 0.01343 0.64375 0.01736 0.64375 0.01598 C 0.64375 0.00695 0.6483 -0.00416 0.64297 -0.01157 C 0.6388 -0.0169 0.62942 -0.0118 0.62291 -0.01227 C 0.62083 -0.0125 0.61484 -0.01296 0.61679 -0.01296 C 0.65234 -0.01296 0.64544 -0.02245 0.65325 -0.00972 C 0.65312 -0.00092 0.6526 0.0257 0.6526 0.0169 C 0.6526 0.00579 0.647 -0.00764 0.65325 -0.01597 C 0.65807 -0.02245 0.66862 -0.01574 0.67643 -0.01527 C 0.67552 -0.01481 0.67448 -0.01435 0.67356 -0.01389 C 0.67174 -0.01273 0.67057 -0.01065 0.66966 -0.00902 C 0.66914 -0.00787 0.66862 -0.00694 0.66823 -0.00602 C 0.67083 0.00579 0.66757 0.00648 0.67864 0.00209 C 0.67929 0.00162 0.67955 0.00093 0.68007 0.00023 C 0.6802 0.00116 0.68086 0.00209 0.68086 0.00278 C 0.67994 0.01922 0.68164 0.01505 0.66666 0.01135 C 0.66263 0.00463 0.66914 0.01574 0.66315 -0.00046 L 0.66145 -0.00416 C 0.66119 -0.00578 0.65976 -0.00764 0.6608 -0.00833 C 0.66237 -0.00949 0.66432 -0.00717 0.66601 -0.00764 C 0.66849 -0.00787 0.67083 -0.00972 0.67356 -0.01065 L 0.67578 -0.01157 C 0.67643 -0.01088 0.67721 -0.01065 0.67786 -0.00972 C 0.67877 -0.00902 0.67929 -0.00787 0.68007 -0.00764 C 0.68268 -0.00578 0.68437 -0.00532 0.68698 -0.00416 C 0.68828 -0.00486 0.6901 -0.00671 0.69127 -0.00602 C 0.69244 -0.00486 0.69088 -0.00277 0.69049 -0.00139 C 0.69036 -0.00046 0.68997 0.00023 0.68984 0.00116 C 0.68958 0.00232 0.68945 0.00394 0.68906 0.0051 C 0.68867 0.00648 0.68789 0.0081 0.68763 0.00973 C 0.68659 0.01459 0.68711 0.0125 0.68619 0.0169 C 0.68554 0.00834 0.68606 -2.96296E-6 0.68463 -0.00833 C 0.6845 -0.00949 0.68255 -0.00879 0.68164 -0.00902 C 0.68047 -0.00949 0.67942 -0.00995 0.67864 -0.01065 C 0.67773 -0.01134 0.67448 -0.01296 0.67578 -0.01296 C 0.68125 -0.01365 0.68711 -0.0125 0.6927 -0.01227 C 0.69635 -0.01157 0.70039 -0.01296 0.70325 -0.01065 C 0.70455 -0.00949 0.70117 -0.00764 0.70026 -0.00602 C 0.69856 -0.00301 0.69869 -0.00277 0.69804 0.00023 C 0.6983 0.00348 0.69739 0.00695 0.69869 0.00973 C 0.69935 0.01111 0.7013 0.01088 0.70247 0.01135 C 0.70833 0.01343 0.70221 0.01042 0.70833 0.01366 C 0.70937 0.01343 0.71067 0.01366 0.71132 0.01273 C 0.71185 0.0125 0.71132 0.01042 0.71041 0.01042 C 0.70872 0.01065 0.70729 0.0125 0.7056 0.01366 C 0.70351 0.01875 0.70507 0.0169 0.70091 0.01991 L 0.70768 -0.01458 L 0.70768 -0.01227 C 0.70807 -0.0125 0.71731 -0.01458 0.71875 -0.01458 C 0.72265 -0.01458 0.72682 -0.01389 0.73086 -0.01389 C 0.73138 -0.00648 0.73099 -0.00602 0.73216 -0.00046 C 0.73255 0.00162 0.73359 0.00579 0.73359 0.00602 C 0.7332 0.00857 0.73359 0.01158 0.73294 0.01435 C 0.73255 0.01528 0.7319 0.01343 0.73138 0.01273 C 0.72448 0.00695 0.73164 0.01389 0.72708 0.00834 C 0.72643 0.00741 0.72565 0.00648 0.72487 0.00579 C 0.72213 0.00394 0.71966 0.00394 0.71653 0.00278 C 0.71575 0.00232 0.71458 0.00162 0.71354 0.00116 C 0.72174 -0.00254 0.71575 -0.00023 0.72395 -0.00277 C 0.72552 -0.00324 0.72708 -0.0037 0.72838 -0.00416 L 0.73086 -0.00509 C 0.73541 -0.00416 0.74036 -0.0044 0.74492 -0.00277 C 0.74648 -0.00208 0.74518 0.00417 0.74492 0.0044 C 0.74414 0.0051 0.7427 0.0051 0.74179 0.00579 C 0.7414 0.00648 0.74414 0.0051 0.74414 0.00533 C 0.74778 0.00232 0.74674 0.0044 0.74544 -0.00208 C 0.74531 -0.00277 0.74531 -0.0037 0.74492 -0.00416 C 0.74414 -0.00486 0.73554 -0.0074 0.73515 -0.00764 C 0.73398 -0.00879 0.73177 -0.01065 0.73294 -0.01296 C 0.73359 -0.01412 0.73528 -0.01435 0.73672 -0.01458 C 0.74492 -0.01504 0.75286 -0.01504 0.76106 -0.01527 C 0.76289 -0.01504 0.76497 -0.01574 0.7664 -0.01458 C 0.76718 -0.01389 0.76289 -0.01296 0.76354 -0.01389 C 0.76393 -0.01412 0.76836 -0.01574 0.7694 -0.01597 C 0.77031 -0.01597 0.77161 -0.01597 0.77161 -0.01527 C 0.772 -0.0125 0.76901 -0.01018 0.76718 -0.00902 C 0.76536 -0.00787 0.76289 -0.0074 0.76106 -0.00602 C 0.76002 -0.00486 0.75885 -0.0037 0.75755 -0.00277 C 0.75625 -0.00208 0.75494 -0.00185 0.75364 -0.00139 C 0.75286 -0.00069 0.75234 -0.00023 0.75156 0.00023 C 0.75195 0.00139 0.75234 0.00255 0.75286 0.00348 C 0.7539 0.0044 0.75494 0.00463 0.75612 0.0051 C 0.75794 0.00602 0.75937 0.00648 0.76106 0.00741 C 0.76328 0.00834 0.76406 0.00949 0.76575 0.01135 C 0.76705 0.01574 0.76575 0.01227 0.7694 0.0176 C 0.77057 0.01922 0.77148 0.0206 0.77239 0.02269 C 0.77252 0.0176 0.77291 0.01273 0.77291 0.00834 C 0.7733 0.00533 0.77369 0.00232 0.77382 -0.00046 C 0.77422 -0.00509 0.77226 -0.01065 0.77461 -0.01458 C 0.77513 -0.01527 0.78802 -0.0169 0.78945 -0.0169 C 0.79036 -0.01504 0.79166 -0.01342 0.79166 -0.01157 C 0.79192 -0.00856 0.79153 -0.00532 0.79036 -0.00277 C 0.78906 -0.00046 0.78711 0.00139 0.78502 0.00278 C 0.78151 0.00533 0.78073 0.00602 0.77682 0.00741 C 0.77552 0.00787 0.77422 0.00787 0.77291 0.00834 C 0.772 0.00834 0.77135 0.00857 0.77031 0.00903 C 0.76888 0.00926 0.76705 0.00949 0.76575 0.00973 C 0.76393 0.01019 0.76198 0.01065 0.76054 0.01135 C 0.75898 0.01181 0.75612 0.01273 0.75612 0.01297 C 0.75664 0.01435 0.75625 0.01621 0.75755 0.0169 C 0.75898 0.0176 0.76315 0.01598 0.76497 0.01528 C 0.76705 0.01273 0.7707 0.01042 0.7664 0.00579 C 0.76536 0.00463 0.76393 0.00741 0.76276 0.00834 C 0.76237 0.00903 0.76198 0.00949 0.76198 0.01042 C 0.76198 0.01204 0.76367 0.01435 0.76276 0.01528 C 0.76185 0.01598 0.76067 0.01343 0.75976 0.01273 C 0.75885 0.0125 0.75794 0.0125 0.75677 0.01204 C 0.76458 0.00695 0.75534 0.0125 0.76718 0.00903 C 0.76979 0.00834 0.772 0.00695 0.77461 0.00579 C 0.77539 0.00556 0.77617 0.00533 0.77682 0.0051 C 0.7806 0.00139 0.78125 -2.96296E-6 0.78554 -0.00277 C 0.78685 -0.00347 0.78815 -0.0037 0.78945 -0.00416 C 0.79101 -0.00509 0.79257 -0.00602 0.79414 -0.00671 C 0.79583 -0.00764 0.79739 -0.00787 0.79909 -0.00902 C 0.80039 -0.00972 0.80117 -0.01065 0.80208 -0.01157 C 0.80377 -0.0125 0.80651 -0.01458 0.80651 -0.01435 C 0.80338 -0.00949 0.80729 -0.01504 0.80299 -0.00972 C 0.80156 -0.0081 0.80039 -0.00602 0.79909 -0.00416 C 0.80247 -0.00416 0.8056 -0.00416 0.80898 -0.00347 C 0.81224 -0.00277 0.81132 0.00232 0.81041 0.0044 C 0.81002 0.0051 0.80898 0.00556 0.8082 0.00579 C 0.80599 0.00648 0.80377 0.00625 0.8013 0.00648 C 0.80299 0.00556 0.80612 0.00324 0.8082 0.00278 C 0.80911 0.00232 0.81002 0.00232 0.81119 0.00209 C 0.81263 0.00047 0.81432 -0.00046 0.81562 -0.00208 C 0.81614 -0.00277 0.81653 -0.00416 0.81692 -0.00509 C 0.81914 -0.00856 0.81875 -0.00787 0.82135 -0.00972 C 0.82291 -0.00578 0.822 -0.00926 0.82304 -0.00347 C 0.82343 -0.00254 0.82356 -0.00162 0.82382 -0.00046 C 0.82513 0.00741 0.82382 0.00232 0.82526 0.00741 C 0.82695 0.01875 0.82565 0.01135 0.82656 -0.00602 C 0.82682 -0.00902 0.82825 -0.01412 0.82877 -0.0169 C 0.83099 -0.01574 0.8332 -0.01458 0.83502 -0.01296 C 0.83776 -0.01065 0.83711 -0.00416 0.83724 -0.00208 C 0.8375 -0.00023 0.83776 0.00162 0.83776 0.00348 C 0.83776 0.00834 0.83776 0.01297 0.83724 0.0176 C 0.83711 0.01875 0.83685 0.01505 0.83645 0.01366 C 0.83606 0.01181 0.83554 0.01019 0.83502 0.00834 C 0.83528 0.00209 0.83138 -0.00602 0.8358 -0.01065 C 0.84036 -0.01574 0.84922 -0.0125 0.85573 -0.01389 C 0.85716 -0.01389 0.85833 -0.01412 0.8595 -0.01458 C 0.86028 -0.01481 0.8625 -0.01527 0.86172 -0.01527 C 0.86067 -0.01527 0.85976 -0.01481 0.85872 -0.01458 C 0.85807 -0.01389 0.85716 -0.01389 0.85651 -0.01296 C 0.85599 -0.0118 0.85612 -0.01088 0.85573 -0.00972 C 0.85507 -0.00671 0.85416 -0.00324 0.85273 -0.00046 C 0.85208 0.00116 0.85026 0.00463 0.8483 0.00579 C 0.847 0.00648 0.84544 0.00695 0.84388 0.00741 C 0.83476 0.01135 0.84596 0.00741 0.83867 0.00973 C 0.83906 0.01065 0.83945 0.01204 0.8401 0.01273 C 0.84427 0.01968 0.84388 0.01598 0.85507 0.01528 C 0.85612 0.01435 0.85703 0.01343 0.85807 0.01273 C 0.85872 0.0125 0.85976 0.0125 0.86028 0.01204 C 0.86093 0.01135 0.86132 0.01042 0.86172 0.00973 C 0.8625 0.00834 0.86328 0.00718 0.86419 0.00579 C 0.86328 0.00232 0.86302 -0.00115 0.86172 -0.00416 C 0.86132 -0.00578 0.85976 -0.00671 0.85872 -0.00764 C 0.85729 -0.00879 0.85534 -0.00972 0.85351 -0.01065 C 0.85273 -0.01157 0.85195 -0.01203 0.8513 -0.01296 C 0.84974 -0.01504 0.847 -0.01921 0.847 -0.01898 C 0.84583 -0.025 0.84518 -0.02523 0.84909 -0.03264 C 0.84974 -0.03356 0.85104 -0.03356 0.85208 -0.03426 C 0.85273 -0.03449 0.85377 -0.03518 0.85429 -0.03565 L 0.85429 -0.03611 L 0.85429 -0.03588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8" dur="6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60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101"/>
                            </p:stCondLst>
                            <p:childTnLst>
                              <p:par>
                                <p:cTn id="1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111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8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867 -0.02523 L 0.48867 -0.025 L 0.49987 -0.02569 C 0.50208 -0.02593 0.50403 -0.02685 0.50612 -0.02662 C 0.5069 -0.02639 0.50807 -0.02245 0.5082 -0.02176 C 0.50833 -0.01968 0.50885 -0.01736 0.50885 -0.01505 C 0.50885 -0.00833 0.50937 -0.00162 0.5082 0.00509 C 0.50781 0.00718 0.50677 0.00093 0.50612 -0.00139 C 0.50559 -0.0037 0.50481 -0.00903 0.50325 -0.01111 C 0.5026 -0.01227 0.50156 -0.01319 0.50052 -0.01435 C 0.49843 -0.01713 0.50026 -0.01551 0.49726 -0.01759 C 0.49635 -0.01736 0.49518 -0.01759 0.4944 -0.0169 C 0.49231 -0.01505 0.49283 -0.01111 0.4944 -0.00949 C 0.49505 -0.00856 0.49635 -0.00926 0.49726 -0.00856 C 0.49817 -0.00926 0.49908 -0.00949 0.49987 -0.00995 C 0.50065 -0.01065 0.50117 -0.01181 0.50208 -0.01273 C 0.50234 -0.01273 0.50286 -0.01343 0.50325 -0.01366 C 0.50403 -0.01435 0.50481 -0.01481 0.50533 -0.01505 C 0.50625 -0.01574 0.50729 -0.01644 0.5082 -0.0169 C 0.50924 -0.01644 0.51054 -0.01551 0.51171 -0.01574 C 0.51237 -0.01597 0.51002 -0.01667 0.5095 -0.01759 C 0.50898 -0.01852 0.50716 -0.02361 0.5069 -0.02477 C 0.50651 -0.02569 0.50494 -0.02731 0.50612 -0.02755 C 0.50924 -0.02824 0.5125 -0.02685 0.51588 -0.02662 C 0.51718 -0.025 0.51914 -0.02269 0.51979 -0.02083 C 0.52031 -0.01921 0.52031 -0.01759 0.52057 -0.01644 C 0.52083 -0.01481 0.52291 -0.01181 0.52122 -0.01111 C 0.51966 -0.01042 0.51979 -0.01412 0.51914 -0.01574 C 0.51875 -0.01806 0.5177 -0.02014 0.51796 -0.02245 C 0.51809 -0.02616 0.52005 -0.02731 0.5233 -0.02755 C 0.53177 -0.02778 0.54023 -0.02778 0.54882 -0.02824 C 0.54856 -0.02454 0.54817 -0.02037 0.54804 -0.01644 C 0.54791 -0.00995 0.54817 -0.00417 0.54765 0.00185 C 0.54726 0.00231 0.54609 0.00139 0.54544 0.00139 C 0.54375 -0.00208 0.54166 -0.00532 0.54049 -0.00856 C 0.53997 -0.00995 0.53815 -0.01597 0.53632 -0.01759 C 0.5358 -0.01829 0.53463 -0.01806 0.53359 -0.01829 C 0.53203 -0.01759 0.52955 -0.01829 0.52877 -0.0169 C 0.52591 -0.01042 0.53125 -0.01042 0.53502 -0.00949 C 0.53697 -0.00995 0.53893 -0.01042 0.54049 -0.01111 C 0.5414 -0.01157 0.5414 -0.01273 0.54205 -0.01319 C 0.5427 -0.01366 0.54336 -0.01435 0.54388 -0.01505 C 0.54492 -0.01597 0.54583 -0.01713 0.54687 -0.01829 C 0.547 -0.02106 0.54492 -0.02662 0.54934 -0.02662 C 0.55078 -0.02662 0.55169 -0.02593 0.55312 -0.02569 C 0.5552 -0.01921 0.55351 -0.02477 0.55507 -0.01759 C 0.5552 -0.01667 0.55572 -0.01412 0.55572 -0.01505 C 0.55572 -0.01644 0.5552 -0.01759 0.55507 -0.01875 C 0.57031 -0.02685 0.56302 -0.025 0.57578 -0.02685 L 0.57578 -0.02662 C 0.58307 -0.02616 0.59062 -0.02731 0.59765 -0.02569 C 0.59921 -0.02569 0.59765 -0.02269 0.59713 -0.0213 C 0.59687 -0.02083 0.59596 -0.0206 0.59505 -0.02014 C 0.59427 -0.01968 0.59375 -0.01875 0.59283 -0.01829 C 0.59231 -0.01759 0.59153 -0.01736 0.59075 -0.0169 C 0.57916 -0.0081 0.59414 -0.01921 0.58671 -0.01273 C 0.58593 -0.01181 0.58476 -0.01111 0.58398 -0.01065 C 0.5858 -0.00995 0.58763 -0.00903 0.58945 -0.00833 C 0.59075 -0.00764 0.59231 -0.00741 0.59375 -0.00694 C 0.59466 -0.00648 0.59544 -0.00556 0.59635 -0.00486 C 0.59713 -0.0044 0.59765 -0.00417 0.59843 -0.0037 C 0.59882 -0.00324 0.59947 -0.00139 0.59974 -0.00185 C 0.60026 -0.00278 0.59921 -0.0037 0.59908 -0.00486 C 0.59765 -0.02176 0.60013 -0.01389 0.59713 -0.02245 C 0.59661 -0.01829 0.59713 -0.01366 0.59596 -0.00949 C 0.59531 -0.00833 0.59322 -0.00856 0.59231 -0.00833 C 0.59062 -0.00741 0.58971 -0.00579 0.5888 -0.0044 C 0.58867 -0.0037 0.58802 -0.00278 0.58802 -0.00185 C 0.58802 -0.00023 0.5888 0.00486 0.5888 0.00324 C 0.5888 0.00139 0.58841 -0.00046 0.58802 -0.00255 C 0.58971 -0.00417 0.59153 -0.00579 0.59283 -0.00741 C 0.59609 -0.01134 0.59609 -0.01181 0.59765 -0.01574 C 0.59804 -0.0206 0.59765 -0.02569 0.59843 -0.03009 C 0.59843 -0.03102 0.59947 -0.03356 0.59974 -0.03264 C 0.60065 -0.02986 0.60013 -0.02685 0.60039 -0.02384 C 0.60429 -0.02407 0.60807 -0.02407 0.61211 -0.02477 C 0.61575 -0.025 0.61914 -0.025 0.62265 -0.02569 C 0.62317 -0.02593 0.62552 -0.02685 0.62474 -0.02685 C 0.62395 -0.02685 0.61822 -0.02384 0.61822 -0.02361 C 0.61757 -0.02315 0.6164 -0.02292 0.61575 -0.02245 C 0.61432 -0.02153 0.61315 -0.02083 0.61211 -0.01968 C 0.61028 -0.01713 0.61132 -0.01829 0.60937 -0.01644 C 0.6095 -0.01481 0.60807 -0.00463 0.61158 -0.00139 C 0.61197 -0.00093 0.61276 -0.00023 0.61367 0 C 0.61458 0.00023 0.61536 0.00069 0.61627 0.00069 C 0.61705 -0.00023 0.61862 -0.00139 0.61822 -0.00255 C 0.61822 -0.00324 0.61523 -0.00231 0.61575 -0.00324 C 0.61666 -0.00463 0.61888 -0.00509 0.62057 -0.00648 C 0.62096 -0.00694 0.62174 -0.00741 0.62174 -0.00833 C 0.62317 -0.01435 0.62474 -0.02685 0.62474 -0.02662 C 0.62747 -0.02523 0.62929 -0.02407 0.63216 -0.02245 C 0.6332 -0.02199 0.63398 -0.02176 0.63502 -0.0213 C 0.63632 -0.02153 0.63828 -0.02106 0.63919 -0.02176 C 0.63997 -0.02292 0.63958 -0.02523 0.63841 -0.02569 C 0.63697 -0.02662 0.63515 -0.025 0.63359 -0.02477 C 0.62812 -0.01968 0.62968 -0.02222 0.62877 -0.01644 C 0.62903 -0.01481 0.62851 -0.01273 0.62955 -0.01111 C 0.63125 -0.00833 0.63346 -0.00833 0.63632 -0.00741 C 0.63724 -0.0081 0.63841 -0.0081 0.63919 -0.00856 C 0.6427 -0.01389 0.63684 -0.01181 0.64257 -0.01319 C 0.64336 -0.01273 0.64401 -0.01181 0.64479 -0.01111 C 0.64531 -0.01042 0.64583 -0.00926 0.64596 -0.00833 C 0.64635 -0.00579 0.64544 -0.0037 0.64336 -0.00255 C 0.64205 -0.00185 0.64088 -0.00208 0.63984 -0.00185 C 0.63724 -0.00208 0.63476 -0.00185 0.63216 -0.00255 C 0.63125 -0.00278 0.63072 -0.0037 0.63007 -0.0044 C 0.62942 -0.00509 0.62708 -0.00926 0.62669 -0.00949 C 0.62552 -0.01389 0.62669 -0.00995 0.62474 -0.01505 C 0.62278 -0.02014 0.62421 -0.01736 0.62174 -0.02083 C 0.62317 -0.02176 0.62434 -0.02245 0.62526 -0.02384 C 0.62604 -0.02477 0.62643 -0.02569 0.62734 -0.02662 C 0.62864 -0.02755 0.62968 -0.02755 0.63151 -0.02824 C 0.64492 -0.02755 0.67929 -0.03681 0.67135 -0.02685 C 0.67109 -0.02662 0.66901 -0.02384 0.66796 -0.02292 C 0.66718 -0.02269 0.66679 -0.02269 0.66588 -0.02245 C 0.66497 -0.02176 0.66406 -0.0213 0.66315 -0.02083 C 0.66054 -0.01968 0.65755 -0.01829 0.65507 -0.01759 C 0.64908 -0.01597 0.65182 -0.01667 0.64726 -0.01574 L 0.65351 -0.01319 C 0.65468 -0.01273 0.65599 -0.01227 0.65716 -0.01181 C 0.65794 -0.01134 0.65885 -0.01065 0.65976 -0.00995 C 0.66289 -0.00741 0.66341 -0.00671 0.66588 -0.0037 C 0.66875 0.0037 0.66809 0.00278 0.66588 -0.02083 C 0.66575 -0.02222 0.66093 -0.0294 0.66718 -0.01968 C 0.66692 -0.01551 0.66718 -0.01134 0.66588 -0.00741 C 0.66484 -0.0037 0.65859 -0.0037 0.65559 -0.00324 C 0.65599 -0.00231 0.65533 -0.00093 0.65625 -0.00046 C 0.65755 0 0.66015 0 0.66041 -0.00139 C 0.6608 -0.00278 0.65859 -0.00417 0.65755 -0.00556 C 0.66224 -0.00625 0.66705 -0.00556 0.67135 -0.00694 C 0.67447 -0.0081 0.67643 -0.01088 0.67903 -0.01273 L 0.68099 -0.01366 C 0.6845 -0.02153 0.68007 -0.01042 0.6832 -0.02384 C 0.68333 -0.02477 0.68424 -0.02523 0.6845 -0.02569 C 0.68541 -0.02685 0.68645 -0.02755 0.68724 -0.0287 L 0.70455 -0.02824 C 0.70664 -0.02824 0.71289 -0.02755 0.71067 -0.02755 C 0.70364 -0.02731 0.69635 -0.02731 0.68945 -0.02685 C 0.69296 -0.02361 0.68984 -0.02616 0.69687 -0.02292 C 0.70533 -0.02014 0.69804 -0.02222 0.70325 -0.02083 C 0.70416 -0.02014 0.70546 -0.01991 0.70599 -0.01875 C 0.70638 -0.01806 0.70599 -0.0169 0.7052 -0.01644 C 0.70403 -0.01551 0.70208 -0.01505 0.70013 -0.01435 C 0.69531 -0.01273 0.70182 -0.01551 0.6957 -0.01273 C 0.69687 -0.01157 0.69752 -0.00995 0.69908 -0.00949 C 0.70208 -0.00787 0.70546 -0.00694 0.70872 -0.00556 C 0.70989 -0.00486 0.71093 -0.0044 0.71211 -0.0037 C 0.71549 0.00556 0.70898 -0.01088 0.71354 -0.02176 C 0.71419 -0.02407 0.71809 -0.0213 0.72018 -0.02083 C 0.72174 -0.01875 0.72291 -0.01759 0.72317 -0.01505 C 0.7233 -0.01389 0.72291 -0.01273 0.72239 -0.01181 C 0.722 -0.01134 0.72161 -0.01088 0.72096 -0.01065 C 0.71953 -0.00926 0.71679 -0.00556 0.71679 -0.00532 C 0.71666 -0.00486 0.71653 -0.0044 0.71627 -0.0037 C 0.71145 0.00764 0.71601 0.00556 0.70872 0.00718 C 0.70781 0.00718 0.70677 0.00741 0.70599 0.00741 C 0.70429 0.00741 0.70143 0.00833 0.70104 0.00718 C 0.70039 0.00509 0.70247 0.00278 0.70455 0.00231 C 0.70807 0.00185 0.71184 0.00417 0.71549 0.00509 C 0.71679 0.00741 0.71888 0.00972 0.71966 0.0125 C 0.72018 0.01458 0.71679 0.00926 0.71627 0.00741 C 0.71471 0.00231 0.71354 -0.00833 0.71354 -0.0081 C 0.7138 -0.01065 0.71458 -0.01319 0.71419 -0.01574 C 0.71341 -0.01991 0.70729 -0.02407 0.70989 -0.02755 C 0.71224 -0.03056 0.71836 -0.02662 0.72239 -0.02662 C 0.7302 -0.02616 0.73789 -0.02593 0.74583 -0.02569 C 0.74609 -0.0213 0.74622 -0.01644 0.74648 -0.01181 C 0.74648 -0.01134 0.74908 -0.00324 0.74778 -0.0044 C 0.74635 -0.00579 0.747 -0.00833 0.74648 -0.00995 C 0.74635 -0.01088 0.74609 -0.01181 0.74583 -0.01273 C 0.74544 -0.01435 0.74583 -0.01968 0.74244 -0.02083 C 0.74101 -0.0213 0.73919 -0.0213 0.73737 -0.0213 C 0.73711 -0.02083 0.73645 -0.02014 0.73619 -0.01968 C 0.7358 -0.01852 0.73645 -0.01667 0.73541 -0.01644 C 0.73437 -0.01574 0.73216 -0.0206 0.73216 -0.02083 C 0.73086 -0.02037 0.72955 -0.02014 0.72851 -0.01968 C 0.72799 -0.01921 0.72604 -0.01412 0.72578 -0.01366 C 0.72604 -0.01273 0.72578 -0.01088 0.72656 -0.00995 C 0.72773 -0.00856 0.73086 -0.00995 0.73216 -0.00995 C 0.73281 -0.01065 0.73333 -0.01157 0.73398 -0.01181 C 0.74101 -0.01412 0.73893 -0.01042 0.74023 -0.01435 C 0.73997 -0.01736 0.73737 -0.0206 0.73906 -0.02292 C 0.73997 -0.02523 0.74349 -0.02407 0.74583 -0.02477 C 0.75481 -0.02569 0.77434 -0.02569 0.77825 -0.02569 C 0.78528 -0.02569 0.76406 -0.02569 0.7569 -0.02523 C 0.75742 -0.025 0.7582 -0.025 0.75898 -0.02477 C 0.75937 -0.02407 0.76028 -0.02338 0.76093 -0.02292 C 0.76224 -0.02269 0.76328 -0.02269 0.76458 -0.02245 C 0.7651 -0.02222 0.76601 -0.02199 0.7664 -0.02176 C 0.76666 -0.0213 0.76718 -0.02037 0.76705 -0.01968 C 0.76692 -0.01852 0.7664 -0.01806 0.76601 -0.01759 C 0.76419 -0.01644 0.75898 -0.01505 0.7569 -0.01435 C 0.75442 -0.01204 0.75429 -0.01273 0.75937 -0.00949 C 0.76184 -0.0081 0.76484 -0.00694 0.76705 -0.00556 C 0.76796 -0.00509 0.76875 -0.00463 0.76914 -0.0044 C 0.7694 -0.00579 0.76992 -0.00741 0.76992 -0.00856 C 0.77109 -0.02176 0.76744 -0.01759 0.77265 -0.02245 C 0.77408 -0.02222 0.78125 -0.02384 0.78307 -0.02083 C 0.78346 -0.02014 0.78346 -0.01921 0.78385 -0.01829 C 0.78281 -0.01644 0.78033 -0.01458 0.78099 -0.01273 C 0.78151 -0.01111 0.78489 -0.01227 0.78502 -0.01366 C 0.78593 -0.01574 0.78385 -0.01759 0.78307 -0.01968 C 0.78281 -0.02037 0.78255 -0.02153 0.78164 -0.02176 C 0.77981 -0.02292 0.77356 -0.02338 0.77135 -0.02384 C 0.7694 -0.02407 0.7677 -0.02477 0.76601 -0.02523 C 0.76484 -0.02569 0.76354 -0.02569 0.7625 -0.02569 L 0.81562 -0.02662 C 0.81731 -0.02662 0.80989 -0.02569 0.80989 -0.02546 C 0.81002 -0.02523 0.81028 -0.02477 0.81054 -0.02384 C 0.81093 -0.02269 0.81197 -0.02176 0.81197 -0.02083 C 0.81224 -0.01435 0.81158 -0.00833 0.81119 -0.00185 C 0.8108 -0.01088 0.81315 -0.01273 0.80846 -0.01829 C 0.80794 -0.01875 0.80703 -0.01968 0.80638 -0.02014 C 0.80586 -0.01991 0.80494 -0.02014 0.80442 -0.01968 C 0.80364 -0.01852 0.80286 -0.01644 0.80221 -0.01505 C 0.80143 -0.01713 0.80013 -0.02083 0.79804 -0.02176 C 0.79687 -0.02269 0.79505 -0.02269 0.79349 -0.02292 C 0.79231 -0.02269 0.7914 -0.02245 0.79049 -0.02176 C 0.78984 -0.0213 0.7888 -0.01852 0.78828 -0.01759 C 0.7888 -0.01458 0.78828 -0.01273 0.79049 -0.01065 C 0.79153 -0.00995 0.79231 -0.00949 0.79349 -0.00856 C 0.79869 -0.00949 0.79869 -0.00856 0.79401 -0.01111 L 0.79401 -0.01088 L 0.79401 -0.01111 L 0.79804 -0.00949 " pathEditMode="relative" rAng="0" ptsTypes="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9" dur="6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54" y="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712"/>
                            </p:stCondLst>
                            <p:childTnLst>
                              <p:par>
                                <p:cTn id="2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ACCEC2-4CCF-4577-BBDD-3A1191D31E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9" t="85655" r="34157" b="2332"/>
          <a:stretch/>
        </p:blipFill>
        <p:spPr>
          <a:xfrm>
            <a:off x="3399162" y="7046866"/>
            <a:ext cx="6268277" cy="7990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EFFDF6-6CB1-44EE-AC84-3120D431E1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9" t="68619" r="32273" b="18589"/>
          <a:stretch/>
        </p:blipFill>
        <p:spPr>
          <a:xfrm>
            <a:off x="3439802" y="5883172"/>
            <a:ext cx="6493564" cy="8508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5D0634-A654-4A21-B3B0-4B6CC1220F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9" t="55050" r="18424" b="32158"/>
          <a:stretch/>
        </p:blipFill>
        <p:spPr>
          <a:xfrm>
            <a:off x="3348384" y="4745847"/>
            <a:ext cx="8150086" cy="9297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F5D310-B010-46CF-B263-34ED55B82A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9" t="43036" b="44950"/>
          <a:stretch/>
        </p:blipFill>
        <p:spPr>
          <a:xfrm>
            <a:off x="3348384" y="3856757"/>
            <a:ext cx="10353910" cy="9524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617168D-3015-4F90-865C-69B5E6B7CA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9" t="27137" r="27398" b="60071"/>
          <a:stretch/>
        </p:blipFill>
        <p:spPr>
          <a:xfrm>
            <a:off x="3348384" y="2762687"/>
            <a:ext cx="7076659" cy="8508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3207FD3-DAB5-449F-A8D1-2676C3F362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55" r="86561" b="2332"/>
          <a:stretch/>
        </p:blipFill>
        <p:spPr>
          <a:xfrm>
            <a:off x="1740905" y="7013281"/>
            <a:ext cx="1607479" cy="7990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6499124-6EBA-4C97-9986-B7D67D6FE8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19" r="86561" b="17035"/>
          <a:stretch/>
        </p:blipFill>
        <p:spPr>
          <a:xfrm>
            <a:off x="1791683" y="5849587"/>
            <a:ext cx="1607479" cy="9896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0CA4CDB-37B5-4D55-B8D5-85278C7000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37" r="86561" b="58517"/>
          <a:stretch/>
        </p:blipFill>
        <p:spPr>
          <a:xfrm>
            <a:off x="1766295" y="2718613"/>
            <a:ext cx="1607479" cy="99770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C03EFA3-7750-4313-9565-F2B022DCE6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9" t="12792" r="6016" b="72863"/>
          <a:stretch/>
        </p:blipFill>
        <p:spPr>
          <a:xfrm>
            <a:off x="3348384" y="1667766"/>
            <a:ext cx="9634330" cy="9541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956DBD6-BF04-40E9-AE59-05996BDB92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906" y="4246189"/>
            <a:ext cx="1658256" cy="118882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81F6AD0-AF3F-416D-9BB3-AAE95CAA71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7" r="10891" b="28860"/>
          <a:stretch/>
        </p:blipFill>
        <p:spPr>
          <a:xfrm>
            <a:off x="6098023" y="473817"/>
            <a:ext cx="2427316" cy="95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6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4EDECC1-E967-4265-9DEE-835B3F3F88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442" y="1201326"/>
            <a:ext cx="6257559" cy="48634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3.jpg">
            <a:extLst>
              <a:ext uri="{FF2B5EF4-FFF2-40B4-BE49-F238E27FC236}">
                <a16:creationId xmlns:a16="http://schemas.microsoft.com/office/drawing/2014/main" id="{09E73B56-6C59-4DDF-AA93-12D1B65A78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2134" r="698" b="7810"/>
          <a:stretch/>
        </p:blipFill>
        <p:spPr>
          <a:xfrm>
            <a:off x="7806268" y="1201326"/>
            <a:ext cx="6120247" cy="48634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D90210-3636-47F1-BCE0-7F62F95131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6" t="3436" r="3292" b="31703"/>
          <a:stretch/>
        </p:blipFill>
        <p:spPr>
          <a:xfrm>
            <a:off x="4719911" y="181196"/>
            <a:ext cx="6002739" cy="8659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EA15A26-43AD-445D-94E1-140E84780A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787" y="6215139"/>
            <a:ext cx="1414395" cy="7193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C217767-4318-4C25-A964-B1AFCE535DC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69"/>
          <a:stretch/>
        </p:blipFill>
        <p:spPr>
          <a:xfrm>
            <a:off x="9892977" y="6064771"/>
            <a:ext cx="1426588" cy="7193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0A3B197-5905-4F7A-89BB-5B0AB4A7241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9" t="4112" r="2267" b="23428"/>
          <a:stretch/>
        </p:blipFill>
        <p:spPr>
          <a:xfrm>
            <a:off x="3976178" y="7721582"/>
            <a:ext cx="6896100" cy="81281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6A8295E-CF76-47C7-A9F7-33D1DCF4A6B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7" r="2462" b="27541"/>
          <a:stretch/>
        </p:blipFill>
        <p:spPr>
          <a:xfrm>
            <a:off x="3898683" y="6968360"/>
            <a:ext cx="6707588" cy="71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83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49877"/>
          <a:stretch/>
        </p:blipFill>
        <p:spPr>
          <a:xfrm>
            <a:off x="7833084" y="2258244"/>
            <a:ext cx="3226899" cy="3377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" r="12526"/>
          <a:stretch/>
        </p:blipFill>
        <p:spPr>
          <a:xfrm rot="5400000">
            <a:off x="4531483" y="2334749"/>
            <a:ext cx="3375663" cy="32268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1131B00-3C80-4E8C-8E86-4A70447C72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77" t="50000"/>
          <a:stretch/>
        </p:blipFill>
        <p:spPr>
          <a:xfrm>
            <a:off x="11059980" y="2260366"/>
            <a:ext cx="3373622" cy="33756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EE0ACD7-764C-4BD7-A8DC-043428FC698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05"/>
          <a:stretch/>
        </p:blipFill>
        <p:spPr>
          <a:xfrm rot="5400000">
            <a:off x="1145303" y="2175468"/>
            <a:ext cx="3375663" cy="35454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49D6F0A-25ED-4385-B432-8E28A5D3A16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2" t="12354" r="9071" b="27824"/>
          <a:stretch/>
        </p:blipFill>
        <p:spPr>
          <a:xfrm>
            <a:off x="6655907" y="6044902"/>
            <a:ext cx="1872952" cy="68613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C2FEB25-610C-4741-B720-65AC9FF6227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5" r="3872" b="20856"/>
          <a:stretch/>
        </p:blipFill>
        <p:spPr>
          <a:xfrm>
            <a:off x="5050835" y="6731041"/>
            <a:ext cx="5341529" cy="93548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428D3AA-AD2F-468C-A65F-A4050F95958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9" r="8771" b="20463"/>
          <a:stretch/>
        </p:blipFill>
        <p:spPr>
          <a:xfrm>
            <a:off x="5050835" y="7660157"/>
            <a:ext cx="5341529" cy="10055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D69362B-7061-41B0-A8D0-8730592733A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0" r="3720" b="28276"/>
          <a:stretch/>
        </p:blipFill>
        <p:spPr>
          <a:xfrm>
            <a:off x="3340733" y="523855"/>
            <a:ext cx="9224930" cy="124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64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k.jpg">
            <a:extLst>
              <a:ext uri="{FF2B5EF4-FFF2-40B4-BE49-F238E27FC236}">
                <a16:creationId xmlns:a16="http://schemas.microsoft.com/office/drawing/2014/main" id="{2D00AFD4-4779-4E75-8646-5E00896EE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991" y="2044485"/>
            <a:ext cx="3526822" cy="31594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kk.jpg">
            <a:extLst>
              <a:ext uri="{FF2B5EF4-FFF2-40B4-BE49-F238E27FC236}">
                <a16:creationId xmlns:a16="http://schemas.microsoft.com/office/drawing/2014/main" id="{BA2B6917-93B3-40C0-9062-78DAEB7CEC7E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738533" y="2044931"/>
            <a:ext cx="3369454" cy="31548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554FF6-C923-4C82-9A38-62AB9EF4642F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453" y="2024447"/>
            <a:ext cx="3526823" cy="31921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াড.jpg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373812" y="2044931"/>
            <a:ext cx="3369454" cy="31548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C82F02D-6786-4787-9F63-E7B008E72DF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" r="3780" b="31577"/>
          <a:stretch/>
        </p:blipFill>
        <p:spPr>
          <a:xfrm>
            <a:off x="4683125" y="7229649"/>
            <a:ext cx="6076950" cy="8426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D4F63DE-3F08-469E-B92D-DED289BEF80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0" r="3720" b="28276"/>
          <a:stretch/>
        </p:blipFill>
        <p:spPr>
          <a:xfrm>
            <a:off x="3281152" y="548925"/>
            <a:ext cx="8924228" cy="12043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9403DB1-60DC-4F50-83AE-03FDBD390B0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2" r="7073" b="21886"/>
          <a:stretch/>
        </p:blipFill>
        <p:spPr>
          <a:xfrm>
            <a:off x="6310726" y="5319156"/>
            <a:ext cx="2821748" cy="9619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C93252F-A124-4A49-A710-852E72468B7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r="3577" b="31578"/>
          <a:stretch/>
        </p:blipFill>
        <p:spPr>
          <a:xfrm>
            <a:off x="4464050" y="6267664"/>
            <a:ext cx="6515100" cy="8426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টজ.jpg"/>
          <p:cNvPicPr>
            <a:picLocks noChangeAspect="1"/>
          </p:cNvPicPr>
          <p:nvPr/>
        </p:nvPicPr>
        <p:blipFill rotWithShape="1">
          <a:blip r:embed="rId2"/>
          <a:srcRect l="47088" t="1490" r="12150" b="-317"/>
          <a:stretch/>
        </p:blipFill>
        <p:spPr>
          <a:xfrm rot="5400000">
            <a:off x="2235961" y="234101"/>
            <a:ext cx="4640777" cy="65914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1E4D4E-D3C8-4E11-A3D0-2B0AAE9D0D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 contras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083" y="1209441"/>
            <a:ext cx="6692574" cy="46429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C78E93-6781-4003-B59D-DCEB9C2ECF4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t="3384" r="3785" b="28120"/>
          <a:stretch/>
        </p:blipFill>
        <p:spPr>
          <a:xfrm>
            <a:off x="3687871" y="-10457"/>
            <a:ext cx="8361154" cy="11755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C54E4C-2E54-4689-9858-F92BA1B8B22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29"/>
          <a:stretch/>
        </p:blipFill>
        <p:spPr>
          <a:xfrm>
            <a:off x="6176317" y="5718683"/>
            <a:ext cx="2615411" cy="9186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E2FC0AC-6C18-4C47-B5FE-B838F3DD110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1" t="15590" r="1478" b="31815"/>
          <a:stretch/>
        </p:blipFill>
        <p:spPr>
          <a:xfrm>
            <a:off x="4650315" y="6482332"/>
            <a:ext cx="6210300" cy="6477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2C696C7-1BD9-4145-AED3-2191E598EF4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" r="2700" b="30629"/>
          <a:stretch/>
        </p:blipFill>
        <p:spPr>
          <a:xfrm>
            <a:off x="3373965" y="6965344"/>
            <a:ext cx="8763000" cy="15690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3|2.4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6885</TotalTime>
  <Words>7</Words>
  <Application>Microsoft Office PowerPoint</Application>
  <PresentationFormat>Custom</PresentationFormat>
  <Paragraphs>3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Kalpurush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SMART COM</dc:creator>
  <cp:lastModifiedBy>Sudipto Paul</cp:lastModifiedBy>
  <cp:revision>748</cp:revision>
  <dcterms:created xsi:type="dcterms:W3CDTF">2017-03-05T05:24:34Z</dcterms:created>
  <dcterms:modified xsi:type="dcterms:W3CDTF">2021-06-30T03:31:55Z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7453863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S9.0.3</vt:lpwstr>
  </property>
</Properties>
</file>