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74" r:id="rId10"/>
    <p:sldId id="265" r:id="rId11"/>
    <p:sldId id="266" r:id="rId12"/>
    <p:sldId id="271" r:id="rId13"/>
    <p:sldId id="267" r:id="rId14"/>
    <p:sldId id="268" r:id="rId15"/>
    <p:sldId id="269" r:id="rId16"/>
    <p:sldId id="270" r:id="rId17"/>
    <p:sldId id="276" r:id="rId18"/>
    <p:sldId id="277" r:id="rId19"/>
    <p:sldId id="278" r:id="rId20"/>
    <p:sldId id="272" r:id="rId21"/>
    <p:sldId id="273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 showScrollbar="0"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D374C6-989C-4285-AFCE-22097C00FF35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5C8246-D46C-4403-995D-52121699D6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D374C6-989C-4285-AFCE-22097C00FF35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5C8246-D46C-4403-995D-52121699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D374C6-989C-4285-AFCE-22097C00FF35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5C8246-D46C-4403-995D-52121699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D374C6-989C-4285-AFCE-22097C00FF35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5C8246-D46C-4403-995D-52121699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D374C6-989C-4285-AFCE-22097C00FF35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5C8246-D46C-4403-995D-52121699D6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D374C6-989C-4285-AFCE-22097C00FF35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5C8246-D46C-4403-995D-52121699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D374C6-989C-4285-AFCE-22097C00FF35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5C8246-D46C-4403-995D-52121699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D374C6-989C-4285-AFCE-22097C00FF35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5C8246-D46C-4403-995D-52121699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D374C6-989C-4285-AFCE-22097C00FF35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5C8246-D46C-4403-995D-52121699D6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D374C6-989C-4285-AFCE-22097C00FF35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5C8246-D46C-4403-995D-52121699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D374C6-989C-4285-AFCE-22097C00FF35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5C8246-D46C-4403-995D-52121699D6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9D374C6-989C-4285-AFCE-22097C00FF35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75C8246-D46C-4403-995D-52121699D6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eg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৩১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617" y="1066800"/>
            <a:ext cx="8520455" cy="3962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Oval 4"/>
          <p:cNvSpPr/>
          <p:nvPr/>
        </p:nvSpPr>
        <p:spPr>
          <a:xfrm>
            <a:off x="838200" y="5181600"/>
            <a:ext cx="7848600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অভিনন্দন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286000" y="228600"/>
            <a:ext cx="5638800" cy="10668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যাদের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পিছনে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ইকতিদা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নিষিদ্ধ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676400" y="2209800"/>
            <a:ext cx="64770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পুরুষের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মহিলা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অপ্রাপ্ত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বয়স্ক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বালকের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পিছনে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590800" y="3200400"/>
            <a:ext cx="49530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বহুমূত্র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রোগীর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পিছনে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পবিত্র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ব্যক্তির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590800" y="4038600"/>
            <a:ext cx="49530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মুস্তাহাযা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মহিলার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পিছনে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পবিত্র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মহিলার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752600" y="4953000"/>
            <a:ext cx="63246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কুরআন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অক্ষম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ব্যক্তির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পিছনে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কুরআন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পাঠকারীর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524000" y="3962400"/>
            <a:ext cx="67056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ফরজ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আদায়কারী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নফর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আদায়কারীর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পিছনে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524000" y="5105400"/>
            <a:ext cx="67056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ফরজ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আদায়কারীর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পিছনে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ফরজ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আদায়কারী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524000" y="1981200"/>
            <a:ext cx="67056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কাপড়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পরিহিত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বিবস্ত্র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ব্যক্তির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পিছনে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524000" y="2971800"/>
            <a:ext cx="67056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রুকু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সাজদাকারী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ইশারায়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নামাজ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আদায়কারীর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পিছনে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286000" y="228600"/>
            <a:ext cx="5638800" cy="10668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যাদের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পিছনে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ইকতিদা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নিষিদ্ধ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286000" y="1905000"/>
            <a:ext cx="54102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তায়াম্মুমকারীর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পিছনে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অজুকারীর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86000" y="3048000"/>
            <a:ext cx="54864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মোজা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মাসেহকারীর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পিছনে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ধৌতকারীর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1371600" y="152400"/>
            <a:ext cx="7543800" cy="7620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যাদের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পিছনে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ইকতিদা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যাবে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362200" y="4419600"/>
            <a:ext cx="53340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বসা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ব্যক্তির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পিছনে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দাঁড়ানো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ব্যক্তির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>
            <a:off x="2514600" y="228600"/>
            <a:ext cx="5410200" cy="762000"/>
          </a:xfrm>
          <a:prstGeom prst="snip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জামাতে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মুসল্লিদের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দাঁড়ানোর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নিয়ম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990600" y="1752600"/>
            <a:ext cx="5410200" cy="685800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মুসল্লি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ইমামের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ডানে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দাঁড়াতে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990600" y="4267200"/>
            <a:ext cx="5867400" cy="685800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ততোধিক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ইমামের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পিছনে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দাঁড়াবেন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ownload াা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2286000"/>
            <a:ext cx="2362200" cy="1933575"/>
          </a:xfrm>
          <a:prstGeom prst="rect">
            <a:avLst/>
          </a:prstGeom>
        </p:spPr>
      </p:pic>
      <p:pic>
        <p:nvPicPr>
          <p:cNvPr id="8" name="Picture 7" descr="images জজ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4136" y="5029200"/>
            <a:ext cx="2819840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95400" y="228600"/>
          <a:ext cx="365760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</a:tblGrid>
              <a:tr h="1249680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err="1" smtClean="0">
                          <a:latin typeface="NikoshBAN" pitchFamily="2" charset="0"/>
                          <a:cs typeface="NikoshBAN" pitchFamily="2" charset="0"/>
                        </a:rPr>
                        <a:t>ইমাম</a:t>
                      </a:r>
                      <a:endParaRPr lang="en-US" sz="6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249680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err="1" smtClean="0">
                          <a:latin typeface="NikoshBAN" pitchFamily="2" charset="0"/>
                          <a:cs typeface="NikoshBAN" pitchFamily="2" charset="0"/>
                        </a:rPr>
                        <a:t>পুরুষ</a:t>
                      </a:r>
                      <a:endParaRPr lang="en-US" sz="6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24968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err="1" smtClean="0">
                          <a:latin typeface="NikoshBAN" pitchFamily="2" charset="0"/>
                          <a:cs typeface="NikoshBAN" pitchFamily="2" charset="0"/>
                        </a:rPr>
                        <a:t>অপ্রাপ্ত</a:t>
                      </a:r>
                      <a:r>
                        <a:rPr lang="en-US" sz="4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4800" dirty="0" err="1" smtClean="0">
                          <a:latin typeface="NikoshBAN" pitchFamily="2" charset="0"/>
                          <a:cs typeface="NikoshBAN" pitchFamily="2" charset="0"/>
                        </a:rPr>
                        <a:t>বয়স্ক</a:t>
                      </a:r>
                      <a:r>
                        <a:rPr lang="en-US" sz="4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4800" dirty="0" err="1" smtClean="0">
                          <a:latin typeface="NikoshBAN" pitchFamily="2" charset="0"/>
                          <a:cs typeface="NikoshBAN" pitchFamily="2" charset="0"/>
                        </a:rPr>
                        <a:t>বালক</a:t>
                      </a:r>
                      <a:endParaRPr lang="en-US" sz="6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249680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err="1" smtClean="0">
                          <a:latin typeface="NikoshBAN" pitchFamily="2" charset="0"/>
                          <a:cs typeface="NikoshBAN" pitchFamily="2" charset="0"/>
                        </a:rPr>
                        <a:t>হিজড়া</a:t>
                      </a:r>
                      <a:endParaRPr lang="en-US" sz="6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249680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err="1" smtClean="0">
                          <a:latin typeface="NikoshBAN" pitchFamily="2" charset="0"/>
                          <a:cs typeface="NikoshBAN" pitchFamily="2" charset="0"/>
                        </a:rPr>
                        <a:t>মহিলা</a:t>
                      </a:r>
                      <a:endParaRPr lang="en-US" sz="6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 descr="download ১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2743200"/>
            <a:ext cx="3276600" cy="1295400"/>
          </a:xfrm>
          <a:prstGeom prst="rect">
            <a:avLst/>
          </a:prstGeom>
        </p:spPr>
      </p:pic>
      <p:pic>
        <p:nvPicPr>
          <p:cNvPr id="5" name="Picture 4" descr="download মমম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3962400"/>
            <a:ext cx="3276600" cy="1219200"/>
          </a:xfrm>
          <a:prstGeom prst="rect">
            <a:avLst/>
          </a:prstGeom>
        </p:spPr>
      </p:pic>
      <p:pic>
        <p:nvPicPr>
          <p:cNvPr id="6" name="Picture 5" descr="download হহহ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1600" y="5181600"/>
            <a:ext cx="3276600" cy="1524000"/>
          </a:xfrm>
          <a:prstGeom prst="rect">
            <a:avLst/>
          </a:prstGeom>
        </p:spPr>
      </p:pic>
      <p:pic>
        <p:nvPicPr>
          <p:cNvPr id="8" name="Picture 7" descr="images জজ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05400" y="228600"/>
            <a:ext cx="3332538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990600" y="304800"/>
            <a:ext cx="7848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মহিলাদের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জামাতে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শরীক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হবার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বিধান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495800" y="1905000"/>
            <a:ext cx="2819400" cy="609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মাকরুহ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Snip Same Side Corner Rectangle 6"/>
          <p:cNvSpPr/>
          <p:nvPr/>
        </p:nvSpPr>
        <p:spPr>
          <a:xfrm>
            <a:off x="1066800" y="3581400"/>
            <a:ext cx="8001000" cy="914400"/>
          </a:xfrm>
          <a:prstGeom prst="snip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ইমাম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হানিফা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.)-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ফজর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মাগরিব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এশার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জামাতে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বৃদ্ধা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মহিলাগণ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শরীক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Snip Same Side Corner Rectangle 7"/>
          <p:cNvSpPr/>
          <p:nvPr/>
        </p:nvSpPr>
        <p:spPr>
          <a:xfrm>
            <a:off x="1066800" y="5029200"/>
            <a:ext cx="8001000" cy="914400"/>
          </a:xfrm>
          <a:prstGeom prst="snip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ইমাম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ইউসুফ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মুহাম্মাদ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.)-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জামাতে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বৃদ্ধা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মহিলাগণ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শরীক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download বব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5" y="1428750"/>
            <a:ext cx="2828925" cy="1619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895600" y="152400"/>
            <a:ext cx="46482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জামাতে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নামাজ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বাতিল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হবে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Snip Same Side Corner Rectangle 6"/>
          <p:cNvSpPr/>
          <p:nvPr/>
        </p:nvSpPr>
        <p:spPr>
          <a:xfrm>
            <a:off x="1295400" y="4724400"/>
            <a:ext cx="7543800" cy="1447800"/>
          </a:xfrm>
          <a:prstGeom prst="snip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পুরুষের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পাশে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মহিলা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দাঁড়ায়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উভয়ে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নামাজে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অংশীদার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পুরুষের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নামাজ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বাতিল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াাাা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066800"/>
            <a:ext cx="6248400" cy="336923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8" descr="images কস.png"/>
          <p:cNvPicPr>
            <a:picLocks noChangeAspect="1"/>
          </p:cNvPicPr>
          <p:nvPr/>
        </p:nvPicPr>
        <p:blipFill>
          <a:blip r:embed="rId3">
            <a:lum bright="40000"/>
          </a:blip>
          <a:srcRect l="39265" t="29775" r="38983" b="29817"/>
          <a:stretch>
            <a:fillRect/>
          </a:stretch>
        </p:blipFill>
        <p:spPr>
          <a:xfrm>
            <a:off x="2743201" y="1066800"/>
            <a:ext cx="5029200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276600" y="152400"/>
            <a:ext cx="30480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কাজা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নামাজ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Snip Same Side Corner Rectangle 6"/>
          <p:cNvSpPr/>
          <p:nvPr/>
        </p:nvSpPr>
        <p:spPr>
          <a:xfrm>
            <a:off x="1143000" y="4800600"/>
            <a:ext cx="7543800" cy="1143000"/>
          </a:xfrm>
          <a:prstGeom prst="snip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কারো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নামাজ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কাজা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স্মরণ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হওয়া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মাত্র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আদায়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াাাা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302925"/>
            <a:ext cx="6248400" cy="289698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066800" y="4648200"/>
            <a:ext cx="7848600" cy="1981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ওয়াক্তিয়া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নামাজের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পূর্বে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কাজা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নামাজ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আদায়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ওয়াক্তিয়া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নামাজ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ছুটে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যাওয়ার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সম্ভাবনা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ওয়াক্তিয়া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নামাজ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প্রথমে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আদায়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কাজা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নামাজ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পড়তে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াাাা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2398" y="1066800"/>
            <a:ext cx="5406004" cy="336923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Rounded Rectangle 9"/>
          <p:cNvSpPr/>
          <p:nvPr/>
        </p:nvSpPr>
        <p:spPr>
          <a:xfrm>
            <a:off x="3276600" y="152400"/>
            <a:ext cx="30480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কাজা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নামাজ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Process 6"/>
          <p:cNvSpPr/>
          <p:nvPr/>
        </p:nvSpPr>
        <p:spPr>
          <a:xfrm>
            <a:off x="1066800" y="4648200"/>
            <a:ext cx="7772400" cy="19812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কয়েক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ওয়াক্ত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নামাজ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কাজা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যেভাবে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ওয়াজিব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ধারাবাহিকতায়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কাজা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নিবে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পাঁচ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ওয়াক্তের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কাজা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ধারাবাহিকতার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বিধান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রহিত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।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াাাা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7976" y="1066800"/>
            <a:ext cx="5174847" cy="336923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Rounded Rectangle 7"/>
          <p:cNvSpPr/>
          <p:nvPr/>
        </p:nvSpPr>
        <p:spPr>
          <a:xfrm>
            <a:off x="3276600" y="152400"/>
            <a:ext cx="30480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কাজা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নামাজ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wn Arrow 5"/>
          <p:cNvSpPr/>
          <p:nvPr/>
        </p:nvSpPr>
        <p:spPr>
          <a:xfrm>
            <a:off x="2514600" y="152400"/>
            <a:ext cx="5410200" cy="10668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2819400"/>
            <a:ext cx="4267200" cy="3810000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মো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. </a:t>
            </a:r>
            <a:r>
              <a:rPr kumimoji="0" lang="en-US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জাফর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আলী</a:t>
            </a:r>
            <a:endParaRPr kumimoji="0" lang="bn-BD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আরবি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প্রভাষক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,</a:t>
            </a:r>
          </a:p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রামপুর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আদর্শ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আলিম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মাদরাসা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চাঁদপুর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সদর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চাঁদপুর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।</a:t>
            </a:r>
          </a:p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মোবাইল নং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০১৮১৪২৪১১৬২</a:t>
            </a:r>
          </a:p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E-mail:mmzafar62@gmail.com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95800" y="3505200"/>
            <a:ext cx="441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শ্রে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ণি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দশম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আকাইদ ও ফিকহ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 ২য়-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পরিচ্ছেদ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 ২য়</a:t>
            </a: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শনিবার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১৯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জুন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২০২১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22-10-02-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228601"/>
            <a:ext cx="2438400" cy="3276600"/>
          </a:xfrm>
          <a:prstGeom prst="rect">
            <a:avLst/>
          </a:prstGeom>
        </p:spPr>
      </p:pic>
      <p:pic>
        <p:nvPicPr>
          <p:cNvPr id="10" name="Picture 9" descr="PicsArt_09-05-06.55.4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609600"/>
            <a:ext cx="2600325" cy="217646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419600" y="228600"/>
            <a:ext cx="16764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Snip Same Side Corner Rectangle 6"/>
          <p:cNvSpPr/>
          <p:nvPr/>
        </p:nvSpPr>
        <p:spPr>
          <a:xfrm>
            <a:off x="1143000" y="1143000"/>
            <a:ext cx="6096000" cy="609600"/>
          </a:xfrm>
          <a:prstGeom prst="snip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জামাতের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নামাজ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আদায়ের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হুকুম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9200" y="1981200"/>
            <a:ext cx="14478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ক.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ফরজ</a:t>
            </a:r>
            <a:endParaRPr lang="en-US" sz="32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95600" y="1981200"/>
            <a:ext cx="16764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খ.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ওয়াজিব</a:t>
            </a:r>
            <a:endParaRPr lang="en-US" sz="32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24400" y="1981200"/>
            <a:ext cx="14478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গ.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সুন্নাত</a:t>
            </a:r>
            <a:endParaRPr lang="en-US" sz="32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77000" y="1981200"/>
            <a:ext cx="16764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ঘ.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মুস্তাহাব</a:t>
            </a:r>
            <a:endParaRPr lang="en-US" sz="32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Snip Same Side Corner Rectangle 9"/>
          <p:cNvSpPr/>
          <p:nvPr/>
        </p:nvSpPr>
        <p:spPr>
          <a:xfrm>
            <a:off x="1066800" y="2819400"/>
            <a:ext cx="5410200" cy="609600"/>
          </a:xfrm>
          <a:prstGeom prst="snip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ইমামতির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2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সর্বোত্তম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32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Snip Same Side Corner Rectangle 10"/>
          <p:cNvSpPr/>
          <p:nvPr/>
        </p:nvSpPr>
        <p:spPr>
          <a:xfrm>
            <a:off x="5791200" y="4343400"/>
            <a:ext cx="2819400" cy="609600"/>
          </a:xfrm>
          <a:prstGeom prst="snip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iii.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দানশীল</a:t>
            </a:r>
            <a:endParaRPr lang="en-US" sz="32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Snip Same Side Corner Rectangle 11"/>
          <p:cNvSpPr/>
          <p:nvPr/>
        </p:nvSpPr>
        <p:spPr>
          <a:xfrm>
            <a:off x="1066800" y="4343400"/>
            <a:ext cx="4572000" cy="609600"/>
          </a:xfrm>
          <a:prstGeom prst="snip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ii.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বিশুদ্ধ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কুরআন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তিলাওয়াতকারী</a:t>
            </a:r>
            <a:endParaRPr lang="en-US" sz="32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Snip Same Side Corner Rectangle 12"/>
          <p:cNvSpPr/>
          <p:nvPr/>
        </p:nvSpPr>
        <p:spPr>
          <a:xfrm>
            <a:off x="1066800" y="3657600"/>
            <a:ext cx="4495800" cy="609600"/>
          </a:xfrm>
          <a:prstGeom prst="snip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সুন্নাহর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ব্যাপারে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জ্ঞাত</a:t>
            </a:r>
            <a:endParaRPr lang="en-US" sz="32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66800" y="5105400"/>
            <a:ext cx="49530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ক.i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খ.ii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গ.i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ও ii  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ঘ.ii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ও iii    </a:t>
            </a:r>
            <a:endParaRPr lang="en-US" sz="32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14" descr="images ববব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1981200"/>
            <a:ext cx="533400" cy="657508"/>
          </a:xfrm>
          <a:prstGeom prst="rect">
            <a:avLst/>
          </a:prstGeom>
        </p:spPr>
      </p:pic>
      <p:pic>
        <p:nvPicPr>
          <p:cNvPr id="16" name="Picture 15" descr="images বববব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7000" y="5580330"/>
            <a:ext cx="381000" cy="4696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4" grpId="0" animBg="1"/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10277422_1529404553979333_8889007070542416042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28600"/>
            <a:ext cx="6019800" cy="44847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6" name="Snip Same Side Corner Rectangle 15"/>
          <p:cNvSpPr/>
          <p:nvPr/>
        </p:nvSpPr>
        <p:spPr>
          <a:xfrm>
            <a:off x="3962400" y="4800600"/>
            <a:ext cx="2362200" cy="609600"/>
          </a:xfrm>
          <a:prstGeom prst="snip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066800" y="5562600"/>
            <a:ext cx="7924800" cy="990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জামাতে</a:t>
            </a:r>
            <a:r>
              <a:rPr lang="en-US" sz="36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নামাজ</a:t>
            </a:r>
            <a:r>
              <a:rPr lang="en-US" sz="36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আদায়ের</a:t>
            </a:r>
            <a:r>
              <a:rPr lang="en-US" sz="36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হুকুম</a:t>
            </a:r>
            <a:r>
              <a:rPr lang="en-US" sz="36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জামাতে</a:t>
            </a:r>
            <a:r>
              <a:rPr lang="en-US" sz="36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মুসল্লিদের</a:t>
            </a:r>
            <a:r>
              <a:rPr lang="en-US" sz="36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দাঁড়ানো</a:t>
            </a:r>
            <a:r>
              <a:rPr lang="en-US" sz="36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কাজা</a:t>
            </a:r>
            <a:r>
              <a:rPr lang="en-US" sz="36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নামাজের</a:t>
            </a:r>
            <a:r>
              <a:rPr lang="en-US" sz="36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36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3-07-11-images.jpg"/>
          <p:cNvPicPr>
            <a:picLocks noChangeAspect="1"/>
          </p:cNvPicPr>
          <p:nvPr/>
        </p:nvPicPr>
        <p:blipFill>
          <a:blip r:embed="rId2"/>
          <a:srcRect b="6785"/>
          <a:stretch>
            <a:fillRect/>
          </a:stretch>
        </p:blipFill>
        <p:spPr>
          <a:xfrm>
            <a:off x="990600" y="1371600"/>
            <a:ext cx="8001000" cy="51816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447800" y="228600"/>
            <a:ext cx="731520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অসংখ্য</a:t>
            </a:r>
            <a:r>
              <a:rPr lang="en-US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wn Arrow 5"/>
          <p:cNvSpPr/>
          <p:nvPr/>
        </p:nvSpPr>
        <p:spPr>
          <a:xfrm>
            <a:off x="1981200" y="228600"/>
            <a:ext cx="5943600" cy="8382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images ৪৪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524000"/>
            <a:ext cx="4343400" cy="30519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 descr="images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1524000"/>
            <a:ext cx="4191000" cy="304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Snip Same Side Corner Rectangle 8"/>
          <p:cNvSpPr/>
          <p:nvPr/>
        </p:nvSpPr>
        <p:spPr>
          <a:xfrm>
            <a:off x="2590800" y="5486400"/>
            <a:ext cx="4648200" cy="990600"/>
          </a:xfrm>
          <a:prstGeom prst="snip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জামাতে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নামাজ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আদায়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743200" y="4724400"/>
            <a:ext cx="4495800" cy="609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পাচ্ছ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819400" y="228600"/>
            <a:ext cx="3505200" cy="762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ঘোষণা</a:t>
            </a:r>
            <a:endParaRPr lang="en-US" sz="44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download জ.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1506" y="1219200"/>
            <a:ext cx="7100494" cy="40642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Snip Same Side Corner Rectangle 7"/>
          <p:cNvSpPr/>
          <p:nvPr/>
        </p:nvSpPr>
        <p:spPr>
          <a:xfrm>
            <a:off x="990600" y="5562600"/>
            <a:ext cx="7848600" cy="990600"/>
          </a:xfrm>
          <a:prstGeom prst="snip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জামাত</a:t>
            </a:r>
            <a:r>
              <a:rPr lang="en-US" sz="80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8000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কাজা</a:t>
            </a:r>
            <a:r>
              <a:rPr lang="en-US" sz="80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নামাজ</a:t>
            </a:r>
            <a:endParaRPr lang="en-US" sz="8000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10000" y="152400"/>
            <a:ext cx="24384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62000" y="1447800"/>
            <a:ext cx="8305800" cy="434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….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জামাতে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নামাজ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আদায়ের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বিধান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জামাতে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নামাজে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দাঁড়ানোর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মহিলাদের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জামাতে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শরীক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হওয়ার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হুকুম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124200" y="228600"/>
            <a:ext cx="4191000" cy="11430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জামাতের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হুকুম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download জ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676401"/>
            <a:ext cx="4694835" cy="3124200"/>
          </a:xfrm>
          <a:prstGeom prst="rect">
            <a:avLst/>
          </a:prstGeom>
        </p:spPr>
      </p:pic>
      <p:sp>
        <p:nvSpPr>
          <p:cNvPr id="8" name="Left Arrow 7"/>
          <p:cNvSpPr/>
          <p:nvPr/>
        </p:nvSpPr>
        <p:spPr>
          <a:xfrm>
            <a:off x="5867400" y="2514600"/>
            <a:ext cx="2971800" cy="1371600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সুন্নাতে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মুয়াক্কাদা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৩১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0"/>
            <a:ext cx="5257800" cy="2445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Snip Same Side Corner Rectangle 5"/>
          <p:cNvSpPr/>
          <p:nvPr/>
        </p:nvSpPr>
        <p:spPr>
          <a:xfrm>
            <a:off x="1295400" y="2438400"/>
            <a:ext cx="7239000" cy="762000"/>
          </a:xfrm>
          <a:prstGeom prst="snip2Same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ইমামতির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সর্বোত্তম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ব্যক্তি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990600" y="3276600"/>
            <a:ext cx="7848600" cy="762000"/>
          </a:xfrm>
          <a:prstGeom prst="downArrow">
            <a:avLst>
              <a:gd name="adj1" fmla="val 50000"/>
              <a:gd name="adj2" fmla="val 5923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সুন্নাতের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ব্যাপারে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জ্ঞাত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1066800" y="4114800"/>
            <a:ext cx="7848600" cy="762000"/>
          </a:xfrm>
          <a:prstGeom prst="downArrow">
            <a:avLst>
              <a:gd name="adj1" fmla="val 50000"/>
              <a:gd name="adj2" fmla="val 5923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বিশুদ্ধ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তেলাওয়াতকারী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1066800" y="4953000"/>
            <a:ext cx="7848600" cy="762000"/>
          </a:xfrm>
          <a:prstGeom prst="downArrow">
            <a:avLst>
              <a:gd name="adj1" fmla="val 50000"/>
              <a:gd name="adj2" fmla="val 5923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পরহেযগার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1143000" y="5867400"/>
            <a:ext cx="7848600" cy="762000"/>
          </a:xfrm>
          <a:prstGeom prst="downArrow">
            <a:avLst>
              <a:gd name="adj1" fmla="val 50000"/>
              <a:gd name="adj2" fmla="val 5923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বয়স্ক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2667000" y="76200"/>
            <a:ext cx="4038600" cy="1066800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যাদের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ইমামতি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মাকরুহ</a:t>
            </a:r>
            <a:endParaRPr lang="en-US" sz="3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Snip Diagonal Corner Rectangle 6"/>
          <p:cNvSpPr/>
          <p:nvPr/>
        </p:nvSpPr>
        <p:spPr>
          <a:xfrm>
            <a:off x="5943600" y="1981200"/>
            <a:ext cx="2743200" cy="685800"/>
          </a:xfrm>
          <a:prstGeom prst="snip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ক্রীতদাস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Snip Diagonal Corner Rectangle 7"/>
          <p:cNvSpPr/>
          <p:nvPr/>
        </p:nvSpPr>
        <p:spPr>
          <a:xfrm>
            <a:off x="6019800" y="3581400"/>
            <a:ext cx="2743200" cy="685800"/>
          </a:xfrm>
          <a:prstGeom prst="snip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ফাসেক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Snip Diagonal Corner Rectangle 8"/>
          <p:cNvSpPr/>
          <p:nvPr/>
        </p:nvSpPr>
        <p:spPr>
          <a:xfrm>
            <a:off x="6096000" y="5562600"/>
            <a:ext cx="2743200" cy="685800"/>
          </a:xfrm>
          <a:prstGeom prst="snip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অন্ধ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download ক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1371600"/>
            <a:ext cx="2262188" cy="160132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3" name="Picture 12" descr="download ফ.jpg"/>
          <p:cNvPicPr>
            <a:picLocks noChangeAspect="1"/>
          </p:cNvPicPr>
          <p:nvPr/>
        </p:nvPicPr>
        <p:blipFill>
          <a:blip r:embed="rId3"/>
          <a:srcRect r="28000"/>
          <a:stretch>
            <a:fillRect/>
          </a:stretch>
        </p:blipFill>
        <p:spPr>
          <a:xfrm>
            <a:off x="2895600" y="3124199"/>
            <a:ext cx="2286000" cy="183726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4" name="Picture 13" descr="download অ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5600" y="5105400"/>
            <a:ext cx="2328472" cy="1600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2667000" y="76200"/>
            <a:ext cx="4038600" cy="1066800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যাদের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ইমামতি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মাকরুহ</a:t>
            </a:r>
            <a:endParaRPr lang="en-US" sz="3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Snip Diagonal Corner Rectangle 9"/>
          <p:cNvSpPr/>
          <p:nvPr/>
        </p:nvSpPr>
        <p:spPr>
          <a:xfrm>
            <a:off x="6096000" y="2209800"/>
            <a:ext cx="2743200" cy="685800"/>
          </a:xfrm>
          <a:prstGeom prst="snip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অবৈধ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সন্তান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Snip Diagonal Corner Rectangle 10"/>
          <p:cNvSpPr/>
          <p:nvPr/>
        </p:nvSpPr>
        <p:spPr>
          <a:xfrm>
            <a:off x="4038600" y="4114800"/>
            <a:ext cx="4953000" cy="685800"/>
          </a:xfrm>
          <a:prstGeom prst="snip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মহিলাদের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জামায়াত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download থ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1600200"/>
            <a:ext cx="2800350" cy="15681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Picture 13" descr="download নন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4425" y="4876800"/>
            <a:ext cx="2924175" cy="19459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Picture 14" descr="images াাা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3733800"/>
            <a:ext cx="2917371" cy="1676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6" name="Right Arrow 15"/>
          <p:cNvSpPr/>
          <p:nvPr/>
        </p:nvSpPr>
        <p:spPr>
          <a:xfrm>
            <a:off x="2362200" y="5867400"/>
            <a:ext cx="1905000" cy="7620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বৈধ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444</TotalTime>
  <Words>455</Words>
  <Application>Microsoft Office PowerPoint</Application>
  <PresentationFormat>On-screen Show (4:3)</PresentationFormat>
  <Paragraphs>87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Solstice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wdrruyeu43ip</dc:creator>
  <cp:lastModifiedBy>wdrruyeu43ip</cp:lastModifiedBy>
  <cp:revision>44</cp:revision>
  <dcterms:created xsi:type="dcterms:W3CDTF">2020-09-06T04:09:34Z</dcterms:created>
  <dcterms:modified xsi:type="dcterms:W3CDTF">2021-06-19T06:10:11Z</dcterms:modified>
</cp:coreProperties>
</file>