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9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4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8123-D2F0-4DD8-BE8B-6C4EE420F08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E96A-FC48-4339-8F22-92EDD13E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0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ok.gov.bd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-43296" y="41564"/>
            <a:ext cx="33909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333625" y="1295400"/>
            <a:ext cx="2819400" cy="300538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87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391025" y="2286000"/>
            <a:ext cx="2819400" cy="323398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87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6143625" y="3733800"/>
            <a:ext cx="2819400" cy="3048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7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2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6"/>
            <a:ext cx="9144000" cy="69114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196314"/>
            <a:ext cx="1168400" cy="9144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5" name="Picture 4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" y="1600200"/>
            <a:ext cx="1168400" cy="914400"/>
          </a:xfrm>
          <a:prstGeom prst="rect">
            <a:avLst/>
          </a:prstGeom>
        </p:spPr>
      </p:pic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28" y="2971800"/>
            <a:ext cx="1168400" cy="914400"/>
          </a:xfrm>
          <a:prstGeom prst="rect">
            <a:avLst/>
          </a:prstGeom>
        </p:spPr>
      </p:pic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" y="4419600"/>
            <a:ext cx="1168400" cy="914400"/>
          </a:xfrm>
          <a:prstGeom prst="rect">
            <a:avLst/>
          </a:prstGeom>
        </p:spPr>
      </p:pic>
      <p:pic>
        <p:nvPicPr>
          <p:cNvPr id="8" name="Picture 7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00" y="5867400"/>
            <a:ext cx="1168400" cy="914400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>
            <a:off x="4133850" y="3067051"/>
            <a:ext cx="838200" cy="623661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114890">
            <a:off x="1113542" y="4513707"/>
            <a:ext cx="3511754" cy="7386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SAINT GEROSAS JUNIOR SCHOOL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4972050" y="3381375"/>
            <a:ext cx="1123950" cy="762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7672641">
            <a:off x="886340" y="4179952"/>
            <a:ext cx="1783670" cy="64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6749601">
            <a:off x="881865" y="4849292"/>
            <a:ext cx="2666644" cy="621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4824683">
            <a:off x="879306" y="1946691"/>
            <a:ext cx="2666644" cy="385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3860576">
            <a:off x="976987" y="2510083"/>
            <a:ext cx="1783670" cy="64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>
            <a:off x="1076325" y="3371850"/>
            <a:ext cx="1200150" cy="85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>
            <a:off x="2981326" y="3381377"/>
            <a:ext cx="1123950" cy="762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1" y="3186341"/>
            <a:ext cx="772555" cy="537561"/>
            <a:chOff x="2286000" y="3186339"/>
            <a:chExt cx="772555" cy="537561"/>
          </a:xfrm>
        </p:grpSpPr>
        <p:sp>
          <p:nvSpPr>
            <p:cNvPr id="19" name="Cube 18"/>
            <p:cNvSpPr/>
            <p:nvPr/>
          </p:nvSpPr>
          <p:spPr>
            <a:xfrm flipH="1">
              <a:off x="2286000" y="3186339"/>
              <a:ext cx="685800" cy="457200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3625" y="3319176"/>
              <a:ext cx="724930" cy="40472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লাল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15875" y="2876489"/>
            <a:ext cx="789326" cy="40728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সুইচ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3731657"/>
            <a:ext cx="1200150" cy="40728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রাউডার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200" y="990601"/>
            <a:ext cx="711200" cy="4672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১নং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1" y="2454920"/>
            <a:ext cx="711200" cy="4672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২নং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00" y="3805535"/>
            <a:ext cx="812800" cy="4672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৩নং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001" y="5253335"/>
            <a:ext cx="711200" cy="4672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৪নং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201" y="6320136"/>
            <a:ext cx="711200" cy="4672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৫নং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79006" y="581189"/>
            <a:ext cx="754620" cy="276999"/>
            <a:chOff x="1579005" y="581188"/>
            <a:chExt cx="754620" cy="276999"/>
          </a:xfrm>
        </p:grpSpPr>
        <p:sp>
          <p:nvSpPr>
            <p:cNvPr id="29" name="5-Point Star 28"/>
            <p:cNvSpPr/>
            <p:nvPr/>
          </p:nvSpPr>
          <p:spPr>
            <a:xfrm>
              <a:off x="1579005" y="581188"/>
              <a:ext cx="171450" cy="144650"/>
            </a:xfrm>
            <a:prstGeom prst="star5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78175" y="581188"/>
              <a:ext cx="55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৩নং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5-Point Star 30"/>
          <p:cNvSpPr/>
          <p:nvPr/>
        </p:nvSpPr>
        <p:spPr>
          <a:xfrm>
            <a:off x="2724150" y="3162301"/>
            <a:ext cx="171450" cy="144650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1168401" y="4844028"/>
            <a:ext cx="152400" cy="108972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1168401" y="4844028"/>
            <a:ext cx="152400" cy="108972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96001" y="152400"/>
            <a:ext cx="2566019" cy="6629400"/>
            <a:chOff x="6096000" y="152400"/>
            <a:chExt cx="3124200" cy="6629400"/>
          </a:xfrm>
        </p:grpSpPr>
        <p:sp>
          <p:nvSpPr>
            <p:cNvPr id="35" name="TextBox 34"/>
            <p:cNvSpPr txBox="1"/>
            <p:nvPr/>
          </p:nvSpPr>
          <p:spPr>
            <a:xfrm>
              <a:off x="7670800" y="99060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১নং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28000" y="243840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২নং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800" y="3881735"/>
              <a:ext cx="81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৩নং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04200" y="5329535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৪নং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09000" y="624840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৫নং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096000" y="152400"/>
              <a:ext cx="3048000" cy="6629400"/>
              <a:chOff x="6096000" y="152400"/>
              <a:chExt cx="3048000" cy="6629400"/>
            </a:xfrm>
          </p:grpSpPr>
          <p:pic>
            <p:nvPicPr>
              <p:cNvPr id="41" name="Picture 40" descr="compute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89800" y="152400"/>
                <a:ext cx="1168400" cy="914400"/>
              </a:xfrm>
              <a:prstGeom prst="rect">
                <a:avLst/>
              </a:prstGeom>
            </p:spPr>
          </p:pic>
          <p:pic>
            <p:nvPicPr>
              <p:cNvPr id="42" name="Picture 41" descr="compute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47000" y="1600200"/>
                <a:ext cx="1168400" cy="914400"/>
              </a:xfrm>
              <a:prstGeom prst="rect">
                <a:avLst/>
              </a:prstGeom>
            </p:spPr>
          </p:pic>
          <p:pic>
            <p:nvPicPr>
              <p:cNvPr id="43" name="Picture 42" descr="compute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75600" y="3048000"/>
                <a:ext cx="1168400" cy="914400"/>
              </a:xfrm>
              <a:prstGeom prst="rect">
                <a:avLst/>
              </a:prstGeom>
            </p:spPr>
          </p:pic>
          <p:pic>
            <p:nvPicPr>
              <p:cNvPr id="44" name="Picture 43" descr="compute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23200" y="4419600"/>
                <a:ext cx="1168400" cy="914400"/>
              </a:xfrm>
              <a:prstGeom prst="rect">
                <a:avLst/>
              </a:prstGeom>
            </p:spPr>
          </p:pic>
          <p:pic>
            <p:nvPicPr>
              <p:cNvPr id="45" name="Picture 44" descr="compute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66000" y="5867400"/>
                <a:ext cx="1168400" cy="914400"/>
              </a:xfrm>
              <a:prstGeom prst="rect">
                <a:avLst/>
              </a:prstGeom>
            </p:spPr>
          </p:pic>
          <p:sp>
            <p:nvSpPr>
              <p:cNvPr id="46" name="Rounded Rectangle 45"/>
              <p:cNvSpPr/>
              <p:nvPr/>
            </p:nvSpPr>
            <p:spPr>
              <a:xfrm rot="17625512">
                <a:off x="5700955" y="1956034"/>
                <a:ext cx="2666644" cy="6210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14557182">
                <a:off x="5762007" y="4757428"/>
                <a:ext cx="2550492" cy="6848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zz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18858148">
                <a:off x="6405205" y="2560261"/>
                <a:ext cx="1715992" cy="5920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13563789">
                <a:off x="6489727" y="4140805"/>
                <a:ext cx="1715992" cy="5920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10800000">
                <a:off x="6705600" y="3381375"/>
                <a:ext cx="1435073" cy="762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6000" y="3200400"/>
                <a:ext cx="685800" cy="527145"/>
                <a:chOff x="6096000" y="3200400"/>
                <a:chExt cx="685800" cy="527145"/>
              </a:xfrm>
            </p:grpSpPr>
            <p:sp>
              <p:nvSpPr>
                <p:cNvPr id="52" name="Cube 51"/>
                <p:cNvSpPr/>
                <p:nvPr/>
              </p:nvSpPr>
              <p:spPr>
                <a:xfrm>
                  <a:off x="6096000" y="3200400"/>
                  <a:ext cx="685800" cy="457200"/>
                </a:xfrm>
                <a:prstGeom prst="cub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096000" y="3352800"/>
                  <a:ext cx="608231" cy="374745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b="1" dirty="0" smtClean="0">
                      <a:latin typeface="NikoshBAN" pitchFamily="2" charset="0"/>
                      <a:cs typeface="NikoshBAN" pitchFamily="2" charset="0"/>
                    </a:rPr>
                    <a:t>নীল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1172029" y="4844029"/>
            <a:ext cx="809172" cy="276999"/>
            <a:chOff x="1172028" y="4844028"/>
            <a:chExt cx="809172" cy="276999"/>
          </a:xfrm>
        </p:grpSpPr>
        <p:sp>
          <p:nvSpPr>
            <p:cNvPr id="55" name="5-Point Star 54"/>
            <p:cNvSpPr/>
            <p:nvPr/>
          </p:nvSpPr>
          <p:spPr>
            <a:xfrm>
              <a:off x="1172028" y="4844028"/>
              <a:ext cx="152400" cy="108972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22300" y="4844028"/>
              <a:ext cx="65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latin typeface="NikoshBAN" pitchFamily="2" charset="0"/>
                  <a:cs typeface="NikoshBAN" pitchFamily="2" charset="0"/>
                </a:rPr>
                <a:t>রা ২নং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2029" y="4853379"/>
            <a:ext cx="809172" cy="276999"/>
            <a:chOff x="1172028" y="4844028"/>
            <a:chExt cx="809172" cy="276999"/>
          </a:xfrm>
        </p:grpSpPr>
        <p:sp>
          <p:nvSpPr>
            <p:cNvPr id="58" name="5-Point Star 57"/>
            <p:cNvSpPr/>
            <p:nvPr/>
          </p:nvSpPr>
          <p:spPr>
            <a:xfrm>
              <a:off x="1172028" y="4844028"/>
              <a:ext cx="152400" cy="108972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22300" y="4844028"/>
              <a:ext cx="65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latin typeface="NikoshBAN" pitchFamily="2" charset="0"/>
                  <a:cs typeface="NikoshBAN" pitchFamily="2" charset="0"/>
                </a:rPr>
                <a:t>রা ২নং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72029" y="4829176"/>
            <a:ext cx="809172" cy="276999"/>
            <a:chOff x="1172028" y="4844028"/>
            <a:chExt cx="809172" cy="276999"/>
          </a:xfrm>
        </p:grpSpPr>
        <p:sp>
          <p:nvSpPr>
            <p:cNvPr id="61" name="5-Point Star 60"/>
            <p:cNvSpPr/>
            <p:nvPr/>
          </p:nvSpPr>
          <p:spPr>
            <a:xfrm>
              <a:off x="1172028" y="4844028"/>
              <a:ext cx="152400" cy="108972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22300" y="4844028"/>
              <a:ext cx="65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latin typeface="NikoshBAN" pitchFamily="2" charset="0"/>
                  <a:cs typeface="NikoshBAN" pitchFamily="2" charset="0"/>
                </a:rPr>
                <a:t>রা ২নং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62504" y="4838701"/>
            <a:ext cx="809172" cy="276999"/>
            <a:chOff x="1172028" y="4844028"/>
            <a:chExt cx="809172" cy="276999"/>
          </a:xfrm>
        </p:grpSpPr>
        <p:sp>
          <p:nvSpPr>
            <p:cNvPr id="64" name="5-Point Star 63"/>
            <p:cNvSpPr/>
            <p:nvPr/>
          </p:nvSpPr>
          <p:spPr>
            <a:xfrm>
              <a:off x="1172028" y="4844028"/>
              <a:ext cx="152400" cy="108972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22300" y="4844028"/>
              <a:ext cx="65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 ২নং</a:t>
              </a:r>
              <a:endParaRPr lang="en-US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791201" y="2895600"/>
            <a:ext cx="789326" cy="40728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সুইচ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3759286">
            <a:off x="5027216" y="4945907"/>
            <a:ext cx="3316615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n-IN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সেন্ট জোসেফ নিম্ন মাধ্যমিক 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2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28600"/>
            <a:ext cx="6581775" cy="62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143001"/>
            <a:ext cx="8610600" cy="553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কিশোরীরা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83" y="2357927"/>
            <a:ext cx="8589818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মজাদার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05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85726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505239" y="457200"/>
            <a:ext cx="1704561" cy="1524000"/>
            <a:chOff x="533400" y="228600"/>
            <a:chExt cx="1391478" cy="1524000"/>
          </a:xfrm>
        </p:grpSpPr>
        <p:pic>
          <p:nvPicPr>
            <p:cNvPr id="5" name="Picture 2" descr="C:\Documents and Settings\ConnectingClassRoom\Desktop\Personal Presentation\Picture 7.png"/>
            <p:cNvPicPr>
              <a:picLocks noChangeAspect="1" noChangeArrowheads="1"/>
            </p:cNvPicPr>
            <p:nvPr/>
          </p:nvPicPr>
          <p:blipFill>
            <a:blip r:embed="rId3"/>
            <a:srcRect l="26415" t="24096" r="58491" b="44579"/>
            <a:stretch>
              <a:fillRect/>
            </a:stretch>
          </p:blipFill>
          <p:spPr bwMode="auto">
            <a:xfrm>
              <a:off x="533400" y="228600"/>
              <a:ext cx="1391478" cy="1524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924180" y="304800"/>
              <a:ext cx="762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7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২০১৩ শিক্ষাবর্ষে বি,ড  কোর্সে </a:t>
              </a:r>
            </a:p>
            <a:p>
              <a:pPr algn="ctr"/>
              <a:r>
                <a:rPr lang="bn-BD" sz="7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ভর্তি চলছে</a:t>
              </a:r>
              <a:endParaRPr lang="en-US" sz="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2" descr="C:\Documents and Settings\ConnectingClassRoom\Desktop\Personal Presentation\platform_connection_PA_md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9727" y="457200"/>
            <a:ext cx="1524000" cy="140607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2057400" y="596901"/>
            <a:ext cx="56896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450670" y="2655570"/>
            <a:ext cx="2541450" cy="3223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029200" y="2655570"/>
            <a:ext cx="2971800" cy="3223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Notched Right Arrow 10"/>
          <p:cNvSpPr/>
          <p:nvPr/>
        </p:nvSpPr>
        <p:spPr>
          <a:xfrm rot="16200000">
            <a:off x="6327044" y="3033386"/>
            <a:ext cx="3124200" cy="562626"/>
          </a:xfrm>
          <a:prstGeom prst="notched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2245" y="700158"/>
            <a:ext cx="4520055" cy="150810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ইন্টারনেটে নিজের তথ্য অন্যের সামনে তুলে ধরার যে ব্যবস্থা নেওয়া হয়, তাকে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ওয়েব সাইড বলে।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645" y="6223000"/>
            <a:ext cx="4114800" cy="40728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সাইট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940300" y="6210300"/>
            <a:ext cx="3962400" cy="40728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রাজউক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উত্তরা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48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1" y="609601"/>
            <a:ext cx="4151195" cy="63577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hlinkClick r:id="rId3"/>
              </a:rPr>
              <a:t>www.ebook.gov.bd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068" y="3204481"/>
            <a:ext cx="3154909" cy="63577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solidFill>
                  <a:srgbClr val="00B050"/>
                </a:solidFill>
              </a:rPr>
              <a:t>www.nctb.gov.bd</a:t>
            </a:r>
            <a:endParaRPr lang="en-AU" sz="2800" u="sng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1245375"/>
            <a:ext cx="3011022" cy="1783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2" y="3746313"/>
            <a:ext cx="3229975" cy="202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5" y="3705818"/>
            <a:ext cx="3340731" cy="212413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22375" y="5943600"/>
            <a:ext cx="3788225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32" tIns="45716" rIns="91432" bIns="457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বহুল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ওয়েবসাইট</a:t>
            </a:r>
            <a:endParaRPr lang="en-AU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245374"/>
            <a:ext cx="3349806" cy="21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7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2659" r="12332" b="40402"/>
          <a:stretch/>
        </p:blipFill>
        <p:spPr bwMode="auto">
          <a:xfrm>
            <a:off x="1234987" y="1090189"/>
            <a:ext cx="6525748" cy="450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3505200" y="173006"/>
            <a:ext cx="4419601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আদর্শ ওয়েবসাইটের চিত্র</a:t>
            </a:r>
            <a:endParaRPr lang="en-AU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788868">
            <a:off x="413" y="601659"/>
            <a:ext cx="2170450" cy="9845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 লগো</a:t>
            </a:r>
            <a:endParaRPr lang="en-AU" sz="2400" b="1" dirty="0">
              <a:ln w="10541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900" y="2455158"/>
            <a:ext cx="2508073" cy="2818297"/>
            <a:chOff x="382139" y="2810405"/>
            <a:chExt cx="2593075" cy="1187355"/>
          </a:xfrm>
        </p:grpSpPr>
        <p:sp>
          <p:nvSpPr>
            <p:cNvPr id="17" name="Left-Right-Up Arrow 19"/>
            <p:cNvSpPr/>
            <p:nvPr/>
          </p:nvSpPr>
          <p:spPr>
            <a:xfrm rot="16200000">
              <a:off x="1084999" y="2107545"/>
              <a:ext cx="1187355" cy="2593075"/>
            </a:xfrm>
            <a:custGeom>
              <a:avLst/>
              <a:gdLst>
                <a:gd name="connsiteX0" fmla="*/ 0 w 1173707"/>
                <a:gd name="connsiteY0" fmla="*/ 1835620 h 2129047"/>
                <a:gd name="connsiteX1" fmla="*/ 293427 w 1173707"/>
                <a:gd name="connsiteY1" fmla="*/ 1542194 h 2129047"/>
                <a:gd name="connsiteX2" fmla="*/ 293427 w 1173707"/>
                <a:gd name="connsiteY2" fmla="*/ 1688907 h 2129047"/>
                <a:gd name="connsiteX3" fmla="*/ 440140 w 1173707"/>
                <a:gd name="connsiteY3" fmla="*/ 1688907 h 2129047"/>
                <a:gd name="connsiteX4" fmla="*/ 440140 w 1173707"/>
                <a:gd name="connsiteY4" fmla="*/ 293427 h 2129047"/>
                <a:gd name="connsiteX5" fmla="*/ 293427 w 1173707"/>
                <a:gd name="connsiteY5" fmla="*/ 293427 h 2129047"/>
                <a:gd name="connsiteX6" fmla="*/ 586854 w 1173707"/>
                <a:gd name="connsiteY6" fmla="*/ 0 h 2129047"/>
                <a:gd name="connsiteX7" fmla="*/ 880280 w 1173707"/>
                <a:gd name="connsiteY7" fmla="*/ 293427 h 2129047"/>
                <a:gd name="connsiteX8" fmla="*/ 733567 w 1173707"/>
                <a:gd name="connsiteY8" fmla="*/ 293427 h 2129047"/>
                <a:gd name="connsiteX9" fmla="*/ 733567 w 1173707"/>
                <a:gd name="connsiteY9" fmla="*/ 1688907 h 2129047"/>
                <a:gd name="connsiteX10" fmla="*/ 880280 w 1173707"/>
                <a:gd name="connsiteY10" fmla="*/ 1688907 h 2129047"/>
                <a:gd name="connsiteX11" fmla="*/ 880280 w 1173707"/>
                <a:gd name="connsiteY11" fmla="*/ 1542194 h 2129047"/>
                <a:gd name="connsiteX12" fmla="*/ 1173707 w 1173707"/>
                <a:gd name="connsiteY12" fmla="*/ 1835620 h 2129047"/>
                <a:gd name="connsiteX13" fmla="*/ 880280 w 1173707"/>
                <a:gd name="connsiteY13" fmla="*/ 2129047 h 2129047"/>
                <a:gd name="connsiteX14" fmla="*/ 880280 w 1173707"/>
                <a:gd name="connsiteY14" fmla="*/ 1982334 h 2129047"/>
                <a:gd name="connsiteX15" fmla="*/ 293427 w 1173707"/>
                <a:gd name="connsiteY15" fmla="*/ 1982334 h 2129047"/>
                <a:gd name="connsiteX16" fmla="*/ 293427 w 1173707"/>
                <a:gd name="connsiteY16" fmla="*/ 2129047 h 2129047"/>
                <a:gd name="connsiteX17" fmla="*/ 0 w 1173707"/>
                <a:gd name="connsiteY17" fmla="*/ 1835620 h 2129047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293427 w 1173707"/>
                <a:gd name="connsiteY5" fmla="*/ 0 h 1835620"/>
                <a:gd name="connsiteX6" fmla="*/ 586854 w 1173707"/>
                <a:gd name="connsiteY6" fmla="*/ 6824 h 1835620"/>
                <a:gd name="connsiteX7" fmla="*/ 880280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80280 w 1173707"/>
                <a:gd name="connsiteY11" fmla="*/ 1248767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293427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80280 w 1173707"/>
                <a:gd name="connsiteY11" fmla="*/ 1248767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443552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80280 w 1173707"/>
                <a:gd name="connsiteY11" fmla="*/ 1248767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443552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93928 w 1173707"/>
                <a:gd name="connsiteY11" fmla="*/ 1286040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443552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93928 w 1173707"/>
                <a:gd name="connsiteY11" fmla="*/ 1286040 h 1835620"/>
                <a:gd name="connsiteX12" fmla="*/ 1173707 w 1173707"/>
                <a:gd name="connsiteY12" fmla="*/ 1542193 h 1835620"/>
                <a:gd name="connsiteX13" fmla="*/ 907576 w 1173707"/>
                <a:gd name="connsiteY13" fmla="*/ 1770397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770397"/>
                <a:gd name="connsiteX1" fmla="*/ 293427 w 1173707"/>
                <a:gd name="connsiteY1" fmla="*/ 1248767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33567 w 1173707"/>
                <a:gd name="connsiteY9" fmla="*/ 1395480 h 1770397"/>
                <a:gd name="connsiteX10" fmla="*/ 880280 w 1173707"/>
                <a:gd name="connsiteY10" fmla="*/ 1395480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33567 w 1173707"/>
                <a:gd name="connsiteY9" fmla="*/ 1395480 h 1770397"/>
                <a:gd name="connsiteX10" fmla="*/ 880280 w 1173707"/>
                <a:gd name="connsiteY10" fmla="*/ 1395480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33567 w 1173707"/>
                <a:gd name="connsiteY9" fmla="*/ 1395480 h 1770397"/>
                <a:gd name="connsiteX10" fmla="*/ 880280 w 1173707"/>
                <a:gd name="connsiteY10" fmla="*/ 1544566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06271 w 1173707"/>
                <a:gd name="connsiteY9" fmla="*/ 1544566 h 1770397"/>
                <a:gd name="connsiteX10" fmla="*/ 880280 w 1173707"/>
                <a:gd name="connsiteY10" fmla="*/ 1544566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06271 w 1173707"/>
                <a:gd name="connsiteY9" fmla="*/ 1544566 h 1770397"/>
                <a:gd name="connsiteX10" fmla="*/ 880280 w 1173707"/>
                <a:gd name="connsiteY10" fmla="*/ 1544566 h 1770397"/>
                <a:gd name="connsiteX11" fmla="*/ 893928 w 1173707"/>
                <a:gd name="connsiteY11" fmla="*/ 1407172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87355"/>
                <a:gd name="connsiteY0" fmla="*/ 1542193 h 1770397"/>
                <a:gd name="connsiteX1" fmla="*/ 293427 w 1187355"/>
                <a:gd name="connsiteY1" fmla="*/ 1313993 h 1770397"/>
                <a:gd name="connsiteX2" fmla="*/ 293427 w 1187355"/>
                <a:gd name="connsiteY2" fmla="*/ 1395480 h 1770397"/>
                <a:gd name="connsiteX3" fmla="*/ 440140 w 1187355"/>
                <a:gd name="connsiteY3" fmla="*/ 1395480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542193 h 1770397"/>
                <a:gd name="connsiteX1" fmla="*/ 293427 w 1187355"/>
                <a:gd name="connsiteY1" fmla="*/ 1313993 h 1770397"/>
                <a:gd name="connsiteX2" fmla="*/ 293427 w 1187355"/>
                <a:gd name="connsiteY2" fmla="*/ 1395480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542193 h 1770397"/>
                <a:gd name="connsiteX1" fmla="*/ 279779 w 1187355"/>
                <a:gd name="connsiteY1" fmla="*/ 1397854 h 1770397"/>
                <a:gd name="connsiteX2" fmla="*/ 293427 w 1187355"/>
                <a:gd name="connsiteY2" fmla="*/ 1395480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542193 h 1770397"/>
                <a:gd name="connsiteX1" fmla="*/ 279779 w 1187355"/>
                <a:gd name="connsiteY1" fmla="*/ 1397854 h 1770397"/>
                <a:gd name="connsiteX2" fmla="*/ 279780 w 1187355"/>
                <a:gd name="connsiteY2" fmla="*/ 1488659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635371 h 1770397"/>
                <a:gd name="connsiteX1" fmla="*/ 279779 w 1187355"/>
                <a:gd name="connsiteY1" fmla="*/ 1397854 h 1770397"/>
                <a:gd name="connsiteX2" fmla="*/ 279780 w 1187355"/>
                <a:gd name="connsiteY2" fmla="*/ 1488659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635371 h 1770397"/>
                <a:gd name="connsiteX0" fmla="*/ 0 w 1187355"/>
                <a:gd name="connsiteY0" fmla="*/ 1635371 h 1770397"/>
                <a:gd name="connsiteX1" fmla="*/ 279779 w 1187355"/>
                <a:gd name="connsiteY1" fmla="*/ 1397854 h 1770397"/>
                <a:gd name="connsiteX2" fmla="*/ 293427 w 1187355"/>
                <a:gd name="connsiteY2" fmla="*/ 1544566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635371 h 177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7355" h="1770397">
                  <a:moveTo>
                    <a:pt x="0" y="1635371"/>
                  </a:moveTo>
                  <a:lnTo>
                    <a:pt x="279779" y="1397854"/>
                  </a:lnTo>
                  <a:cubicBezTo>
                    <a:pt x="279779" y="1428122"/>
                    <a:pt x="293427" y="1514298"/>
                    <a:pt x="293427" y="1544566"/>
                  </a:cubicBezTo>
                  <a:lnTo>
                    <a:pt x="440140" y="1544566"/>
                  </a:lnTo>
                  <a:lnTo>
                    <a:pt x="440140" y="0"/>
                  </a:lnTo>
                  <a:lnTo>
                    <a:pt x="443552" y="0"/>
                  </a:lnTo>
                  <a:lnTo>
                    <a:pt x="586854" y="6824"/>
                  </a:lnTo>
                  <a:lnTo>
                    <a:pt x="689211" y="0"/>
                  </a:lnTo>
                  <a:lnTo>
                    <a:pt x="733567" y="0"/>
                  </a:lnTo>
                  <a:lnTo>
                    <a:pt x="706271" y="1544566"/>
                  </a:lnTo>
                  <a:lnTo>
                    <a:pt x="880280" y="1544566"/>
                  </a:lnTo>
                  <a:lnTo>
                    <a:pt x="893928" y="1407172"/>
                  </a:lnTo>
                  <a:lnTo>
                    <a:pt x="1187355" y="1616736"/>
                  </a:lnTo>
                  <a:lnTo>
                    <a:pt x="907576" y="1770397"/>
                  </a:lnTo>
                  <a:lnTo>
                    <a:pt x="880280" y="1688907"/>
                  </a:lnTo>
                  <a:lnTo>
                    <a:pt x="293427" y="1688907"/>
                  </a:lnTo>
                  <a:lnTo>
                    <a:pt x="293427" y="1770396"/>
                  </a:lnTo>
                  <a:lnTo>
                    <a:pt x="0" y="1635371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2140" y="3321430"/>
              <a:ext cx="2101124" cy="157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 লিংক ট্যাব (স্থায়ী</a:t>
              </a:r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2024257">
            <a:off x="4206245" y="1488612"/>
            <a:ext cx="3223719" cy="7904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সম্প্রতি কর্মকান্ডের চিত্র</a:t>
            </a:r>
            <a:endParaRPr lang="en-AU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84089" y="3706223"/>
            <a:ext cx="1616306" cy="1480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AU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9337285">
            <a:off x="2116376" y="5322938"/>
            <a:ext cx="2168085" cy="7540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লিংক</a:t>
            </a:r>
            <a:endParaRPr lang="en-AU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 rot="2468395">
            <a:off x="7262508" y="4547884"/>
            <a:ext cx="2001078" cy="728797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নোটিশ</a:t>
            </a:r>
            <a:endParaRPr lang="en-AU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 rot="20182947">
            <a:off x="7301734" y="601018"/>
            <a:ext cx="1569030" cy="71482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37449" y="609600"/>
            <a:ext cx="4191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49" y="1905000"/>
            <a:ext cx="7620000" cy="14465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709">
            <a:off x="4562073" y="3640618"/>
            <a:ext cx="4246418" cy="2813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2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1" y="2580465"/>
            <a:ext cx="2414059" cy="1905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3" y="2497446"/>
            <a:ext cx="2304603" cy="201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05" y="421494"/>
            <a:ext cx="1750989" cy="1632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3" y="2538545"/>
            <a:ext cx="2687789" cy="1932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10" y="418275"/>
            <a:ext cx="3729610" cy="10156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ওয়েব ব্রাউজার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44" y="4544495"/>
            <a:ext cx="2917368" cy="369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Inernet Explorer</a:t>
            </a:r>
            <a:endParaRPr lang="en-A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1536" y="2054396"/>
            <a:ext cx="2365670" cy="4072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Mozila Firefox</a:t>
            </a:r>
            <a:endParaRPr lang="en-A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4948" y="4543809"/>
            <a:ext cx="1715656" cy="467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Sa</a:t>
            </a:r>
            <a:r>
              <a:rPr lang="en-US" sz="2400" b="1" dirty="0">
                <a:solidFill>
                  <a:srgbClr val="C00000"/>
                </a:solidFill>
              </a:rPr>
              <a:t>fari</a:t>
            </a:r>
            <a:endParaRPr lang="en-AU" sz="1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7260" y="4568777"/>
            <a:ext cx="2209800" cy="3773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Goo</a:t>
            </a:r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gle</a:t>
            </a:r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Chrome</a:t>
            </a:r>
            <a:endParaRPr lang="en-AU" b="1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37" y="5175468"/>
            <a:ext cx="8342178" cy="13849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ওয়েব ব্রাউজার হল ইন্টারনেট থেকে ওয়েবসাইট খোলার সফটওয়্যার। এই সফটওয়্যারের সাহায্যে বিভিন্ন ওয়েবসাইটে ঘুরে বেড়ানো যায়। বিভিন্ন ওয়েবসাইটে ঘুরে বেড়ানোকে ব্রাউজিং বলা হয়।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252854"/>
            <a:ext cx="2632365" cy="17777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87303" y="2040008"/>
            <a:ext cx="1930402" cy="4001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Opera mini</a:t>
            </a:r>
            <a:endParaRPr lang="en-A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2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5" y="1593879"/>
            <a:ext cx="73152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66052"/>
            <a:ext cx="84582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6455" y="5099170"/>
            <a:ext cx="1143000" cy="1350120"/>
            <a:chOff x="1766455" y="5099170"/>
            <a:chExt cx="1143000" cy="1350120"/>
          </a:xfrm>
        </p:grpSpPr>
        <p:sp>
          <p:nvSpPr>
            <p:cNvPr id="7" name="Rounded Rectangular Callout 6"/>
            <p:cNvSpPr/>
            <p:nvPr/>
          </p:nvSpPr>
          <p:spPr>
            <a:xfrm rot="10800000">
              <a:off x="1766455" y="5864515"/>
              <a:ext cx="1143000" cy="584077"/>
            </a:xfrm>
            <a:prstGeom prst="wedgeRoundRectCallout">
              <a:avLst>
                <a:gd name="adj1" fmla="val -14773"/>
                <a:gd name="adj2" fmla="val 121801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00689" y="5099170"/>
              <a:ext cx="839491" cy="1350120"/>
              <a:chOff x="1834434" y="4873455"/>
              <a:chExt cx="839491" cy="13501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834434" y="5638800"/>
                <a:ext cx="839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ক্লিক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71700" y="4873455"/>
                <a:ext cx="342900" cy="2769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3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5718"/>
            <a:ext cx="7467600" cy="448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019324"/>
            <a:ext cx="1371600" cy="246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www.nctb.gov.bd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524500"/>
            <a:ext cx="800100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Enter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1335318"/>
            <a:ext cx="609600" cy="400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Up Ribbon 3"/>
          <p:cNvSpPr/>
          <p:nvPr/>
        </p:nvSpPr>
        <p:spPr>
          <a:xfrm>
            <a:off x="1960418" y="304800"/>
            <a:ext cx="5257800" cy="1066800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4" y="3657600"/>
            <a:ext cx="3709555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1853045"/>
            <a:ext cx="17526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490663"/>
            <a:ext cx="16637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759024" y="3657600"/>
            <a:ext cx="4156376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12005" marR="0" lvl="0" indent="-312005" algn="l" defTabSz="416006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u="sng" noProof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u="sng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u="sng" noProof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u="sng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noProof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u="sng" noProof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12005" marR="0" lvl="0" indent="-312005" algn="l" defTabSz="416006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0" i="0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</a:t>
            </a:r>
            <a:r>
              <a:rPr kumimoji="0" lang="en-US" sz="3200" b="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200" b="0" i="0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সপ্তম</a:t>
            </a:r>
            <a:endParaRPr kumimoji="0" lang="en-US" sz="3200" b="0" i="0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12005" marR="0" lvl="0" indent="-312005" algn="l" defTabSz="416006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12005" marR="0" lvl="0" indent="-312005" algn="l" defTabSz="416006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12005" marR="0" lvl="0" indent="-312005" algn="l" defTabSz="416006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১-৫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3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2659" r="12332" b="40402"/>
          <a:stretch/>
        </p:blipFill>
        <p:spPr bwMode="auto">
          <a:xfrm>
            <a:off x="1143000" y="373142"/>
            <a:ext cx="7086600" cy="4892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048000" y="3450245"/>
            <a:ext cx="7620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 rot="10800000">
            <a:off x="304800" y="5571836"/>
            <a:ext cx="4648200" cy="1092203"/>
          </a:xfrm>
          <a:prstGeom prst="wedgeRoundRectCallout">
            <a:avLst>
              <a:gd name="adj1" fmla="val -14773"/>
              <a:gd name="adj2" fmla="val 121801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559724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14800" y="685800"/>
            <a:ext cx="41910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32" y="1828800"/>
            <a:ext cx="8534400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ICT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করবে-বর্ণনা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2514599"/>
            <a:ext cx="3505200" cy="2819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10100" y="2514599"/>
            <a:ext cx="3695700" cy="2819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87600" y="537030"/>
            <a:ext cx="4191000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5816024"/>
            <a:ext cx="1708726" cy="584776"/>
            <a:chOff x="1066800" y="5816024"/>
            <a:chExt cx="1708726" cy="584776"/>
          </a:xfrm>
        </p:grpSpPr>
        <p:sp>
          <p:nvSpPr>
            <p:cNvPr id="8" name="Rounded Rectangular Callout 7"/>
            <p:cNvSpPr/>
            <p:nvPr/>
          </p:nvSpPr>
          <p:spPr>
            <a:xfrm rot="10800000">
              <a:off x="1066800" y="5816024"/>
              <a:ext cx="1606479" cy="584077"/>
            </a:xfrm>
            <a:prstGeom prst="wedgeRoundRectCallout">
              <a:avLst>
                <a:gd name="adj1" fmla="val 19712"/>
                <a:gd name="adj2" fmla="val 291402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0800" y="5816025"/>
              <a:ext cx="1454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বক্স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47977" y="5790502"/>
            <a:ext cx="1683325" cy="584078"/>
            <a:chOff x="5486401" y="5791200"/>
            <a:chExt cx="1683325" cy="584777"/>
          </a:xfrm>
        </p:grpSpPr>
        <p:sp>
          <p:nvSpPr>
            <p:cNvPr id="11" name="Rounded Rectangular Callout 10"/>
            <p:cNvSpPr/>
            <p:nvPr/>
          </p:nvSpPr>
          <p:spPr>
            <a:xfrm rot="10800000">
              <a:off x="5486401" y="5791200"/>
              <a:ext cx="1606479" cy="584077"/>
            </a:xfrm>
            <a:prstGeom prst="wedgeRoundRectCallout">
              <a:avLst>
                <a:gd name="adj1" fmla="val 7854"/>
                <a:gd name="adj2" fmla="val 491444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5791203"/>
              <a:ext cx="1454726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বক্স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9100" y="1498600"/>
            <a:ext cx="37084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8380" y="1523998"/>
            <a:ext cx="37592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9" y="1188607"/>
            <a:ext cx="3730542" cy="2437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8027"/>
            <a:ext cx="3657599" cy="2438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201" y="4419600"/>
            <a:ext cx="863600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খুঁজতে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কিছুক্ষণের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1" y="3682424"/>
            <a:ext cx="1683325" cy="584776"/>
            <a:chOff x="5486401" y="3682424"/>
            <a:chExt cx="1683325" cy="584776"/>
          </a:xfrm>
        </p:grpSpPr>
        <p:sp>
          <p:nvSpPr>
            <p:cNvPr id="8" name="Rounded Rectangular Callout 7"/>
            <p:cNvSpPr/>
            <p:nvPr/>
          </p:nvSpPr>
          <p:spPr>
            <a:xfrm rot="10800000">
              <a:off x="5486401" y="3682424"/>
              <a:ext cx="1606479" cy="584077"/>
            </a:xfrm>
            <a:prstGeom prst="wedgeRoundRectCallout">
              <a:avLst>
                <a:gd name="adj1" fmla="val 9579"/>
                <a:gd name="adj2" fmla="val 422655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3682425"/>
              <a:ext cx="1454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বক্স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762" y="3757987"/>
            <a:ext cx="1683325" cy="584776"/>
            <a:chOff x="667762" y="3757987"/>
            <a:chExt cx="1683325" cy="584776"/>
          </a:xfrm>
        </p:grpSpPr>
        <p:sp>
          <p:nvSpPr>
            <p:cNvPr id="11" name="Rounded Rectangular Callout 10"/>
            <p:cNvSpPr/>
            <p:nvPr/>
          </p:nvSpPr>
          <p:spPr>
            <a:xfrm rot="10800000">
              <a:off x="667762" y="3757987"/>
              <a:ext cx="1606479" cy="584077"/>
            </a:xfrm>
            <a:prstGeom prst="wedgeRoundRectCallout">
              <a:avLst>
                <a:gd name="adj1" fmla="val 9364"/>
                <a:gd name="adj2" fmla="val 397155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6361" y="3757988"/>
              <a:ext cx="1454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বক্স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950" y="363208"/>
            <a:ext cx="37084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5999" y="356281"/>
            <a:ext cx="37592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9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708183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945" y="774926"/>
            <a:ext cx="81534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5050680"/>
            <a:ext cx="1143000" cy="1350120"/>
            <a:chOff x="1600200" y="5050680"/>
            <a:chExt cx="1143000" cy="1350120"/>
          </a:xfrm>
        </p:grpSpPr>
        <p:sp>
          <p:nvSpPr>
            <p:cNvPr id="7" name="Rounded Rectangular Callout 6"/>
            <p:cNvSpPr/>
            <p:nvPr/>
          </p:nvSpPr>
          <p:spPr>
            <a:xfrm rot="10800000">
              <a:off x="1600200" y="5816025"/>
              <a:ext cx="1143000" cy="584077"/>
            </a:xfrm>
            <a:prstGeom prst="wedgeRoundRectCallout">
              <a:avLst>
                <a:gd name="adj1" fmla="val -14773"/>
                <a:gd name="adj2" fmla="val 121801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34434" y="5050680"/>
              <a:ext cx="839491" cy="1350120"/>
              <a:chOff x="1834434" y="4873455"/>
              <a:chExt cx="839491" cy="13501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834434" y="5638800"/>
                <a:ext cx="839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ক্লিক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71700" y="4873455"/>
                <a:ext cx="342900" cy="2769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343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467600" cy="448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88956"/>
            <a:ext cx="1371600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www.google.com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524500"/>
            <a:ext cx="800100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Enter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1524000"/>
            <a:ext cx="609600" cy="400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5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7239000" cy="4162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443350" y="5519872"/>
            <a:ext cx="1792653" cy="700112"/>
            <a:chOff x="443350" y="5519872"/>
            <a:chExt cx="1792653" cy="700112"/>
          </a:xfrm>
        </p:grpSpPr>
        <p:sp>
          <p:nvSpPr>
            <p:cNvPr id="6" name="Rounded Rectangular Callout 5"/>
            <p:cNvSpPr/>
            <p:nvPr/>
          </p:nvSpPr>
          <p:spPr>
            <a:xfrm rot="10800000">
              <a:off x="443350" y="5635907"/>
              <a:ext cx="1699160" cy="584077"/>
            </a:xfrm>
            <a:prstGeom prst="wedgeRoundRectCallout">
              <a:avLst>
                <a:gd name="adj1" fmla="val -68094"/>
                <a:gd name="adj2" fmla="val 361673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351" y="5519872"/>
              <a:ext cx="1538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বক্স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00750" y="5450891"/>
            <a:ext cx="63246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Enter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060" y="3505195"/>
            <a:ext cx="2819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0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934200" cy="416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5602069"/>
            <a:ext cx="36576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9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1905000" y="310974"/>
            <a:ext cx="5143392" cy="2428761"/>
          </a:xfrm>
          <a:prstGeom prst="horizontalScroll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5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895600"/>
            <a:ext cx="83058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marL="520008" indent="-520008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হাইপারলিংক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3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9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33401" y="607805"/>
            <a:ext cx="8449068" cy="2546227"/>
          </a:xfrm>
          <a:prstGeom prst="rect">
            <a:avLst/>
          </a:prstGeom>
          <a:noFill/>
        </p:spPr>
        <p:txBody>
          <a:bodyPr wrap="square" lIns="83201" tIns="41601" rIns="83201" bIns="41601">
            <a:spAutoFit/>
          </a:bodyPr>
          <a:lstStyle/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হাইপারলিংক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3512767"/>
            <a:ext cx="8077199" cy="27308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83201" tIns="41601" rIns="83201" bIns="41601">
            <a:spAutoFit/>
          </a:bodyPr>
          <a:lstStyle/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0286"/>
            <a:ext cx="3439884" cy="2710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7" y="870531"/>
            <a:ext cx="3512453" cy="2699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87" y="4284729"/>
            <a:ext cx="3176010" cy="1756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3666963"/>
            <a:ext cx="385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স্কাইপে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00" y="3733800"/>
            <a:ext cx="413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266543"/>
            <a:ext cx="488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22618" y="948898"/>
            <a:ext cx="441960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03" y="2351322"/>
            <a:ext cx="83058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29" y="3733800"/>
            <a:ext cx="3425103" cy="2822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45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22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171450" y="914400"/>
            <a:ext cx="8763000" cy="1830388"/>
            <a:chOff x="171450" y="914400"/>
            <a:chExt cx="8763000" cy="1830388"/>
          </a:xfrm>
        </p:grpSpPr>
        <p:sp>
          <p:nvSpPr>
            <p:cNvPr id="5" name="Rectangle 4"/>
            <p:cNvSpPr/>
            <p:nvPr/>
          </p:nvSpPr>
          <p:spPr>
            <a:xfrm>
              <a:off x="171450" y="914400"/>
              <a:ext cx="87630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9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sz="9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spc="300" dirty="0" err="1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42110" y="2743200"/>
              <a:ext cx="7391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105" y="2812470"/>
            <a:ext cx="35433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25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971800" y="381000"/>
            <a:ext cx="3048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371600"/>
            <a:ext cx="4724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395210"/>
            <a:ext cx="5562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124200"/>
            <a:ext cx="6858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86200"/>
            <a:ext cx="6705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2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9" y="720331"/>
            <a:ext cx="3110291" cy="2284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51" y="720331"/>
            <a:ext cx="3457049" cy="2296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8" y="3810000"/>
            <a:ext cx="3174972" cy="2096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61" y="3810000"/>
            <a:ext cx="3549903" cy="2096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0" y="3132244"/>
            <a:ext cx="56388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696" y="6090088"/>
            <a:ext cx="392155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788" y="6090087"/>
            <a:ext cx="392155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8" y="903199"/>
            <a:ext cx="3426677" cy="2202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1" y="3914599"/>
            <a:ext cx="3346810" cy="1843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6" y="903199"/>
            <a:ext cx="3294744" cy="2202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63" y="3914599"/>
            <a:ext cx="3276600" cy="1878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3272133"/>
            <a:ext cx="387852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5198" y="3286647"/>
            <a:ext cx="362833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194" y="5963255"/>
            <a:ext cx="376193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5963255"/>
            <a:ext cx="3450528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4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96293"/>
            <a:ext cx="6781800" cy="3049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0" y="4029530"/>
            <a:ext cx="3048000" cy="584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82" y="4724400"/>
            <a:ext cx="7696200" cy="18158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en-AU" sz="28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AU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কম্পিউটারগুলোর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জালের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73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5"/>
            <a:ext cx="9220200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Documents and Settings\User\Desktop\SURAIYA--IMAGE\computer-net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15200" cy="4921134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86601" y="457200"/>
            <a:ext cx="8382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bn-BD" dirty="0">
                <a:latin typeface="Nikosh" pitchFamily="2" charset="0"/>
                <a:cs typeface="Nikosh" pitchFamily="2" charset="0"/>
              </a:rPr>
              <a:t>প্রিন্টার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457200"/>
            <a:ext cx="18288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bn-BD" dirty="0">
                <a:latin typeface="Nikosh" pitchFamily="2" charset="0"/>
                <a:cs typeface="Nikosh" pitchFamily="2" charset="0"/>
              </a:rPr>
              <a:t>প্রধান শিক্ষকের কক্ষ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3962400" y="838200"/>
            <a:ext cx="914400" cy="7620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1181100"/>
            <a:ext cx="9144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bn-BD" dirty="0">
                <a:latin typeface="Nikosh" pitchFamily="2" charset="0"/>
                <a:cs typeface="Nikosh" pitchFamily="2" charset="0"/>
              </a:rPr>
              <a:t>সার্ভার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  <a:endCxn id="8" idx="2"/>
          </p:cNvCxnSpPr>
          <p:nvPr/>
        </p:nvCxnSpPr>
        <p:spPr bwMode="auto">
          <a:xfrm rot="16200000" flipV="1">
            <a:off x="1266825" y="1609725"/>
            <a:ext cx="438150" cy="381000"/>
          </a:xfrm>
          <a:prstGeom prst="straightConnector1">
            <a:avLst/>
          </a:prstGeom>
          <a:noFill/>
          <a:ln w="7620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5467350"/>
            <a:ext cx="1447800" cy="400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2" tIns="45716" rIns="91432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bn-BD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কম্পিউটার রুম</a:t>
            </a:r>
            <a:endParaRPr lang="en-US" dirty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1524000" y="4953001"/>
            <a:ext cx="609600" cy="304800"/>
          </a:xfrm>
          <a:prstGeom prst="straightConnector1">
            <a:avLst/>
          </a:prstGeom>
          <a:noFill/>
          <a:ln w="7620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2600" y="4572001"/>
            <a:ext cx="13716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dirty="0">
                <a:latin typeface="Nikosh" pitchFamily="2" charset="0"/>
                <a:cs typeface="Nikosh" pitchFamily="2" charset="0"/>
              </a:rPr>
              <a:t>অফিস রুম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91300" y="5143500"/>
            <a:ext cx="533400" cy="15240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7115175" y="1247775"/>
            <a:ext cx="1047750" cy="26670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6248401"/>
            <a:ext cx="1447800" cy="4672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2400" dirty="0"/>
              <a:t>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6364218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SAINT GEROSAS JUNIOR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8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153</TotalTime>
  <Words>605</Words>
  <Application>Microsoft Office PowerPoint</Application>
  <PresentationFormat>On-screen Show (4:3)</PresentationFormat>
  <Paragraphs>139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MD.Shahidul Islam</dc:creator>
  <cp:lastModifiedBy>MD.Shahidul Islam</cp:lastModifiedBy>
  <cp:revision>27</cp:revision>
  <dcterms:created xsi:type="dcterms:W3CDTF">2021-06-20T14:16:38Z</dcterms:created>
  <dcterms:modified xsi:type="dcterms:W3CDTF">2021-06-25T23:48:13Z</dcterms:modified>
</cp:coreProperties>
</file>