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5" r:id="rId2"/>
    <p:sldId id="319" r:id="rId3"/>
    <p:sldId id="332" r:id="rId4"/>
    <p:sldId id="339" r:id="rId5"/>
    <p:sldId id="281" r:id="rId6"/>
    <p:sldId id="263" r:id="rId7"/>
    <p:sldId id="310" r:id="rId8"/>
    <p:sldId id="299" r:id="rId9"/>
    <p:sldId id="300" r:id="rId10"/>
    <p:sldId id="264" r:id="rId11"/>
    <p:sldId id="328" r:id="rId12"/>
    <p:sldId id="329" r:id="rId13"/>
    <p:sldId id="330" r:id="rId14"/>
    <p:sldId id="336" r:id="rId15"/>
    <p:sldId id="284" r:id="rId16"/>
    <p:sldId id="302" r:id="rId17"/>
    <p:sldId id="303" r:id="rId18"/>
    <p:sldId id="287" r:id="rId19"/>
    <p:sldId id="288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EA00"/>
    <a:srgbClr val="0000E4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5" autoAdjust="0"/>
    <p:restoredTop sz="90397" autoAdjust="0"/>
  </p:normalViewPr>
  <p:slideViewPr>
    <p:cSldViewPr>
      <p:cViewPr varScale="1">
        <p:scale>
          <a:sx n="66" d="100"/>
          <a:sy n="66" d="100"/>
        </p:scale>
        <p:origin x="-1182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0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15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73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2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44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633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7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29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8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976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7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4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12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5956" y="274641"/>
            <a:ext cx="296227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130" y="274641"/>
            <a:ext cx="870394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13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9B21-A5ED-43C8-962C-26868EBE872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9DC0-9AA9-4B63-9A87-817AA4619C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0972800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1000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21000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109728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978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4561582"/>
            <a:ext cx="8077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2579" y="152400"/>
            <a:ext cx="285336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(Cut)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962400"/>
            <a:ext cx="207300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bn-IN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0" y="2286000"/>
            <a:ext cx="1609735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037582"/>
            <a:ext cx="82296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88" y="990600"/>
            <a:ext cx="1026871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7696200" y="3505200"/>
            <a:ext cx="512912" cy="509873"/>
          </a:xfrm>
          <a:prstGeom prst="rect">
            <a:avLst/>
          </a:prstGeom>
        </p:spPr>
      </p:pic>
      <p:pic>
        <p:nvPicPr>
          <p:cNvPr id="12" name="Picture 11" descr="index 1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486400"/>
            <a:ext cx="3200400" cy="110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24111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0"/>
            <a:ext cx="80772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579" y="435114"/>
            <a:ext cx="2853362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(Copy)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30" y="3762780"/>
            <a:ext cx="2040944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0" t="4808" r="71450" b="54729"/>
          <a:stretch/>
        </p:blipFill>
        <p:spPr>
          <a:xfrm>
            <a:off x="418556" y="2590800"/>
            <a:ext cx="1181644" cy="1103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ages 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724400"/>
            <a:ext cx="36576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96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8229600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07434"/>
            <a:ext cx="2073004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452746" y="796721"/>
            <a:ext cx="1385031" cy="1414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5257800" y="1828800"/>
            <a:ext cx="533990" cy="54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47173"/>
            <a:ext cx="3657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(Paste)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405" y="3781202"/>
            <a:ext cx="7311646" cy="2771998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4736537">
            <a:off x="2366131" y="5172769"/>
            <a:ext cx="571859" cy="1687315"/>
          </a:xfrm>
          <a:prstGeom prst="upArrow">
            <a:avLst>
              <a:gd name="adj1" fmla="val 3722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0142" y="5579281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914400"/>
            <a:ext cx="80772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5109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35114"/>
            <a:ext cx="100584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Backspce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চাপলে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32097" y="2935069"/>
            <a:ext cx="6708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images 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14400"/>
            <a:ext cx="3505200" cy="1143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85800" y="2286000"/>
            <a:ext cx="4724400" cy="3505200"/>
            <a:chOff x="2057400" y="2362200"/>
            <a:chExt cx="6400798" cy="1981200"/>
          </a:xfrm>
        </p:grpSpPr>
        <p:sp>
          <p:nvSpPr>
            <p:cNvPr id="4" name="Rectangle 3"/>
            <p:cNvSpPr/>
            <p:nvPr/>
          </p:nvSpPr>
          <p:spPr>
            <a:xfrm>
              <a:off x="2286000" y="2362200"/>
              <a:ext cx="6172198" cy="7694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bn-IN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Delete</a:t>
              </a:r>
              <a:r>
                <a:rPr lang="bn-IN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29" descr="index 1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3124200"/>
              <a:ext cx="6400798" cy="1219200"/>
            </a:xfrm>
            <a:prstGeom prst="rect">
              <a:avLst/>
            </a:prstGeom>
          </p:spPr>
        </p:pic>
        <p:pic>
          <p:nvPicPr>
            <p:cNvPr id="31" name="Picture 30" descr="images 2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2362200"/>
              <a:ext cx="902678" cy="78232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019800" y="2286000"/>
            <a:ext cx="4495800" cy="3581400"/>
            <a:chOff x="2362200" y="3657600"/>
            <a:chExt cx="3429000" cy="1524000"/>
          </a:xfrm>
        </p:grpSpPr>
        <p:sp>
          <p:nvSpPr>
            <p:cNvPr id="5" name="Rectangle 4"/>
            <p:cNvSpPr/>
            <p:nvPr/>
          </p:nvSpPr>
          <p:spPr>
            <a:xfrm>
              <a:off x="2362200" y="3657600"/>
              <a:ext cx="3429000" cy="4321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 algn="r"/>
              <a:r>
                <a:rPr lang="en-US" sz="6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5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Backspace</a:t>
              </a:r>
              <a:endParaRPr lang="en-US" sz="5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0800000" flipH="1">
              <a:off x="2362200" y="3754877"/>
              <a:ext cx="1318647" cy="327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ysClr val="windowText" lastClr="000000"/>
                  </a:solidFill>
                  <a:effectLst>
                    <a:glow rad="63500">
                      <a:schemeClr val="tx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→</a:t>
              </a:r>
              <a:endParaRPr lang="en-US" sz="4400" dirty="0"/>
            </a:p>
          </p:txBody>
        </p:sp>
        <p:pic>
          <p:nvPicPr>
            <p:cNvPr id="32" name="Picture 31" descr="index 2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2200" y="4208834"/>
              <a:ext cx="3429000" cy="972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176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08" t="22285" r="4402" b="62101"/>
          <a:stretch/>
        </p:blipFill>
        <p:spPr>
          <a:xfrm>
            <a:off x="6705600" y="3505200"/>
            <a:ext cx="1179310" cy="585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77" t="303" r="3849" b="81450"/>
          <a:stretch/>
        </p:blipFill>
        <p:spPr>
          <a:xfrm>
            <a:off x="6705600" y="2442374"/>
            <a:ext cx="1191545" cy="684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425714"/>
            <a:ext cx="3490154" cy="707886"/>
          </a:xfrm>
          <a:prstGeom prst="rect">
            <a:avLst/>
          </a:prstGeom>
          <a:solidFill>
            <a:srgbClr val="00EA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চাই</a:t>
            </a:r>
            <a:endParaRPr lang="en-US" sz="4000" b="1" spc="50" dirty="0">
              <a:ln w="11430"/>
              <a:solidFill>
                <a:srgbClr val="0000E4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25714"/>
            <a:ext cx="4343400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হবে</a:t>
            </a:r>
            <a:endParaRPr lang="en-US" sz="4000" b="1" spc="300" dirty="0">
              <a:ln w="11430" cmpd="sng">
                <a:solidFill>
                  <a:srgbClr val="0000E4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7974"/>
            <a:ext cx="1043940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5600" y="4289016"/>
            <a:ext cx="2837804" cy="676432"/>
            <a:chOff x="7391400" y="4251288"/>
            <a:chExt cx="2837804" cy="9003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323" t="79499" r="49427" b="2786"/>
            <a:stretch/>
          </p:blipFill>
          <p:spPr>
            <a:xfrm>
              <a:off x="7391400" y="4267200"/>
              <a:ext cx="1278531" cy="8844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1477" t="303" r="3849" b="81450"/>
            <a:stretch/>
          </p:blipFill>
          <p:spPr>
            <a:xfrm>
              <a:off x="8643258" y="4251288"/>
              <a:ext cx="1585946" cy="90033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705600" y="5282796"/>
            <a:ext cx="2868066" cy="611460"/>
            <a:chOff x="7391400" y="5181599"/>
            <a:chExt cx="2868066" cy="8138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2108" t="22285" r="4402" b="62101"/>
            <a:stretch/>
          </p:blipFill>
          <p:spPr>
            <a:xfrm>
              <a:off x="8610599" y="5181599"/>
              <a:ext cx="1648867" cy="8138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323" t="79499" r="49427" b="2786"/>
            <a:stretch/>
          </p:blipFill>
          <p:spPr>
            <a:xfrm>
              <a:off x="7391400" y="5181601"/>
              <a:ext cx="1278531" cy="81385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33400" y="2590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3581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191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5257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05400" y="2819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" idx="1"/>
          </p:cNvCxnSpPr>
          <p:nvPr/>
        </p:nvCxnSpPr>
        <p:spPr>
          <a:xfrm flipV="1">
            <a:off x="4876800" y="3798021"/>
            <a:ext cx="1828800" cy="11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400" y="4648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86400" y="5486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3327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971800" y="651542"/>
            <a:ext cx="5288280" cy="91400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495800"/>
            <a:ext cx="996587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sz="4400" b="1" spc="50" dirty="0">
                <a:ln w="11430"/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→,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Ctrl+X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Ctrl+C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Ctrl+V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Delete,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Ctrl+Home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End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images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5257799" cy="297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14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0102" y="2386187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Ctrl+X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56" y="1584960"/>
            <a:ext cx="82477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387025"/>
            <a:ext cx="332280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05000" y="3165894"/>
            <a:ext cx="33226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Ctrl+C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102" y="3165894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Ctrl+V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11774" y="228601"/>
            <a:ext cx="2941426" cy="838200"/>
          </a:xfrm>
          <a:prstGeom prst="plus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05000" y="4984152"/>
            <a:ext cx="33208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114800"/>
            <a:ext cx="8610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754469"/>
            <a:ext cx="33208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0104" y="5754469"/>
            <a:ext cx="3384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0103" y="4992469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home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3694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438" y="1305580"/>
            <a:ext cx="813076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250" y="1993619"/>
            <a:ext cx="34088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61174" y="2630996"/>
            <a:ext cx="34197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Home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9" y="2630259"/>
            <a:ext cx="36910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57601" y="0"/>
            <a:ext cx="3124200" cy="914400"/>
          </a:xfrm>
          <a:prstGeom prst="plus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475576" y="6024810"/>
            <a:ext cx="374462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1173" y="3441428"/>
            <a:ext cx="774534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1173" y="5419382"/>
            <a:ext cx="341413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1173" y="6042063"/>
            <a:ext cx="341562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410" y="5392593"/>
            <a:ext cx="374778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1173" y="4130102"/>
            <a:ext cx="23562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314" y="4114800"/>
            <a:ext cx="23696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413084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248" y="4748487"/>
            <a:ext cx="774795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143000"/>
          </a:xfrm>
          <a:prstGeom prst="can">
            <a:avLst>
              <a:gd name="adj" fmla="val 1647"/>
            </a:avLst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0"/>
            <a:ext cx="1074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44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44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 আনবে</a:t>
            </a:r>
            <a:r>
              <a:rPr lang="en-US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81200"/>
            <a:ext cx="54102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347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77" y="2895600"/>
            <a:ext cx="51816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105156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1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17959"/>
            <a:ext cx="4765964" cy="33066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বেরুয়ান বালিকা উচ্চ বিদ্যালয়,আটঘরিয়া,পাবনা।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২৮২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fazorali88@gmail.com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9651" y="3169223"/>
            <a:ext cx="5206964" cy="34276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41002"/>
            <a:ext cx="437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85" y="484328"/>
            <a:ext cx="4188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2209800" cy="2057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2705100" y="33147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19500" y="31623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467100" y="31623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143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937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872" y="381000"/>
            <a:ext cx="5842128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465" y="2209800"/>
            <a:ext cx="3831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চিরদন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1" y="2209800"/>
            <a:ext cx="3750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143" y="5420772"/>
            <a:ext cx="44357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299" y="5417142"/>
            <a:ext cx="44357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4374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219200"/>
            <a:ext cx="7239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286000"/>
            <a:ext cx="47819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8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48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0340" y="1362670"/>
            <a:ext cx="553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8" y="2515332"/>
            <a:ext cx="6234545" cy="373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6231" y="3604934"/>
            <a:ext cx="5193437" cy="99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9149" y="503815"/>
            <a:ext cx="3058851" cy="461665"/>
          </a:xfrm>
          <a:prstGeom prst="rect">
            <a:avLst/>
          </a:prstGeom>
          <a:solidFill>
            <a:srgbClr val="00EA00"/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426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58" y="2057394"/>
            <a:ext cx="10559145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…………………. </a:t>
            </a:r>
          </a:p>
          <a:p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কি তা বলতে পারবে;  </a:t>
            </a:r>
            <a:endParaRPr lang="en-US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;</a:t>
            </a:r>
            <a:endParaRPr lang="en-US" sz="4000" b="1" spc="50" dirty="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89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7372" y="304800"/>
            <a:ext cx="327365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65" y="2438400"/>
            <a:ext cx="375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1" y="2451311"/>
            <a:ext cx="375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621563" y="2514600"/>
            <a:ext cx="1398237" cy="60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060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886200" y="616888"/>
            <a:ext cx="3809999" cy="1059512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105156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 descr="images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37338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964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515573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(Select)</a:t>
            </a:r>
            <a:endParaRPr lang="en-US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4478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130" y="2798669"/>
            <a:ext cx="205056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89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692</Words>
  <Application>Microsoft Office PowerPoint</Application>
  <PresentationFormat>Custom</PresentationFormat>
  <Paragraphs>111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FAZOR</cp:lastModifiedBy>
  <cp:revision>552</cp:revision>
  <dcterms:created xsi:type="dcterms:W3CDTF">2014-04-16T06:10:17Z</dcterms:created>
  <dcterms:modified xsi:type="dcterms:W3CDTF">2021-07-07T19:10:33Z</dcterms:modified>
</cp:coreProperties>
</file>