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56" r:id="rId4"/>
    <p:sldId id="262" r:id="rId5"/>
    <p:sldId id="281" r:id="rId6"/>
    <p:sldId id="278" r:id="rId7"/>
    <p:sldId id="363" r:id="rId8"/>
    <p:sldId id="369" r:id="rId9"/>
    <p:sldId id="360" r:id="rId10"/>
    <p:sldId id="362" r:id="rId11"/>
    <p:sldId id="258" r:id="rId12"/>
    <p:sldId id="364" r:id="rId13"/>
    <p:sldId id="260" r:id="rId14"/>
    <p:sldId id="264" r:id="rId15"/>
    <p:sldId id="367" r:id="rId16"/>
    <p:sldId id="266" r:id="rId17"/>
    <p:sldId id="265" r:id="rId18"/>
    <p:sldId id="365" r:id="rId19"/>
    <p:sldId id="287" r:id="rId20"/>
    <p:sldId id="350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5742-92B1-4914-855E-019CD2F67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9D455-8A99-4CC9-B61E-AE7FD6819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B6732-E572-42BF-9B7B-019FF6DA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DA3BF-00F0-45F1-8041-B3BFD4DE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67322-D19D-414C-90AC-B9EF4C58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6D75-E878-4233-B008-6E1D5314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7868C-93EF-46E2-A403-176134403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547F6-FBED-4DC4-8D2E-4F9109C8B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98C0D-EB31-448C-B7D7-C4645071B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18CDD-BEDF-46BF-A42D-927E3A1BA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6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E9D75-FCFC-46C9-BB54-AF4BB85E9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7CB486-687C-4BD2-BCD2-87F07CEC7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B884E-889C-478A-87CD-26DE7DC6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01E41-CA74-4581-8128-2ED7864C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87F61-5B5E-49F3-8433-0F108F44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3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985D-3F1B-4FDA-9EC9-9B8B58AD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8ECD1-F37F-4B51-B63C-F0D80728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CA310-A6DB-46DD-ACE7-744BFC1D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09033-F509-4126-8B90-B2D24DC8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C1C53-C693-497C-BB3A-114CC997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0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B5D2-09EA-478C-B4DC-72058965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4D27-CC88-45B1-97D3-93A40321F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AFE31-EC0B-4E3E-A34D-0E7E27AD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4BFB1-7046-4F39-BE6F-5D1CCCBE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E7840-971D-42F9-8E42-9D28D6C86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5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417E-CF94-4040-81E6-5259BC14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F50E-AD2B-4B81-BF9A-B676E7AEA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1F7A0-DCEB-4987-822D-6AC01AAF1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6D52B-1E9E-4889-BE92-1011064B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AE13D-A4E9-4D2E-BE18-A9BA4673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83E73-1032-4D4B-9F30-ADCFE564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2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32D7-874D-4A9F-B0FF-6DBE781D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13674-9597-4774-8B27-2CD10D99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E821C-7D24-45EA-8708-D5540B2EF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5F2AC-8ADA-4AC3-840A-1E2E1D5BD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E4D27B-BC86-4280-8CE2-BB48AF623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80E95-8A5B-461C-81A1-C9C633E5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E5892-E8E7-4A5D-9AC1-F990B0D7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95E07-CB9B-451D-B709-1DE7491A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0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3C72-F293-40E7-B7AF-F6936D20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1EB74-7F99-4D1B-8146-7F8DD47E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BD1E4-D3E3-426F-A598-3CDFDF5C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DD040-8BAC-4385-8E6F-5B2B9237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6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EE2A1D-003F-4B20-99F3-86BD164B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879EC-B98B-4712-9407-460660F7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BFCA8-B279-4B2A-A405-A5966233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04D19462-65EF-4A69-9D5A-C2CB18C489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8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7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E25D-516B-40D2-AF11-C3F1D8AA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B31AE-7E76-4318-940E-FDA0532C0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858AA-5984-413C-B058-DFCA99DB4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540D8-D7D0-4C02-9C82-6D247555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B7CDE-EFD2-48AB-BE19-07D01064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FC203-C46F-4D43-BBB7-88DFF0B3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0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6F48-72D1-4A40-9A53-7D10FABA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51468-C726-4D2E-B83A-125C4A9C8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C0061-F775-450A-B35D-87C321901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65B5-5111-4F48-92F0-B40FF2F4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C0CD5-D3DD-46B7-9E34-DF3585CB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8C9B2-D199-4D58-8540-32A98B16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7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21EEA-AC62-4928-B4BC-501E5F5A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F8A3B-61B1-4482-9528-5666F3131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D1322-2DAA-4576-A6E6-21B9268EA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9A4D-2823-413A-83F7-F4D740925FB5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161ED-6F81-4826-A1FD-4FA07179D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5CDFD-3C2C-455C-88AA-0431574D6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50B5-D6A2-4BB4-AF75-16DD6762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2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jpg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4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72B82A-DBFC-4104-8DAE-4A9CC1EBF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7" y="214270"/>
            <a:ext cx="11698890" cy="63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2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FD6CFA-8F04-4CBD-8BCA-4775A2DB5FAB}"/>
              </a:ext>
            </a:extLst>
          </p:cNvPr>
          <p:cNvSpPr/>
          <p:nvPr/>
        </p:nvSpPr>
        <p:spPr>
          <a:xfrm>
            <a:off x="3432233" y="624798"/>
            <a:ext cx="62771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513C2-A8FE-4D30-B530-19A5977F5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53" y="1802818"/>
            <a:ext cx="5323862" cy="3414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A5A31B-0BC0-4F86-96FC-50C7D4731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5" y="1802818"/>
            <a:ext cx="5483104" cy="3414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3C9762-937D-493E-87C7-C0BF6EC75556}"/>
              </a:ext>
            </a:extLst>
          </p:cNvPr>
          <p:cNvSpPr/>
          <p:nvPr/>
        </p:nvSpPr>
        <p:spPr>
          <a:xfrm>
            <a:off x="3848131" y="5379896"/>
            <a:ext cx="4938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4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CD6049-62E2-4E02-AC5A-95137AEBA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5" y="674699"/>
            <a:ext cx="2195380" cy="1478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ADD126-BCB7-4EC5-ADC8-5455C2A96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58" y="1546495"/>
            <a:ext cx="2346229" cy="1478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5AF55A-AEBF-4625-BB75-C24C0F456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29454"/>
            <a:ext cx="2311374" cy="1694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A08F0F-CBF4-46C9-B363-F13A76ED6D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b="24040"/>
          <a:stretch/>
        </p:blipFill>
        <p:spPr>
          <a:xfrm>
            <a:off x="9197484" y="4357757"/>
            <a:ext cx="2345467" cy="1450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A1D3D2-47D7-4105-AB20-E3B8619E9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53" y="988296"/>
            <a:ext cx="2311374" cy="1358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74BC3E-5EE3-4638-B03D-362358DCD1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97" y="4161839"/>
            <a:ext cx="2338710" cy="1548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1008A8-EE81-4D6C-94F9-79E0A535A5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1" y="2858676"/>
            <a:ext cx="2413830" cy="149908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12FE92-9863-4C48-BF34-1C5CCB810D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80" y="2285933"/>
            <a:ext cx="2497151" cy="1358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2CC5A9-6046-4305-BCE3-F0AC227FD2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079" y="281074"/>
            <a:ext cx="2304605" cy="1536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E825BB-A0DD-4758-83EB-98AB526857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" y="4700476"/>
            <a:ext cx="2259565" cy="1478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4C6471-256F-4FE8-8A3A-8C807A18A430}"/>
              </a:ext>
            </a:extLst>
          </p:cNvPr>
          <p:cNvSpPr txBox="1"/>
          <p:nvPr/>
        </p:nvSpPr>
        <p:spPr>
          <a:xfrm>
            <a:off x="2855428" y="281074"/>
            <a:ext cx="5713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93FB1D-F83F-44F9-95FC-2B64A3E50809}"/>
              </a:ext>
            </a:extLst>
          </p:cNvPr>
          <p:cNvSpPr txBox="1"/>
          <p:nvPr/>
        </p:nvSpPr>
        <p:spPr>
          <a:xfrm>
            <a:off x="1502162" y="4199152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9DB407-6E03-4A88-BCCE-951BBC2D4D27}"/>
              </a:ext>
            </a:extLst>
          </p:cNvPr>
          <p:cNvSpPr txBox="1"/>
          <p:nvPr/>
        </p:nvSpPr>
        <p:spPr>
          <a:xfrm>
            <a:off x="6866012" y="2347282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তাল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D019FF-AEE6-4D66-94ED-E227C5FC2605}"/>
              </a:ext>
            </a:extLst>
          </p:cNvPr>
          <p:cNvSpPr txBox="1"/>
          <p:nvPr/>
        </p:nvSpPr>
        <p:spPr>
          <a:xfrm>
            <a:off x="10144230" y="1817477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ডাব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F440C-B71C-41FD-9417-873586EA3F6E}"/>
              </a:ext>
            </a:extLst>
          </p:cNvPr>
          <p:cNvSpPr txBox="1"/>
          <p:nvPr/>
        </p:nvSpPr>
        <p:spPr>
          <a:xfrm>
            <a:off x="9791066" y="5886965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কমলা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E00DAA-3E56-472B-ADE4-A5A62BDEF54A}"/>
              </a:ext>
            </a:extLst>
          </p:cNvPr>
          <p:cNvSpPr txBox="1"/>
          <p:nvPr/>
        </p:nvSpPr>
        <p:spPr>
          <a:xfrm>
            <a:off x="3414354" y="5879983"/>
            <a:ext cx="21267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বাতাবি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লেবু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FB2AD3-6AFE-4F8E-BD1A-885615107333}"/>
              </a:ext>
            </a:extLst>
          </p:cNvPr>
          <p:cNvSpPr txBox="1"/>
          <p:nvPr/>
        </p:nvSpPr>
        <p:spPr>
          <a:xfrm>
            <a:off x="1196549" y="6095902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বাঙ্গি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3F391D-D267-4F7C-B531-B2BD1F1432F7}"/>
              </a:ext>
            </a:extLst>
          </p:cNvPr>
          <p:cNvSpPr txBox="1"/>
          <p:nvPr/>
        </p:nvSpPr>
        <p:spPr>
          <a:xfrm>
            <a:off x="1107175" y="2191581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B57993-90B2-4F39-B739-24D18AD8111E}"/>
              </a:ext>
            </a:extLst>
          </p:cNvPr>
          <p:cNvSpPr txBox="1"/>
          <p:nvPr/>
        </p:nvSpPr>
        <p:spPr>
          <a:xfrm>
            <a:off x="3989955" y="3195041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আনারস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F9F94A-4BE3-44C4-8546-B42E71223142}"/>
              </a:ext>
            </a:extLst>
          </p:cNvPr>
          <p:cNvSpPr txBox="1"/>
          <p:nvPr/>
        </p:nvSpPr>
        <p:spPr>
          <a:xfrm>
            <a:off x="6672536" y="4915069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পেঁপে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DE2496-71EF-428F-81C4-49CB97ADC194}"/>
              </a:ext>
            </a:extLst>
          </p:cNvPr>
          <p:cNvSpPr txBox="1"/>
          <p:nvPr/>
        </p:nvSpPr>
        <p:spPr>
          <a:xfrm>
            <a:off x="9920232" y="3684462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লিচু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4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32873-B35F-447B-BD58-500E164E7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82" y="617300"/>
            <a:ext cx="2617705" cy="1775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9B781-E73E-43DA-BB8B-24DDF23E4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85" y="656799"/>
            <a:ext cx="2608082" cy="1706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F87752-30FB-4136-A046-82B755EF6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82" y="3305912"/>
            <a:ext cx="2350031" cy="1499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25AF2-A011-41E4-A68E-B39971932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99" y="650338"/>
            <a:ext cx="2442035" cy="1706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120F9-CD42-4539-A8BA-929821DDF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61" y="3322896"/>
            <a:ext cx="2258877" cy="1499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EE2BC1-63A9-4A4F-A28C-82AE0455AC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82" y="650338"/>
            <a:ext cx="2350031" cy="1760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A9E94-E73A-4E63-992F-5DC567F42A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3"/>
          <a:stretch/>
        </p:blipFill>
        <p:spPr>
          <a:xfrm>
            <a:off x="5172068" y="3263200"/>
            <a:ext cx="2424064" cy="1657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4AE11-C32E-456E-89C6-0F89B8EC33AE}"/>
              </a:ext>
            </a:extLst>
          </p:cNvPr>
          <p:cNvSpPr txBox="1"/>
          <p:nvPr/>
        </p:nvSpPr>
        <p:spPr>
          <a:xfrm>
            <a:off x="4149634" y="2392931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8B2F12-6620-49CA-9616-0E9E5D3F289D}"/>
              </a:ext>
            </a:extLst>
          </p:cNvPr>
          <p:cNvSpPr txBox="1"/>
          <p:nvPr/>
        </p:nvSpPr>
        <p:spPr>
          <a:xfrm>
            <a:off x="1069313" y="2410592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0541B-C061-4C4E-92FE-433A953B5A4A}"/>
              </a:ext>
            </a:extLst>
          </p:cNvPr>
          <p:cNvSpPr txBox="1"/>
          <p:nvPr/>
        </p:nvSpPr>
        <p:spPr>
          <a:xfrm>
            <a:off x="6977885" y="2392932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জামরুল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0B614-59ED-47CC-971C-DBBCAFCD56B9}"/>
              </a:ext>
            </a:extLst>
          </p:cNvPr>
          <p:cNvSpPr txBox="1"/>
          <p:nvPr/>
        </p:nvSpPr>
        <p:spPr>
          <a:xfrm>
            <a:off x="9602739" y="4979017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জাম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FFAF7-1757-4D26-BEF3-043618661D5F}"/>
              </a:ext>
            </a:extLst>
          </p:cNvPr>
          <p:cNvSpPr txBox="1"/>
          <p:nvPr/>
        </p:nvSpPr>
        <p:spPr>
          <a:xfrm>
            <a:off x="2227614" y="5057672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EF984A-AEE3-457C-8935-909BC104A40E}"/>
              </a:ext>
            </a:extLst>
          </p:cNvPr>
          <p:cNvSpPr txBox="1"/>
          <p:nvPr/>
        </p:nvSpPr>
        <p:spPr>
          <a:xfrm>
            <a:off x="10181890" y="2487388"/>
            <a:ext cx="8622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লিচু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DB0588-B9AE-4678-BB51-36EC19D7AC46}"/>
              </a:ext>
            </a:extLst>
          </p:cNvPr>
          <p:cNvSpPr txBox="1"/>
          <p:nvPr/>
        </p:nvSpPr>
        <p:spPr>
          <a:xfrm>
            <a:off x="5819584" y="5188356"/>
            <a:ext cx="11583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তরমুজ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5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0330-1333-45E9-8FE8-45C2ED29E841}"/>
              </a:ext>
            </a:extLst>
          </p:cNvPr>
          <p:cNvSpPr txBox="1"/>
          <p:nvPr/>
        </p:nvSpPr>
        <p:spPr>
          <a:xfrm>
            <a:off x="1087820" y="2598003"/>
            <a:ext cx="107205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CD478-D0D4-42BC-AC48-AE470FD8C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28" y="1894200"/>
            <a:ext cx="2715272" cy="2026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45D921-D65C-4680-BB0A-C024287DA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2745" y="2170390"/>
            <a:ext cx="2722063" cy="2026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57542-D94E-4667-AD64-A69FCE5A4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3722" y="504166"/>
            <a:ext cx="2715272" cy="2026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E27F61-E58D-4562-9F67-6508AF71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052" y="457813"/>
            <a:ext cx="2900970" cy="2026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F1A599-023B-478A-9E2C-855C0369296F}"/>
              </a:ext>
            </a:extLst>
          </p:cNvPr>
          <p:cNvSpPr txBox="1"/>
          <p:nvPr/>
        </p:nvSpPr>
        <p:spPr>
          <a:xfrm>
            <a:off x="393770" y="3982140"/>
            <a:ext cx="122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A02F2-B96A-48A5-8028-928E2E6722BB}"/>
              </a:ext>
            </a:extLst>
          </p:cNvPr>
          <p:cNvSpPr txBox="1"/>
          <p:nvPr/>
        </p:nvSpPr>
        <p:spPr>
          <a:xfrm>
            <a:off x="4033955" y="2788941"/>
            <a:ext cx="122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9C9B3-D348-4708-A9A0-E5243B12DA58}"/>
              </a:ext>
            </a:extLst>
          </p:cNvPr>
          <p:cNvSpPr txBox="1"/>
          <p:nvPr/>
        </p:nvSpPr>
        <p:spPr>
          <a:xfrm>
            <a:off x="6862396" y="4139231"/>
            <a:ext cx="122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ডাব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445D18-7A6D-456A-8C47-113C43B66B0C}"/>
              </a:ext>
            </a:extLst>
          </p:cNvPr>
          <p:cNvSpPr txBox="1"/>
          <p:nvPr/>
        </p:nvSpPr>
        <p:spPr>
          <a:xfrm>
            <a:off x="9798157" y="2659558"/>
            <a:ext cx="122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095CF7-F1BF-43A6-8113-6A55FC6C227A}"/>
              </a:ext>
            </a:extLst>
          </p:cNvPr>
          <p:cNvSpPr txBox="1"/>
          <p:nvPr/>
        </p:nvSpPr>
        <p:spPr>
          <a:xfrm>
            <a:off x="2714144" y="4963800"/>
            <a:ext cx="6763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01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D03C843-52DA-442C-B0C2-86236EF7A599}"/>
              </a:ext>
            </a:extLst>
          </p:cNvPr>
          <p:cNvSpPr txBox="1"/>
          <p:nvPr/>
        </p:nvSpPr>
        <p:spPr>
          <a:xfrm>
            <a:off x="1108112" y="2662541"/>
            <a:ext cx="107205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F2EAEA-7EA9-4A5D-80AF-46BF5E1AC29E}"/>
              </a:ext>
            </a:extLst>
          </p:cNvPr>
          <p:cNvSpPr txBox="1"/>
          <p:nvPr/>
        </p:nvSpPr>
        <p:spPr>
          <a:xfrm>
            <a:off x="848777" y="2748724"/>
            <a:ext cx="2815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483F3-9B6D-4E9A-8406-BF4E5FE2908E}"/>
              </a:ext>
            </a:extLst>
          </p:cNvPr>
          <p:cNvSpPr txBox="1"/>
          <p:nvPr/>
        </p:nvSpPr>
        <p:spPr>
          <a:xfrm>
            <a:off x="3518537" y="3701038"/>
            <a:ext cx="3119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ECDDD3-A6D1-4533-BF9C-A3C00CFE9E8A}"/>
              </a:ext>
            </a:extLst>
          </p:cNvPr>
          <p:cNvSpPr txBox="1"/>
          <p:nvPr/>
        </p:nvSpPr>
        <p:spPr>
          <a:xfrm>
            <a:off x="6096000" y="4106840"/>
            <a:ext cx="3616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A368C-39E9-4CA3-92D3-E7000807971F}"/>
              </a:ext>
            </a:extLst>
          </p:cNvPr>
          <p:cNvSpPr txBox="1"/>
          <p:nvPr/>
        </p:nvSpPr>
        <p:spPr>
          <a:xfrm>
            <a:off x="9215055" y="4296910"/>
            <a:ext cx="278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6639E5-62A3-4E3B-8662-52D41C22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999" y="865460"/>
            <a:ext cx="2779204" cy="1930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3CBFE4-FB38-4541-BBAC-A85C3E563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4144" y="1552736"/>
            <a:ext cx="2779204" cy="1930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7ADD1-CAE5-413B-8E46-3AD4742C7A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9"/>
          <a:stretch/>
        </p:blipFill>
        <p:spPr>
          <a:xfrm>
            <a:off x="6194565" y="2033466"/>
            <a:ext cx="2779204" cy="1930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DF5EA8-9F3D-4C79-A52B-D9CB0BC97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2710" y="2436741"/>
            <a:ext cx="2755601" cy="1899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CCE62C-C9AF-4B99-8593-C41CC044F806}"/>
              </a:ext>
            </a:extLst>
          </p:cNvPr>
          <p:cNvSpPr txBox="1"/>
          <p:nvPr/>
        </p:nvSpPr>
        <p:spPr>
          <a:xfrm>
            <a:off x="848777" y="4965623"/>
            <a:ext cx="10258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51380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4" grpId="0"/>
      <p:bldP spid="5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947C5D-8280-4101-B29A-AC8696B5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" t="356" r="-918" b="38869"/>
          <a:stretch/>
        </p:blipFill>
        <p:spPr>
          <a:xfrm>
            <a:off x="1226797" y="945933"/>
            <a:ext cx="5152981" cy="4641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3AE67B-0CFA-4892-97F4-CE7FDA484831}"/>
              </a:ext>
            </a:extLst>
          </p:cNvPr>
          <p:cNvSpPr/>
          <p:nvPr/>
        </p:nvSpPr>
        <p:spPr>
          <a:xfrm>
            <a:off x="7064937" y="2705725"/>
            <a:ext cx="433644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5B4CBC6-811E-4F02-8541-8CFD08919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612" y="341784"/>
            <a:ext cx="2714695" cy="2212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80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689FE81-C38F-460D-94E2-10B9A996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36"/>
          <a:stretch/>
        </p:blipFill>
        <p:spPr>
          <a:xfrm>
            <a:off x="240862" y="280824"/>
            <a:ext cx="2628462" cy="6296352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6C2E8B7D-B334-4B1E-B61F-8022B42122C2}"/>
              </a:ext>
            </a:extLst>
          </p:cNvPr>
          <p:cNvSpPr/>
          <p:nvPr/>
        </p:nvSpPr>
        <p:spPr>
          <a:xfrm>
            <a:off x="4247721" y="3252663"/>
            <a:ext cx="812331" cy="352674"/>
          </a:xfrm>
          <a:prstGeom prst="rightArrow">
            <a:avLst>
              <a:gd name="adj1" fmla="val 50000"/>
              <a:gd name="adj2" fmla="val 91041"/>
            </a:avLst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AC8AA-4DB1-4623-966C-96D905AFF4A3}"/>
              </a:ext>
            </a:extLst>
          </p:cNvPr>
          <p:cNvSpPr txBox="1"/>
          <p:nvPr/>
        </p:nvSpPr>
        <p:spPr>
          <a:xfrm>
            <a:off x="2574977" y="3075057"/>
            <a:ext cx="281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বাঙ্গি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1B1D4E-398A-4337-8FFA-7D6DDB89B4CF}"/>
              </a:ext>
            </a:extLst>
          </p:cNvPr>
          <p:cNvSpPr txBox="1"/>
          <p:nvPr/>
        </p:nvSpPr>
        <p:spPr>
          <a:xfrm>
            <a:off x="6307346" y="3075057"/>
            <a:ext cx="1027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99045-D944-4265-A64A-6588C3774377}"/>
              </a:ext>
            </a:extLst>
          </p:cNvPr>
          <p:cNvSpPr txBox="1"/>
          <p:nvPr/>
        </p:nvSpPr>
        <p:spPr>
          <a:xfrm>
            <a:off x="5227967" y="3015274"/>
            <a:ext cx="1027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ঙ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CADE77-0BD3-4A79-BAAB-3168555018DE}"/>
              </a:ext>
            </a:extLst>
          </p:cNvPr>
          <p:cNvSpPr txBox="1"/>
          <p:nvPr/>
        </p:nvSpPr>
        <p:spPr>
          <a:xfrm>
            <a:off x="5175832" y="3015274"/>
            <a:ext cx="1027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F9A28-F9E0-4CA6-A52D-78CDB5A811BD}"/>
              </a:ext>
            </a:extLst>
          </p:cNvPr>
          <p:cNvSpPr txBox="1"/>
          <p:nvPr/>
        </p:nvSpPr>
        <p:spPr>
          <a:xfrm>
            <a:off x="5280102" y="3045166"/>
            <a:ext cx="1027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B860CE-FA2B-4FB5-92F2-7A10D5F84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-5675" r="-1364" b="24984"/>
          <a:stretch/>
        </p:blipFill>
        <p:spPr>
          <a:xfrm>
            <a:off x="2574977" y="842010"/>
            <a:ext cx="7987920" cy="10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09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8464 0.008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0.3543 0.00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2206B3-D34A-48C7-A5E5-3DF1FCC4FD9F}"/>
              </a:ext>
            </a:extLst>
          </p:cNvPr>
          <p:cNvSpPr txBox="1"/>
          <p:nvPr/>
        </p:nvSpPr>
        <p:spPr>
          <a:xfrm>
            <a:off x="459826" y="2426363"/>
            <a:ext cx="1127234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পাঁকলে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C67679-41D4-43A6-8A83-BC4C5968A1A8}"/>
              </a:ext>
            </a:extLst>
          </p:cNvPr>
          <p:cNvSpPr/>
          <p:nvPr/>
        </p:nvSpPr>
        <p:spPr>
          <a:xfrm>
            <a:off x="459826" y="3611770"/>
            <a:ext cx="841767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AAFCA-2DBE-4525-807B-46C6674F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9949" r="9091" b="33453"/>
          <a:stretch/>
        </p:blipFill>
        <p:spPr>
          <a:xfrm>
            <a:off x="4481051" y="666315"/>
            <a:ext cx="3229897" cy="8554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4EFCB-513B-41FF-80B7-922DAC198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367343" y="3600641"/>
            <a:ext cx="2364829" cy="2497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8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1E5A9E-5F5C-4F3B-81BF-F73719CDD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91194"/>
              </p:ext>
            </p:extLst>
          </p:nvPr>
        </p:nvGraphicFramePr>
        <p:xfrm>
          <a:off x="1962760" y="1894943"/>
          <a:ext cx="8127999" cy="833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3095">
                <a:tc>
                  <a:txBody>
                    <a:bodyPr/>
                    <a:lstStyle/>
                    <a:p>
                      <a:r>
                        <a:rPr lang="bn-IN" sz="4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/>
                        <a:t>  </a:t>
                      </a:r>
                      <a:r>
                        <a:rPr lang="bn-IN" baseline="0" dirty="0"/>
                        <a:t>  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76D063-E0FB-4E7A-937F-C6BCC6759FED}"/>
              </a:ext>
            </a:extLst>
          </p:cNvPr>
          <p:cNvSpPr txBox="1"/>
          <p:nvPr/>
        </p:nvSpPr>
        <p:spPr>
          <a:xfrm>
            <a:off x="3460916" y="3124037"/>
            <a:ext cx="10044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কাঁঠালের রসভরা ----------- খেতে কী যে মজা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C79E0-DCAD-47D9-974A-F358020DA6DC}"/>
              </a:ext>
            </a:extLst>
          </p:cNvPr>
          <p:cNvSpPr txBox="1"/>
          <p:nvPr/>
        </p:nvSpPr>
        <p:spPr>
          <a:xfrm>
            <a:off x="3460916" y="4325271"/>
            <a:ext cx="887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 ডালিমের -----------টুকটুকে লাল 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8604E-0BAA-406E-8901-A1654B4A1AE9}"/>
              </a:ext>
            </a:extLst>
          </p:cNvPr>
          <p:cNvSpPr txBox="1"/>
          <p:nvPr/>
        </p:nvSpPr>
        <p:spPr>
          <a:xfrm>
            <a:off x="3357746" y="5504615"/>
            <a:ext cx="940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 -------------ছাড়িয়ে কলা খাও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E5202-2ADB-4DEE-926E-75678D870CA0}"/>
              </a:ext>
            </a:extLst>
          </p:cNvPr>
          <p:cNvSpPr txBox="1"/>
          <p:nvPr/>
        </p:nvSpPr>
        <p:spPr>
          <a:xfrm>
            <a:off x="2883628" y="1944693"/>
            <a:ext cx="201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1248A-040E-498B-B8C0-0E8A102C9D6E}"/>
              </a:ext>
            </a:extLst>
          </p:cNvPr>
          <p:cNvSpPr txBox="1"/>
          <p:nvPr/>
        </p:nvSpPr>
        <p:spPr>
          <a:xfrm>
            <a:off x="5562745" y="1944693"/>
            <a:ext cx="185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খোসা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228DB9-0827-42B4-A8C6-40E41F4E61DF}"/>
              </a:ext>
            </a:extLst>
          </p:cNvPr>
          <p:cNvSpPr txBox="1"/>
          <p:nvPr/>
        </p:nvSpPr>
        <p:spPr>
          <a:xfrm>
            <a:off x="8250935" y="1947710"/>
            <a:ext cx="188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91D65-BF15-4591-8046-7394D6389E44}"/>
              </a:ext>
            </a:extLst>
          </p:cNvPr>
          <p:cNvSpPr txBox="1"/>
          <p:nvPr/>
        </p:nvSpPr>
        <p:spPr>
          <a:xfrm>
            <a:off x="2858062" y="1051663"/>
            <a:ext cx="633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781A61-0CC3-4C03-AA59-4C586B81B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5318494"/>
            <a:ext cx="1798819" cy="1080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50E821-B3CE-4D99-97F1-7749FBC18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478" y="4139149"/>
            <a:ext cx="1798819" cy="1080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905D3-1A5B-48EA-87D0-12ABF1460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3006966"/>
            <a:ext cx="1798819" cy="1005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7C8FF9-A75C-4866-BE84-06020892D8D3}"/>
              </a:ext>
            </a:extLst>
          </p:cNvPr>
          <p:cNvSpPr txBox="1"/>
          <p:nvPr/>
        </p:nvSpPr>
        <p:spPr>
          <a:xfrm>
            <a:off x="2892457" y="1957548"/>
            <a:ext cx="2016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D9BA3E-E129-4D66-8A8C-08EAEC50F756}"/>
              </a:ext>
            </a:extLst>
          </p:cNvPr>
          <p:cNvSpPr txBox="1"/>
          <p:nvPr/>
        </p:nvSpPr>
        <p:spPr>
          <a:xfrm>
            <a:off x="5559501" y="1959586"/>
            <a:ext cx="185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খোসা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E9FE1A-8096-4F06-A248-C3C79110FB1E}"/>
              </a:ext>
            </a:extLst>
          </p:cNvPr>
          <p:cNvSpPr txBox="1"/>
          <p:nvPr/>
        </p:nvSpPr>
        <p:spPr>
          <a:xfrm>
            <a:off x="8247691" y="1967472"/>
            <a:ext cx="188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0C527A-FD67-4358-BFEE-5304E185455F}"/>
              </a:ext>
            </a:extLst>
          </p:cNvPr>
          <p:cNvSpPr/>
          <p:nvPr/>
        </p:nvSpPr>
        <p:spPr>
          <a:xfrm>
            <a:off x="4626944" y="276329"/>
            <a:ext cx="1648208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48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08412 0.1465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4609 0.3266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5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4.81481E-6 L -0.0931 0.4958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AA55B9-95C8-47EF-89CB-BA94F40FEB86}"/>
              </a:ext>
            </a:extLst>
          </p:cNvPr>
          <p:cNvSpPr/>
          <p:nvPr/>
        </p:nvSpPr>
        <p:spPr>
          <a:xfrm>
            <a:off x="909126" y="1152239"/>
            <a:ext cx="439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5EED42-3C87-4087-92E8-BB5E75DB0155}"/>
              </a:ext>
            </a:extLst>
          </p:cNvPr>
          <p:cNvSpPr/>
          <p:nvPr/>
        </p:nvSpPr>
        <p:spPr>
          <a:xfrm>
            <a:off x="1613005" y="2114577"/>
            <a:ext cx="7389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1BDBE-06FC-425F-AA61-901DF3365CFC}"/>
              </a:ext>
            </a:extLst>
          </p:cNvPr>
          <p:cNvSpPr/>
          <p:nvPr/>
        </p:nvSpPr>
        <p:spPr>
          <a:xfrm>
            <a:off x="2331474" y="2928078"/>
            <a:ext cx="6796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ভিতরটা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5AE7E8-7F1D-4626-A12E-B0D3A9CE7ABC}"/>
              </a:ext>
            </a:extLst>
          </p:cNvPr>
          <p:cNvSpPr/>
          <p:nvPr/>
        </p:nvSpPr>
        <p:spPr>
          <a:xfrm>
            <a:off x="2966522" y="3737502"/>
            <a:ext cx="560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51717-5B29-468F-9ECD-3FCA20C5C62E}"/>
              </a:ext>
            </a:extLst>
          </p:cNvPr>
          <p:cNvSpPr/>
          <p:nvPr/>
        </p:nvSpPr>
        <p:spPr>
          <a:xfrm>
            <a:off x="4877725" y="299213"/>
            <a:ext cx="170425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956FCB-99EE-425B-9987-25180B345E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094" y1="50840" x2="65094" y2="37395"/>
                        <a14:foregroundMark x1="68868" y1="50840" x2="60849" y2="59244"/>
                        <a14:foregroundMark x1="69340" y1="49580" x2="62736" y2="56723"/>
                        <a14:foregroundMark x1="40566" y1="63866" x2="48585" y2="65126"/>
                        <a14:foregroundMark x1="37736" y1="59244" x2="46226" y2="61765"/>
                        <a14:foregroundMark x1="48585" y1="54202" x2="51415" y2="59244"/>
                        <a14:foregroundMark x1="23585" y1="66387" x2="32547" y2="71429"/>
                        <a14:foregroundMark x1="34906" y1="84874" x2="47642" y2="85714"/>
                        <a14:foregroundMark x1="83962" y1="8824" x2="81604" y2="18908"/>
                        <a14:foregroundMark x1="70755" y1="12605" x2="78774" y2="14706"/>
                        <a14:foregroundMark x1="25472" y1="21429" x2="21226" y2="27311"/>
                        <a14:foregroundMark x1="12736" y1="28151" x2="21226" y2="29832"/>
                        <a14:backgroundMark x1="43396" y1="24790" x2="41981" y2="6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084" y="4863133"/>
            <a:ext cx="1530251" cy="17637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616DC0-A8B5-4A78-95B1-8F6E6C1A0D86}"/>
              </a:ext>
            </a:extLst>
          </p:cNvPr>
          <p:cNvSpPr/>
          <p:nvPr/>
        </p:nvSpPr>
        <p:spPr>
          <a:xfrm>
            <a:off x="3692248" y="4546926"/>
            <a:ext cx="5199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ACA0C-25EF-48B8-96F2-C6F9229A1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3" y="252248"/>
            <a:ext cx="11587654" cy="62052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403D4A-EA6A-4ADE-9088-E69736688847}"/>
              </a:ext>
            </a:extLst>
          </p:cNvPr>
          <p:cNvSpPr/>
          <p:nvPr/>
        </p:nvSpPr>
        <p:spPr>
          <a:xfrm>
            <a:off x="2227087" y="400543"/>
            <a:ext cx="6995742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EED082-11F7-4987-909F-8880B6AAE818}"/>
              </a:ext>
            </a:extLst>
          </p:cNvPr>
          <p:cNvSpPr/>
          <p:nvPr/>
        </p:nvSpPr>
        <p:spPr>
          <a:xfrm>
            <a:off x="302173" y="6057347"/>
            <a:ext cx="809725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অন্তর্বর্তীকালীন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62971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4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758CB6-D978-4358-9897-C42FB3F6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412953" y="2918948"/>
            <a:ext cx="11527000" cy="3657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98C28-C79C-4E91-823B-7ADB257E8037}"/>
              </a:ext>
            </a:extLst>
          </p:cNvPr>
          <p:cNvSpPr txBox="1"/>
          <p:nvPr/>
        </p:nvSpPr>
        <p:spPr>
          <a:xfrm>
            <a:off x="4018280" y="531446"/>
            <a:ext cx="523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বাড়ির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5E46-23E1-4E0D-B04D-C9E8C6D2CBE7}"/>
              </a:ext>
            </a:extLst>
          </p:cNvPr>
          <p:cNvSpPr txBox="1"/>
          <p:nvPr/>
        </p:nvSpPr>
        <p:spPr>
          <a:xfrm>
            <a:off x="1598059" y="2551837"/>
            <a:ext cx="787908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56AEF2-7EBD-4A16-B0EC-9C61C9769F09}"/>
              </a:ext>
            </a:extLst>
          </p:cNvPr>
          <p:cNvGrpSpPr/>
          <p:nvPr/>
        </p:nvGrpSpPr>
        <p:grpSpPr>
          <a:xfrm>
            <a:off x="1541494" y="369730"/>
            <a:ext cx="1729245" cy="1740424"/>
            <a:chOff x="407963" y="1392703"/>
            <a:chExt cx="4145358" cy="50503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C2826B-7BAF-4D4D-9A9E-FCA2F66BAEDF}"/>
                </a:ext>
              </a:extLst>
            </p:cNvPr>
            <p:cNvSpPr/>
            <p:nvPr/>
          </p:nvSpPr>
          <p:spPr>
            <a:xfrm>
              <a:off x="717452" y="3615396"/>
              <a:ext cx="3460653" cy="2711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E1B5C6A-4585-49A3-B651-B15C4D4AF86D}"/>
                </a:ext>
              </a:extLst>
            </p:cNvPr>
            <p:cNvSpPr/>
            <p:nvPr/>
          </p:nvSpPr>
          <p:spPr>
            <a:xfrm>
              <a:off x="407963" y="1392703"/>
              <a:ext cx="4145358" cy="2302417"/>
            </a:xfrm>
            <a:prstGeom prst="triangle">
              <a:avLst>
                <a:gd name="adj" fmla="val 4878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8BC06B-1AD3-4F83-9AFC-2E2707A04431}"/>
                </a:ext>
              </a:extLst>
            </p:cNvPr>
            <p:cNvSpPr/>
            <p:nvPr/>
          </p:nvSpPr>
          <p:spPr>
            <a:xfrm>
              <a:off x="1194190" y="4248443"/>
              <a:ext cx="1112911" cy="2078110"/>
            </a:xfrm>
            <a:prstGeom prst="rect">
              <a:avLst/>
            </a:prstGeom>
            <a:solidFill>
              <a:srgbClr val="EC1C66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9CE807-B85E-4AE2-812C-84B65CE380DF}"/>
                </a:ext>
              </a:extLst>
            </p:cNvPr>
            <p:cNvSpPr/>
            <p:nvPr/>
          </p:nvSpPr>
          <p:spPr>
            <a:xfrm>
              <a:off x="2996418" y="4586068"/>
              <a:ext cx="703385" cy="119575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03A4B53-ACCD-48AB-9A5D-7FFF1E5E9941}"/>
                </a:ext>
              </a:extLst>
            </p:cNvPr>
            <p:cNvSpPr/>
            <p:nvPr/>
          </p:nvSpPr>
          <p:spPr>
            <a:xfrm>
              <a:off x="543560" y="6215036"/>
              <a:ext cx="3761154" cy="2279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258741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703CD-C201-4160-A936-7B5582EB8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65" y="567558"/>
            <a:ext cx="8356869" cy="4799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F78346-4ECD-47CD-84A8-9E1621AEB761}"/>
              </a:ext>
            </a:extLst>
          </p:cNvPr>
          <p:cNvSpPr txBox="1"/>
          <p:nvPr/>
        </p:nvSpPr>
        <p:spPr>
          <a:xfrm>
            <a:off x="2209800" y="5367112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DA6F6-D9BB-4A89-AD04-098248837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79" y="1300460"/>
            <a:ext cx="1905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85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04EEA8-0EFB-464D-9EA0-217059857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36"/>
          <a:stretch/>
        </p:blipFill>
        <p:spPr>
          <a:xfrm>
            <a:off x="240862" y="280824"/>
            <a:ext cx="2344683" cy="6296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9AE90-F2BE-4B6D-893F-3520961B3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54" y="739255"/>
            <a:ext cx="4520452" cy="4920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93EAD3-4DCF-457C-8B18-FD5DCF102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09" y="1094937"/>
            <a:ext cx="3940236" cy="4209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A1CDB-EDFC-41C5-BB87-296BCA2E5A13}"/>
              </a:ext>
            </a:extLst>
          </p:cNvPr>
          <p:cNvSpPr txBox="1"/>
          <p:nvPr/>
        </p:nvSpPr>
        <p:spPr>
          <a:xfrm>
            <a:off x="6090058" y="1650997"/>
            <a:ext cx="5164769" cy="286232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খাতুন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এস,এম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642E52-A2CE-4742-93BB-475C67A23824}"/>
              </a:ext>
            </a:extLst>
          </p:cNvPr>
          <p:cNvCxnSpPr>
            <a:cxnSpLocks/>
          </p:cNvCxnSpPr>
          <p:nvPr/>
        </p:nvCxnSpPr>
        <p:spPr>
          <a:xfrm flipH="1">
            <a:off x="8398252" y="5186855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C2CD18-9BD1-4986-8906-6FEB89A75DC4}"/>
              </a:ext>
            </a:extLst>
          </p:cNvPr>
          <p:cNvCxnSpPr>
            <a:cxnSpLocks/>
          </p:cNvCxnSpPr>
          <p:nvPr/>
        </p:nvCxnSpPr>
        <p:spPr>
          <a:xfrm flipH="1">
            <a:off x="7034890" y="4969412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E88D04D-D6AD-4275-9B37-9A0612FF9248}"/>
              </a:ext>
            </a:extLst>
          </p:cNvPr>
          <p:cNvSpPr/>
          <p:nvPr/>
        </p:nvSpPr>
        <p:spPr>
          <a:xfrm>
            <a:off x="5382209" y="464328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E1CFB5-D0D1-4727-8D56-573AEE709A0F}"/>
              </a:ext>
            </a:extLst>
          </p:cNvPr>
          <p:cNvSpPr/>
          <p:nvPr/>
        </p:nvSpPr>
        <p:spPr>
          <a:xfrm>
            <a:off x="890212" y="1197986"/>
            <a:ext cx="666497" cy="6835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E967AA-0C27-4E62-BA26-CAFC6CFC4896}"/>
              </a:ext>
            </a:extLst>
          </p:cNvPr>
          <p:cNvSpPr/>
          <p:nvPr/>
        </p:nvSpPr>
        <p:spPr>
          <a:xfrm rot="19874553">
            <a:off x="9538591" y="1452031"/>
            <a:ext cx="2217579" cy="39793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93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36FE2F-DC2A-4B01-BC2B-A7BB1EF0E03D}"/>
              </a:ext>
            </a:extLst>
          </p:cNvPr>
          <p:cNvSpPr/>
          <p:nvPr/>
        </p:nvSpPr>
        <p:spPr>
          <a:xfrm>
            <a:off x="10105265" y="1331380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BE516A-4F22-4591-9D10-3C9CFFE8B7B7}"/>
              </a:ext>
            </a:extLst>
          </p:cNvPr>
          <p:cNvSpPr/>
          <p:nvPr/>
        </p:nvSpPr>
        <p:spPr>
          <a:xfrm rot="8789219">
            <a:off x="750932" y="5394523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38CEFA-8CBD-48BD-8E70-2CF576C85B85}"/>
              </a:ext>
            </a:extLst>
          </p:cNvPr>
          <p:cNvSpPr/>
          <p:nvPr/>
        </p:nvSpPr>
        <p:spPr>
          <a:xfrm>
            <a:off x="5744359" y="511346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356671-9406-4F2E-8EC2-821788A25968}"/>
              </a:ext>
            </a:extLst>
          </p:cNvPr>
          <p:cNvSpPr/>
          <p:nvPr/>
        </p:nvSpPr>
        <p:spPr>
          <a:xfrm>
            <a:off x="5744359" y="180948"/>
            <a:ext cx="666497" cy="683558"/>
          </a:xfrm>
          <a:prstGeom prst="ellipse">
            <a:avLst/>
          </a:prstGeom>
          <a:solidFill>
            <a:srgbClr val="D01E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D17A3-D0B8-4224-B0D6-EFA72CC6B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38" b="12839"/>
          <a:stretch/>
        </p:blipFill>
        <p:spPr>
          <a:xfrm>
            <a:off x="393818" y="424080"/>
            <a:ext cx="6134410" cy="5742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879AF-DDA0-4E18-9F52-26D430FA3302}"/>
              </a:ext>
            </a:extLst>
          </p:cNvPr>
          <p:cNvSpPr txBox="1"/>
          <p:nvPr/>
        </p:nvSpPr>
        <p:spPr>
          <a:xfrm>
            <a:off x="6722457" y="2070495"/>
            <a:ext cx="3633548" cy="1200329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২য়</a:t>
            </a:r>
            <a:r>
              <a:rPr lang="bn-IN" sz="36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2DCA5-826B-4E8F-88CD-755A21590D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393818" y="3088178"/>
            <a:ext cx="11582743" cy="365779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4AF8D8-15DF-42D4-AFFA-A12FE3D2A8E5}"/>
              </a:ext>
            </a:extLst>
          </p:cNvPr>
          <p:cNvSpPr/>
          <p:nvPr/>
        </p:nvSpPr>
        <p:spPr>
          <a:xfrm rot="19133307">
            <a:off x="9537726" y="1711013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ED2DAE-F348-4810-9CCA-5F98A42A58AB}"/>
              </a:ext>
            </a:extLst>
          </p:cNvPr>
          <p:cNvSpPr/>
          <p:nvPr/>
        </p:nvSpPr>
        <p:spPr>
          <a:xfrm>
            <a:off x="10080478" y="1600394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55202F-5EC5-4C13-985E-34C9376A2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59" y="2047509"/>
            <a:ext cx="2347928" cy="28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24401" y="228601"/>
            <a:ext cx="1816949" cy="1816949"/>
            <a:chOff x="2939625" y="2963"/>
            <a:chExt cx="1816949" cy="1816949"/>
          </a:xfrm>
          <a:scene3d>
            <a:camera prst="orthographicFront"/>
            <a:lightRig rig="flat" dir="t"/>
          </a:scene3d>
        </p:grpSpPr>
        <p:sp>
          <p:nvSpPr>
            <p:cNvPr id="3" name="Oval 2"/>
            <p:cNvSpPr/>
            <p:nvPr/>
          </p:nvSpPr>
          <p:spPr>
            <a:xfrm>
              <a:off x="2939625" y="2963"/>
              <a:ext cx="1816949" cy="181694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205711" y="269049"/>
              <a:ext cx="1284777" cy="12847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29401" y="1524000"/>
            <a:ext cx="482499" cy="613220"/>
            <a:chOff x="4699029" y="1398342"/>
            <a:chExt cx="482499" cy="613220"/>
          </a:xfrm>
          <a:scene3d>
            <a:camera prst="orthographicFront"/>
            <a:lightRig rig="flat" dir="t"/>
          </a:scene3d>
        </p:grpSpPr>
        <p:sp>
          <p:nvSpPr>
            <p:cNvPr id="6" name="Right Arrow 5"/>
            <p:cNvSpPr/>
            <p:nvPr/>
          </p:nvSpPr>
          <p:spPr>
            <a:xfrm rot="2160000">
              <a:off x="4699029" y="1398342"/>
              <a:ext cx="482499" cy="613220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/>
            <p:nvPr/>
          </p:nvSpPr>
          <p:spPr>
            <a:xfrm rot="2160000">
              <a:off x="4712851" y="1478445"/>
              <a:ext cx="337749" cy="36793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8001" y="1905001"/>
            <a:ext cx="1816949" cy="1816949"/>
            <a:chOff x="5146078" y="1606045"/>
            <a:chExt cx="1816949" cy="1816949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5146078" y="1606045"/>
              <a:ext cx="1816949" cy="181694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5412164" y="1872131"/>
              <a:ext cx="1284777" cy="12847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ফ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43800" y="3886201"/>
            <a:ext cx="613220" cy="482499"/>
            <a:chOff x="5330768" y="3557203"/>
            <a:chExt cx="613220" cy="482499"/>
          </a:xfrm>
          <a:scene3d>
            <a:camera prst="orthographicFront"/>
            <a:lightRig rig="flat" dir="t"/>
          </a:scene3d>
        </p:grpSpPr>
        <p:sp>
          <p:nvSpPr>
            <p:cNvPr id="15" name="Right Arrow 14"/>
            <p:cNvSpPr/>
            <p:nvPr/>
          </p:nvSpPr>
          <p:spPr>
            <a:xfrm rot="6480000">
              <a:off x="5396128" y="3491843"/>
              <a:ext cx="482499" cy="613220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/>
            <p:cNvSpPr/>
            <p:nvPr/>
          </p:nvSpPr>
          <p:spPr>
            <a:xfrm rot="17280000">
              <a:off x="5490868" y="3545654"/>
              <a:ext cx="337749" cy="36793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1" y="4191001"/>
            <a:ext cx="1816949" cy="1816949"/>
            <a:chOff x="4303288" y="4199886"/>
            <a:chExt cx="1816949" cy="1816949"/>
          </a:xfrm>
          <a:scene3d>
            <a:camera prst="orthographicFront"/>
            <a:lightRig rig="flat" dir="t"/>
          </a:scene3d>
        </p:grpSpPr>
        <p:sp>
          <p:nvSpPr>
            <p:cNvPr id="18" name="Oval 17"/>
            <p:cNvSpPr/>
            <p:nvPr/>
          </p:nvSpPr>
          <p:spPr>
            <a:xfrm>
              <a:off x="4303288" y="4199886"/>
              <a:ext cx="1816949" cy="181694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4569374" y="4465972"/>
              <a:ext cx="1284777" cy="12847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10201" y="5257800"/>
            <a:ext cx="482499" cy="613220"/>
            <a:chOff x="3620505" y="4801751"/>
            <a:chExt cx="482499" cy="613220"/>
          </a:xfrm>
          <a:scene3d>
            <a:camera prst="orthographicFront"/>
            <a:lightRig rig="flat" dir="t"/>
          </a:scene3d>
        </p:grpSpPr>
        <p:sp>
          <p:nvSpPr>
            <p:cNvPr id="21" name="Right Arrow 20"/>
            <p:cNvSpPr/>
            <p:nvPr/>
          </p:nvSpPr>
          <p:spPr>
            <a:xfrm rot="10800000">
              <a:off x="3620505" y="4801751"/>
              <a:ext cx="482499" cy="613220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4"/>
            <p:cNvSpPr/>
            <p:nvPr/>
          </p:nvSpPr>
          <p:spPr>
            <a:xfrm rot="21600000">
              <a:off x="3765255" y="4924395"/>
              <a:ext cx="337749" cy="36793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17052" y="4279052"/>
            <a:ext cx="1816949" cy="1816949"/>
            <a:chOff x="1575962" y="4199886"/>
            <a:chExt cx="1816949" cy="1816949"/>
          </a:xfrm>
          <a:scene3d>
            <a:camera prst="orthographicFront"/>
            <a:lightRig rig="flat" dir="t"/>
          </a:scene3d>
        </p:grpSpPr>
        <p:sp>
          <p:nvSpPr>
            <p:cNvPr id="24" name="Oval 23"/>
            <p:cNvSpPr/>
            <p:nvPr/>
          </p:nvSpPr>
          <p:spPr>
            <a:xfrm>
              <a:off x="1575962" y="4199886"/>
              <a:ext cx="1816949" cy="181694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1842048" y="4465972"/>
              <a:ext cx="1284777" cy="12847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ভ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76600" y="3810001"/>
            <a:ext cx="613220" cy="482499"/>
            <a:chOff x="1760652" y="3583178"/>
            <a:chExt cx="613220" cy="482499"/>
          </a:xfrm>
          <a:scene3d>
            <a:camera prst="orthographicFront"/>
            <a:lightRig rig="flat" dir="t"/>
          </a:scene3d>
        </p:grpSpPr>
        <p:sp>
          <p:nvSpPr>
            <p:cNvPr id="27" name="Right Arrow 26"/>
            <p:cNvSpPr/>
            <p:nvPr/>
          </p:nvSpPr>
          <p:spPr>
            <a:xfrm rot="15120000">
              <a:off x="1826012" y="3517818"/>
              <a:ext cx="482499" cy="613220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4"/>
            <p:cNvSpPr/>
            <p:nvPr/>
          </p:nvSpPr>
          <p:spPr>
            <a:xfrm rot="25920000">
              <a:off x="1920752" y="3709295"/>
              <a:ext cx="337749" cy="36793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667001" y="1828801"/>
            <a:ext cx="1816949" cy="1816949"/>
            <a:chOff x="733172" y="1606045"/>
            <a:chExt cx="1816949" cy="1816949"/>
          </a:xfrm>
          <a:scene3d>
            <a:camera prst="orthographicFront"/>
            <a:lightRig rig="flat" dir="t"/>
          </a:scene3d>
        </p:grpSpPr>
        <p:sp>
          <p:nvSpPr>
            <p:cNvPr id="30" name="Oval 29"/>
            <p:cNvSpPr/>
            <p:nvPr/>
          </p:nvSpPr>
          <p:spPr>
            <a:xfrm>
              <a:off x="733172" y="1606045"/>
              <a:ext cx="1816949" cy="181694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999258" y="1872131"/>
              <a:ext cx="1284777" cy="12847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91001" y="1447800"/>
            <a:ext cx="482499" cy="613220"/>
            <a:chOff x="2492576" y="1414395"/>
            <a:chExt cx="482499" cy="613220"/>
          </a:xfrm>
          <a:scene3d>
            <a:camera prst="orthographicFront"/>
            <a:lightRig rig="flat" dir="t"/>
          </a:scene3d>
        </p:grpSpPr>
        <p:sp>
          <p:nvSpPr>
            <p:cNvPr id="33" name="Right Arrow 32"/>
            <p:cNvSpPr/>
            <p:nvPr/>
          </p:nvSpPr>
          <p:spPr>
            <a:xfrm rot="19440000">
              <a:off x="2492576" y="1414395"/>
              <a:ext cx="482499" cy="613220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4"/>
            <p:cNvSpPr/>
            <p:nvPr/>
          </p:nvSpPr>
          <p:spPr>
            <a:xfrm rot="19440000">
              <a:off x="2506398" y="1579580"/>
              <a:ext cx="337749" cy="36793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0">
                <a:solidFill>
                  <a:srgbClr val="FF0000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E1B0A81-0AEB-4E7E-AE71-E04D846E8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14" y="466782"/>
            <a:ext cx="1540455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0F06D87-326F-43F4-BD51-3FAE7FAD0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4743" y="2952300"/>
            <a:ext cx="2315899" cy="3476625"/>
          </a:xfrm>
          <a:prstGeom prst="rect">
            <a:avLst/>
          </a:prstGeo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08129" y="5553718"/>
            <a:ext cx="2670941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বর্ণগুলো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লেখ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2286000"/>
            <a:ext cx="914400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2286001"/>
            <a:ext cx="9144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2286001"/>
            <a:ext cx="8382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3400" y="2260938"/>
            <a:ext cx="9144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2260938"/>
            <a:ext cx="8382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2286001"/>
            <a:ext cx="9144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199" y="2283796"/>
            <a:ext cx="914400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2286001"/>
            <a:ext cx="8382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53400" y="2260938"/>
            <a:ext cx="9144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2260937"/>
            <a:ext cx="8382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A51505-14AA-4F0F-AA1C-68FAF4C6C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91" y="993382"/>
            <a:ext cx="232081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বর্ণগুলো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5F85A-2F6B-4ACF-B718-F9820A6BA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14" y="466782"/>
            <a:ext cx="1540455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8588 L -0.325 0.29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7037 L 0.09375 0.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8148 L 0.15313 0.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75 0.303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0938 0.29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2E2620-CDC4-450E-A5FF-FE6A2AC40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275897"/>
            <a:ext cx="11477296" cy="6306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8AC2B0-F5D6-4303-8854-6A6524ED19C9}"/>
              </a:ext>
            </a:extLst>
          </p:cNvPr>
          <p:cNvSpPr txBox="1"/>
          <p:nvPr/>
        </p:nvSpPr>
        <p:spPr>
          <a:xfrm>
            <a:off x="3564319" y="1507708"/>
            <a:ext cx="5136934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রংধনুর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2339C6-ADE7-42CD-BD6F-7995A6092B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9" b="784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54" r="-804" b="23754"/>
          <a:stretch/>
        </p:blipFill>
        <p:spPr>
          <a:xfrm>
            <a:off x="2848872" y="2631649"/>
            <a:ext cx="6567828" cy="30175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4491E3-FE3C-41CD-8CA6-80C62091CDBC}"/>
              </a:ext>
            </a:extLst>
          </p:cNvPr>
          <p:cNvSpPr txBox="1"/>
          <p:nvPr/>
        </p:nvSpPr>
        <p:spPr>
          <a:xfrm>
            <a:off x="2680794" y="1630818"/>
            <a:ext cx="690398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বেগুনী,নীল,হলুদ,আসমানি,সবুজ,কমলা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84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F60520-1476-4A68-8949-68C4DC989FAD}"/>
              </a:ext>
            </a:extLst>
          </p:cNvPr>
          <p:cNvSpPr txBox="1"/>
          <p:nvPr/>
        </p:nvSpPr>
        <p:spPr>
          <a:xfrm>
            <a:off x="3764017" y="3429000"/>
            <a:ext cx="6109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https://www.youtube.com/watch?v=jqI78DrZ0Mo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C769C-ACDA-48A1-B76A-A2E25C284419}"/>
              </a:ext>
            </a:extLst>
          </p:cNvPr>
          <p:cNvSpPr txBox="1"/>
          <p:nvPr/>
        </p:nvSpPr>
        <p:spPr>
          <a:xfrm>
            <a:off x="2951436" y="265171"/>
            <a:ext cx="6289128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D147E6-EDA8-4206-B9B8-A77AD81C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302" y="704070"/>
            <a:ext cx="4893697" cy="3238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63750-9F66-4A47-94FA-123D8812B53B}"/>
              </a:ext>
            </a:extLst>
          </p:cNvPr>
          <p:cNvSpPr txBox="1"/>
          <p:nvPr/>
        </p:nvSpPr>
        <p:spPr>
          <a:xfrm>
            <a:off x="2774721" y="4534516"/>
            <a:ext cx="6642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62D1EB-8F05-46A2-B62A-E8828B4D2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5117" y="704070"/>
            <a:ext cx="4867089" cy="3238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45A0E2-3FBD-4024-8223-BA4F6C4FC098}"/>
              </a:ext>
            </a:extLst>
          </p:cNvPr>
          <p:cNvSpPr txBox="1"/>
          <p:nvPr/>
        </p:nvSpPr>
        <p:spPr>
          <a:xfrm>
            <a:off x="2598874" y="4534516"/>
            <a:ext cx="6642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5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331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62</cp:revision>
  <dcterms:created xsi:type="dcterms:W3CDTF">2021-07-07T04:22:51Z</dcterms:created>
  <dcterms:modified xsi:type="dcterms:W3CDTF">2021-07-08T09:05:42Z</dcterms:modified>
</cp:coreProperties>
</file>