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E8908-E66C-4AF2-A897-90F52FC769F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6B461-6A5B-40D6-B1D0-23653D19424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বীরশ্রেষ্ঠ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নূর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মোহাম্মদ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শেখ</a:t>
          </a:r>
          <a:endParaRPr lang="en-US" sz="2000" dirty="0">
            <a:solidFill>
              <a:schemeClr val="tx1"/>
            </a:solidFill>
          </a:endParaRPr>
        </a:p>
      </dgm:t>
    </dgm:pt>
    <dgm:pt modelId="{B9E5DFFF-EA32-4986-8D02-84EC7E29B389}" type="parTrans" cxnId="{539E4379-7F99-4749-8DB4-B74E9B1D6D49}">
      <dgm:prSet/>
      <dgm:spPr/>
      <dgm:t>
        <a:bodyPr/>
        <a:lstStyle/>
        <a:p>
          <a:endParaRPr lang="en-US"/>
        </a:p>
      </dgm:t>
    </dgm:pt>
    <dgm:pt modelId="{95A7D52E-611D-4C71-8726-B6233A680CAB}" type="sibTrans" cxnId="{539E4379-7F99-4749-8DB4-B74E9B1D6D49}">
      <dgm:prSet/>
      <dgm:spPr/>
      <dgm:t>
        <a:bodyPr/>
        <a:lstStyle/>
        <a:p>
          <a:endParaRPr lang="en-US"/>
        </a:p>
      </dgm:t>
    </dgm:pt>
    <dgm:pt modelId="{D30964D9-BA82-4577-B414-E2DC7926D616}">
      <dgm:prSet phldrT="[Text]" custT="1"/>
      <dgm:spPr/>
      <dgm:t>
        <a:bodyPr/>
        <a:lstStyle/>
        <a:p>
          <a:r>
            <a:rPr lang="en-US" sz="2000" dirty="0" err="1" smtClean="0">
              <a:solidFill>
                <a:srgbClr val="FFFF00"/>
              </a:solidFill>
            </a:rPr>
            <a:t>জন্ম</a:t>
          </a:r>
          <a:endParaRPr lang="en-US" sz="2000" dirty="0" smtClean="0">
            <a:solidFill>
              <a:srgbClr val="FFFF00"/>
            </a:solidFill>
          </a:endParaRPr>
        </a:p>
        <a:p>
          <a:r>
            <a:rPr lang="en-US" sz="1600" dirty="0" smtClean="0">
              <a:solidFill>
                <a:srgbClr val="FFFF00"/>
              </a:solidFill>
            </a:rPr>
            <a:t>১৯৩৬ </a:t>
          </a:r>
          <a:r>
            <a:rPr lang="en-US" sz="1600" dirty="0" err="1" smtClean="0">
              <a:solidFill>
                <a:srgbClr val="FFFF00"/>
              </a:solidFill>
            </a:rPr>
            <a:t>সালের</a:t>
          </a:r>
          <a:r>
            <a:rPr lang="en-US" sz="1600" dirty="0" smtClean="0">
              <a:solidFill>
                <a:srgbClr val="FFFF00"/>
              </a:solidFill>
            </a:rPr>
            <a:t> ২৬শে </a:t>
          </a:r>
          <a:r>
            <a:rPr lang="en-US" sz="1600" dirty="0" err="1" smtClean="0">
              <a:solidFill>
                <a:srgbClr val="FFFF00"/>
              </a:solidFill>
            </a:rPr>
            <a:t>ফেব্রুয়ারি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নড়াইলের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মহিষখোলা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গ্রামে</a:t>
          </a:r>
          <a:endParaRPr lang="en-US" sz="1600" dirty="0">
            <a:solidFill>
              <a:srgbClr val="FFFF00"/>
            </a:solidFill>
          </a:endParaRPr>
        </a:p>
      </dgm:t>
    </dgm:pt>
    <dgm:pt modelId="{D5BB41E2-143D-4607-924A-54DF6128B6F4}" type="parTrans" cxnId="{FECD8D8C-CAF6-494B-ACE5-8B5F1011B815}">
      <dgm:prSet/>
      <dgm:spPr/>
      <dgm:t>
        <a:bodyPr/>
        <a:lstStyle/>
        <a:p>
          <a:endParaRPr lang="en-US"/>
        </a:p>
      </dgm:t>
    </dgm:pt>
    <dgm:pt modelId="{6B61B572-3FF5-4397-8604-6C1D593E8CC7}" type="sibTrans" cxnId="{FECD8D8C-CAF6-494B-ACE5-8B5F1011B815}">
      <dgm:prSet/>
      <dgm:spPr/>
      <dgm:t>
        <a:bodyPr/>
        <a:lstStyle/>
        <a:p>
          <a:endParaRPr lang="en-US"/>
        </a:p>
      </dgm:t>
    </dgm:pt>
    <dgm:pt modelId="{DA60DF28-5F8D-4DDD-8AAA-2BDA2EACE7B6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FFFF00"/>
              </a:solidFill>
            </a:rPr>
            <a:t>ইপিআর</a:t>
          </a:r>
          <a:r>
            <a:rPr lang="en-US" sz="1600" dirty="0" smtClean="0">
              <a:solidFill>
                <a:srgbClr val="FFFF00"/>
              </a:solidFill>
            </a:rPr>
            <a:t> এ </a:t>
          </a:r>
          <a:r>
            <a:rPr lang="en-US" sz="1600" dirty="0" err="1" smtClean="0">
              <a:solidFill>
                <a:srgbClr val="FFFF00"/>
              </a:solidFill>
            </a:rPr>
            <a:t>যোগদান</a:t>
          </a:r>
          <a:endParaRPr lang="en-US" sz="1600" dirty="0" smtClean="0">
            <a:solidFill>
              <a:srgbClr val="FFFF00"/>
            </a:solidFill>
          </a:endParaRPr>
        </a:p>
        <a:p>
          <a:r>
            <a:rPr lang="en-US" sz="1600" dirty="0" err="1" smtClean="0">
              <a:solidFill>
                <a:srgbClr val="FFFF00"/>
              </a:solidFill>
            </a:rPr>
            <a:t>তিনি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ইস্ট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পাকিস্হান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রাইফেলস</a:t>
          </a:r>
          <a:r>
            <a:rPr lang="en-US" sz="1600" dirty="0" smtClean="0">
              <a:solidFill>
                <a:srgbClr val="FFFF00"/>
              </a:solidFill>
            </a:rPr>
            <a:t>-এ </a:t>
          </a:r>
          <a:r>
            <a:rPr lang="en-US" sz="1600" dirty="0" err="1" smtClean="0">
              <a:solidFill>
                <a:srgbClr val="FFFF00"/>
              </a:solidFill>
            </a:rPr>
            <a:t>যোগদান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করেন</a:t>
          </a:r>
          <a:endParaRPr lang="en-US" sz="1600" dirty="0">
            <a:solidFill>
              <a:srgbClr val="FFFF00"/>
            </a:solidFill>
          </a:endParaRPr>
        </a:p>
      </dgm:t>
    </dgm:pt>
    <dgm:pt modelId="{619EE263-A9F0-4900-BC64-D55FEFDC973E}" type="parTrans" cxnId="{6A0640B1-89F4-4A99-830F-3A618B4C78F4}">
      <dgm:prSet/>
      <dgm:spPr/>
      <dgm:t>
        <a:bodyPr/>
        <a:lstStyle/>
        <a:p>
          <a:endParaRPr lang="en-US"/>
        </a:p>
      </dgm:t>
    </dgm:pt>
    <dgm:pt modelId="{D9132E7D-C1B5-4586-A06F-A9CBD45FA90F}" type="sibTrans" cxnId="{6A0640B1-89F4-4A99-830F-3A618B4C78F4}">
      <dgm:prSet/>
      <dgm:spPr/>
      <dgm:t>
        <a:bodyPr/>
        <a:lstStyle/>
        <a:p>
          <a:endParaRPr lang="en-US"/>
        </a:p>
      </dgm:t>
    </dgm:pt>
    <dgm:pt modelId="{ACD759AC-A494-424C-BDB8-794207E6AC4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FF00"/>
              </a:solidFill>
            </a:rPr>
            <a:t>১৯৭১ </a:t>
          </a:r>
          <a:r>
            <a:rPr lang="en-US" sz="1400" dirty="0" err="1" smtClean="0">
              <a:solidFill>
                <a:srgbClr val="FFFF00"/>
              </a:solidFill>
            </a:rPr>
            <a:t>সালের</a:t>
          </a:r>
          <a:r>
            <a:rPr lang="en-US" sz="1400" dirty="0" smtClean="0">
              <a:solidFill>
                <a:srgbClr val="FFFF00"/>
              </a:solidFill>
            </a:rPr>
            <a:t> ৫ই </a:t>
          </a:r>
          <a:r>
            <a:rPr lang="en-US" sz="1400" dirty="0" err="1" smtClean="0">
              <a:solidFill>
                <a:srgbClr val="FFFF00"/>
              </a:solidFill>
            </a:rPr>
            <a:t>সেপ্টেম্বর</a:t>
          </a:r>
          <a:endParaRPr lang="en-US" sz="1400" dirty="0" smtClean="0">
            <a:solidFill>
              <a:srgbClr val="FFFF00"/>
            </a:solidFill>
          </a:endParaRPr>
        </a:p>
        <a:p>
          <a:r>
            <a:rPr lang="en-US" sz="1400" dirty="0" err="1" smtClean="0">
              <a:solidFill>
                <a:srgbClr val="FFFF00"/>
              </a:solidFill>
            </a:rPr>
            <a:t>গোয়ালহাটি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গ্রামে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টহল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দিচ্ছিলেন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পাঁচজন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মুক্তিযোদ্ধা</a:t>
          </a:r>
          <a:endParaRPr lang="en-US" sz="1400" dirty="0">
            <a:solidFill>
              <a:srgbClr val="FFFF00"/>
            </a:solidFill>
          </a:endParaRPr>
        </a:p>
      </dgm:t>
    </dgm:pt>
    <dgm:pt modelId="{DFED3978-33C4-4783-A9B8-CAF8AFA977C0}" type="parTrans" cxnId="{E596BB34-660F-44FA-B9D0-E59809D2183C}">
      <dgm:prSet/>
      <dgm:spPr/>
      <dgm:t>
        <a:bodyPr/>
        <a:lstStyle/>
        <a:p>
          <a:endParaRPr lang="en-US"/>
        </a:p>
      </dgm:t>
    </dgm:pt>
    <dgm:pt modelId="{CB620E97-CD00-4412-AD01-01E30F771EBB}" type="sibTrans" cxnId="{E596BB34-660F-44FA-B9D0-E59809D2183C}">
      <dgm:prSet/>
      <dgm:spPr/>
      <dgm:t>
        <a:bodyPr/>
        <a:lstStyle/>
        <a:p>
          <a:endParaRPr lang="en-US"/>
        </a:p>
      </dgm:t>
    </dgm:pt>
    <dgm:pt modelId="{91808866-6BEB-4510-922D-AA624ABAC9B8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FFFF00"/>
              </a:solidFill>
            </a:rPr>
            <a:t>অসীম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সাহসী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মুক্তিযোদ্ধা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নান্নু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মিয়া</a:t>
          </a:r>
          <a:r>
            <a:rPr lang="en-US" sz="1600" dirty="0" smtClean="0">
              <a:solidFill>
                <a:srgbClr val="FFFF00"/>
              </a:solidFill>
            </a:rPr>
            <a:t> ও </a:t>
          </a:r>
          <a:r>
            <a:rPr lang="en-US" sz="1600" dirty="0" err="1" smtClean="0">
              <a:solidFill>
                <a:srgbClr val="FFFF00"/>
              </a:solidFill>
            </a:rPr>
            <a:t>ছিলেন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উনার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দলে</a:t>
          </a:r>
          <a:r>
            <a:rPr lang="en-US" sz="1600" dirty="0" smtClean="0">
              <a:solidFill>
                <a:srgbClr val="FFFF00"/>
              </a:solidFill>
            </a:rPr>
            <a:t> ,</a:t>
          </a:r>
          <a:r>
            <a:rPr lang="en-US" sz="1600" dirty="0" err="1" smtClean="0">
              <a:solidFill>
                <a:srgbClr val="FFFF00"/>
              </a:solidFill>
            </a:rPr>
            <a:t>প্রতিপক্ষের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একটা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গুলি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এসে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লাগে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তাঁর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গায়ে</a:t>
          </a:r>
          <a:r>
            <a:rPr lang="en-US" sz="1600" dirty="0" smtClean="0">
              <a:solidFill>
                <a:srgbClr val="FFFF00"/>
              </a:solidFill>
            </a:rPr>
            <a:t> ।</a:t>
          </a:r>
          <a:endParaRPr lang="en-US" sz="1600" dirty="0">
            <a:solidFill>
              <a:srgbClr val="FFFF00"/>
            </a:solidFill>
          </a:endParaRPr>
        </a:p>
      </dgm:t>
    </dgm:pt>
    <dgm:pt modelId="{FAB7F1E8-58F3-43EA-A6F0-1B015757A951}" type="parTrans" cxnId="{779D7FE9-6DC1-4AA5-93B9-08C1212DE57C}">
      <dgm:prSet/>
      <dgm:spPr/>
      <dgm:t>
        <a:bodyPr/>
        <a:lstStyle/>
        <a:p>
          <a:endParaRPr lang="en-US"/>
        </a:p>
      </dgm:t>
    </dgm:pt>
    <dgm:pt modelId="{F95E1518-71EE-442B-A0DC-AE16D1EF3A4C}" type="sibTrans" cxnId="{779D7FE9-6DC1-4AA5-93B9-08C1212DE57C}">
      <dgm:prSet/>
      <dgm:spPr/>
      <dgm:t>
        <a:bodyPr/>
        <a:lstStyle/>
        <a:p>
          <a:endParaRPr lang="en-US"/>
        </a:p>
      </dgm:t>
    </dgm:pt>
    <dgm:pt modelId="{62C4045E-41A8-416D-9AEA-F2EEA945F4EF}">
      <dgm:prSet custT="1"/>
      <dgm:spPr/>
      <dgm:t>
        <a:bodyPr/>
        <a:lstStyle/>
        <a:p>
          <a:r>
            <a:rPr lang="en-US" sz="1600" dirty="0" err="1" smtClean="0">
              <a:solidFill>
                <a:srgbClr val="FFFF00"/>
              </a:solidFill>
            </a:rPr>
            <a:t>হঠা</a:t>
          </a:r>
          <a:r>
            <a:rPr lang="en-US" sz="1600" dirty="0" smtClean="0">
              <a:solidFill>
                <a:srgbClr val="FFFF00"/>
              </a:solidFill>
            </a:rPr>
            <a:t>ৎ </a:t>
          </a:r>
          <a:r>
            <a:rPr lang="en-US" sz="1600" dirty="0" err="1" smtClean="0">
              <a:solidFill>
                <a:srgbClr val="FFFF00"/>
              </a:solidFill>
            </a:rPr>
            <a:t>মর্টারের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600" dirty="0" err="1" smtClean="0">
              <a:solidFill>
                <a:srgbClr val="FFFF00"/>
              </a:solidFill>
            </a:rPr>
            <a:t>একটা</a:t>
          </a:r>
          <a:r>
            <a:rPr lang="en-US" sz="16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গোলা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এসে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লাগলো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তাঁর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গায়ে</a:t>
          </a:r>
          <a:r>
            <a:rPr lang="en-US" sz="1400" dirty="0" smtClean="0">
              <a:solidFill>
                <a:srgbClr val="FFFF00"/>
              </a:solidFill>
            </a:rPr>
            <a:t> । </a:t>
          </a:r>
          <a:r>
            <a:rPr lang="en-US" sz="1400" dirty="0" err="1" smtClean="0">
              <a:solidFill>
                <a:srgbClr val="FFFF00"/>
              </a:solidFill>
            </a:rPr>
            <a:t>গোলার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আঘাতে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চূর্ণ-বিচূর্ণ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হয়ে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গেল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তাঁর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পা</a:t>
          </a:r>
          <a:r>
            <a:rPr lang="en-US" sz="1400" dirty="0" smtClean="0">
              <a:solidFill>
                <a:srgbClr val="FFFF00"/>
              </a:solidFill>
            </a:rPr>
            <a:t> । </a:t>
          </a:r>
          <a:r>
            <a:rPr lang="en-US" sz="1400" dirty="0" err="1" smtClean="0">
              <a:solidFill>
                <a:srgbClr val="FFFF00"/>
              </a:solidFill>
            </a:rPr>
            <a:t>তিনি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বুঝতে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পারলেন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মৃত্যু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আসন্ন</a:t>
          </a:r>
          <a:r>
            <a:rPr lang="en-US" sz="1400" dirty="0" smtClean="0">
              <a:solidFill>
                <a:srgbClr val="FFFF00"/>
              </a:solidFill>
            </a:rPr>
            <a:t> । </a:t>
          </a:r>
          <a:r>
            <a:rPr lang="en-US" sz="1400" dirty="0" err="1" smtClean="0">
              <a:solidFill>
                <a:srgbClr val="FFFF00"/>
              </a:solidFill>
            </a:rPr>
            <a:t>যতক্ষণ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সম্ভব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গুলি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চালাতে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চালাতে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তিনি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শহিদ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হলেন</a:t>
          </a:r>
          <a:r>
            <a:rPr lang="en-US" sz="1400" dirty="0" smtClean="0">
              <a:solidFill>
                <a:srgbClr val="FFFF00"/>
              </a:solidFill>
            </a:rPr>
            <a:t> ।</a:t>
          </a:r>
          <a:endParaRPr lang="en-US" sz="1400" dirty="0">
            <a:solidFill>
              <a:srgbClr val="FFFF00"/>
            </a:solidFill>
          </a:endParaRPr>
        </a:p>
      </dgm:t>
    </dgm:pt>
    <dgm:pt modelId="{6C481629-9D2C-478B-942F-4ACA6EC0A72F}" type="parTrans" cxnId="{7C5728F5-3838-4D27-880D-DB856077E643}">
      <dgm:prSet/>
      <dgm:spPr/>
      <dgm:t>
        <a:bodyPr/>
        <a:lstStyle/>
        <a:p>
          <a:endParaRPr lang="en-US"/>
        </a:p>
      </dgm:t>
    </dgm:pt>
    <dgm:pt modelId="{36EF4079-61D2-4A3C-8B80-65C12E922DA9}" type="sibTrans" cxnId="{7C5728F5-3838-4D27-880D-DB856077E643}">
      <dgm:prSet/>
      <dgm:spPr/>
      <dgm:t>
        <a:bodyPr/>
        <a:lstStyle/>
        <a:p>
          <a:endParaRPr lang="en-US"/>
        </a:p>
      </dgm:t>
    </dgm:pt>
    <dgm:pt modelId="{402EB672-65E6-423F-8E0F-72A99612A7CE}" type="pres">
      <dgm:prSet presAssocID="{9E4E8908-E66C-4AF2-A897-90F52FC769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34C88-5E65-457D-8E0C-ED89345C22DE}" type="pres">
      <dgm:prSet presAssocID="{BE66B461-6A5B-40D6-B1D0-23653D194242}" presName="centerShape" presStyleLbl="node0" presStyleIdx="0" presStyleCnt="1" custScaleX="124007" custScaleY="131641"/>
      <dgm:spPr/>
      <dgm:t>
        <a:bodyPr/>
        <a:lstStyle/>
        <a:p>
          <a:endParaRPr lang="en-US"/>
        </a:p>
      </dgm:t>
    </dgm:pt>
    <dgm:pt modelId="{956DEA27-D14E-45E6-BFAB-34166E740947}" type="pres">
      <dgm:prSet presAssocID="{D5BB41E2-143D-4607-924A-54DF6128B6F4}" presName="Name9" presStyleLbl="parChTrans1D2" presStyleIdx="0" presStyleCnt="5"/>
      <dgm:spPr/>
      <dgm:t>
        <a:bodyPr/>
        <a:lstStyle/>
        <a:p>
          <a:endParaRPr lang="en-US"/>
        </a:p>
      </dgm:t>
    </dgm:pt>
    <dgm:pt modelId="{D560FFB9-70B1-4AAB-B82E-968DBCF58706}" type="pres">
      <dgm:prSet presAssocID="{D5BB41E2-143D-4607-924A-54DF6128B6F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4E73E2C5-1AAC-4928-92B9-81A5BFBBB8F2}" type="pres">
      <dgm:prSet presAssocID="{D30964D9-BA82-4577-B414-E2DC7926D616}" presName="node" presStyleLbl="node1" presStyleIdx="0" presStyleCnt="5" custScaleX="168157" custScaleY="115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566C-151D-4C8B-AF3C-C189F94D17EB}" type="pres">
      <dgm:prSet presAssocID="{619EE263-A9F0-4900-BC64-D55FEFDC973E}" presName="Name9" presStyleLbl="parChTrans1D2" presStyleIdx="1" presStyleCnt="5"/>
      <dgm:spPr/>
      <dgm:t>
        <a:bodyPr/>
        <a:lstStyle/>
        <a:p>
          <a:endParaRPr lang="en-US"/>
        </a:p>
      </dgm:t>
    </dgm:pt>
    <dgm:pt modelId="{4CEAAB17-72EB-4A50-9D7E-60C3ABAC91F7}" type="pres">
      <dgm:prSet presAssocID="{619EE263-A9F0-4900-BC64-D55FEFDC973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A9F555E6-53A9-4788-B424-BE04C00D5963}" type="pres">
      <dgm:prSet presAssocID="{DA60DF28-5F8D-4DDD-8AAA-2BDA2EACE7B6}" presName="node" presStyleLbl="node1" presStyleIdx="1" presStyleCnt="5" custScaleX="160572" custScaleY="131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45188-CBE5-4EB3-A447-B48CB108AC71}" type="pres">
      <dgm:prSet presAssocID="{DFED3978-33C4-4783-A9B8-CAF8AFA977C0}" presName="Name9" presStyleLbl="parChTrans1D2" presStyleIdx="2" presStyleCnt="5"/>
      <dgm:spPr/>
      <dgm:t>
        <a:bodyPr/>
        <a:lstStyle/>
        <a:p>
          <a:endParaRPr lang="en-US"/>
        </a:p>
      </dgm:t>
    </dgm:pt>
    <dgm:pt modelId="{35B18F35-4D98-4E95-AA57-9294391031EA}" type="pres">
      <dgm:prSet presAssocID="{DFED3978-33C4-4783-A9B8-CAF8AFA977C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AEA09AED-11F2-44F2-8F42-316A2D9D2BE1}" type="pres">
      <dgm:prSet presAssocID="{ACD759AC-A494-424C-BDB8-794207E6AC42}" presName="node" presStyleLbl="node1" presStyleIdx="2" presStyleCnt="5" custScaleX="146286" custScaleY="123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7FAC7-4673-4F89-A600-C08BF0704A80}" type="pres">
      <dgm:prSet presAssocID="{FAB7F1E8-58F3-43EA-A6F0-1B015757A951}" presName="Name9" presStyleLbl="parChTrans1D2" presStyleIdx="3" presStyleCnt="5"/>
      <dgm:spPr/>
      <dgm:t>
        <a:bodyPr/>
        <a:lstStyle/>
        <a:p>
          <a:endParaRPr lang="en-US"/>
        </a:p>
      </dgm:t>
    </dgm:pt>
    <dgm:pt modelId="{0EF4ACC9-8AF1-4206-8EE6-000B9A3A50BC}" type="pres">
      <dgm:prSet presAssocID="{FAB7F1E8-58F3-43EA-A6F0-1B015757A95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B38F959-0C5D-4B87-86DA-2D50881D630A}" type="pres">
      <dgm:prSet presAssocID="{91808866-6BEB-4510-922D-AA624ABAC9B8}" presName="node" presStyleLbl="node1" presStyleIdx="3" presStyleCnt="5" custScaleX="133911" custScaleY="116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64ED7-0C6C-434C-8BB7-057AA98EEDA3}" type="pres">
      <dgm:prSet presAssocID="{6C481629-9D2C-478B-942F-4ACA6EC0A72F}" presName="Name9" presStyleLbl="parChTrans1D2" presStyleIdx="4" presStyleCnt="5"/>
      <dgm:spPr/>
      <dgm:t>
        <a:bodyPr/>
        <a:lstStyle/>
        <a:p>
          <a:endParaRPr lang="en-US"/>
        </a:p>
      </dgm:t>
    </dgm:pt>
    <dgm:pt modelId="{0BDCA216-BE6F-4AB1-A179-C51DF317E396}" type="pres">
      <dgm:prSet presAssocID="{6C481629-9D2C-478B-942F-4ACA6EC0A72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7FEE8CE-ADCC-4C8E-A714-427F021B2082}" type="pres">
      <dgm:prSet presAssocID="{62C4045E-41A8-416D-9AEA-F2EEA945F4EF}" presName="node" presStyleLbl="node1" presStyleIdx="4" presStyleCnt="5" custScaleX="160172" custScaleY="134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9D7FE9-6DC1-4AA5-93B9-08C1212DE57C}" srcId="{BE66B461-6A5B-40D6-B1D0-23653D194242}" destId="{91808866-6BEB-4510-922D-AA624ABAC9B8}" srcOrd="3" destOrd="0" parTransId="{FAB7F1E8-58F3-43EA-A6F0-1B015757A951}" sibTransId="{F95E1518-71EE-442B-A0DC-AE16D1EF3A4C}"/>
    <dgm:cxn modelId="{539E4379-7F99-4749-8DB4-B74E9B1D6D49}" srcId="{9E4E8908-E66C-4AF2-A897-90F52FC769F2}" destId="{BE66B461-6A5B-40D6-B1D0-23653D194242}" srcOrd="0" destOrd="0" parTransId="{B9E5DFFF-EA32-4986-8D02-84EC7E29B389}" sibTransId="{95A7D52E-611D-4C71-8726-B6233A680CAB}"/>
    <dgm:cxn modelId="{E596BB34-660F-44FA-B9D0-E59809D2183C}" srcId="{BE66B461-6A5B-40D6-B1D0-23653D194242}" destId="{ACD759AC-A494-424C-BDB8-794207E6AC42}" srcOrd="2" destOrd="0" parTransId="{DFED3978-33C4-4783-A9B8-CAF8AFA977C0}" sibTransId="{CB620E97-CD00-4412-AD01-01E30F771EBB}"/>
    <dgm:cxn modelId="{C4BAEFC2-C86A-448C-BE7D-19211B0F5B21}" type="presOf" srcId="{619EE263-A9F0-4900-BC64-D55FEFDC973E}" destId="{4CEAAB17-72EB-4A50-9D7E-60C3ABAC91F7}" srcOrd="1" destOrd="0" presId="urn:microsoft.com/office/officeart/2005/8/layout/radial1"/>
    <dgm:cxn modelId="{A821AF13-794E-4F8E-8475-E7C9F5EA268C}" type="presOf" srcId="{DA60DF28-5F8D-4DDD-8AAA-2BDA2EACE7B6}" destId="{A9F555E6-53A9-4788-B424-BE04C00D5963}" srcOrd="0" destOrd="0" presId="urn:microsoft.com/office/officeart/2005/8/layout/radial1"/>
    <dgm:cxn modelId="{DA2D3751-CF92-450D-9967-788B9F3BBD36}" type="presOf" srcId="{DFED3978-33C4-4783-A9B8-CAF8AFA977C0}" destId="{34545188-CBE5-4EB3-A447-B48CB108AC71}" srcOrd="0" destOrd="0" presId="urn:microsoft.com/office/officeart/2005/8/layout/radial1"/>
    <dgm:cxn modelId="{7ED4A35C-A1B2-41DA-8E10-72AF22689A49}" type="presOf" srcId="{619EE263-A9F0-4900-BC64-D55FEFDC973E}" destId="{95D4566C-151D-4C8B-AF3C-C189F94D17EB}" srcOrd="0" destOrd="0" presId="urn:microsoft.com/office/officeart/2005/8/layout/radial1"/>
    <dgm:cxn modelId="{3C00D73B-BB69-4DE9-B2E1-B200BA2E09BA}" type="presOf" srcId="{DFED3978-33C4-4783-A9B8-CAF8AFA977C0}" destId="{35B18F35-4D98-4E95-AA57-9294391031EA}" srcOrd="1" destOrd="0" presId="urn:microsoft.com/office/officeart/2005/8/layout/radial1"/>
    <dgm:cxn modelId="{0B7FC7C2-58F5-4847-A472-76B40D4E33F0}" type="presOf" srcId="{6C481629-9D2C-478B-942F-4ACA6EC0A72F}" destId="{0BDCA216-BE6F-4AB1-A179-C51DF317E396}" srcOrd="1" destOrd="0" presId="urn:microsoft.com/office/officeart/2005/8/layout/radial1"/>
    <dgm:cxn modelId="{7C5728F5-3838-4D27-880D-DB856077E643}" srcId="{BE66B461-6A5B-40D6-B1D0-23653D194242}" destId="{62C4045E-41A8-416D-9AEA-F2EEA945F4EF}" srcOrd="4" destOrd="0" parTransId="{6C481629-9D2C-478B-942F-4ACA6EC0A72F}" sibTransId="{36EF4079-61D2-4A3C-8B80-65C12E922DA9}"/>
    <dgm:cxn modelId="{44287177-1F7F-46A6-AE17-0CC6DB02DDFA}" type="presOf" srcId="{FAB7F1E8-58F3-43EA-A6F0-1B015757A951}" destId="{9D27FAC7-4673-4F89-A600-C08BF0704A80}" srcOrd="0" destOrd="0" presId="urn:microsoft.com/office/officeart/2005/8/layout/radial1"/>
    <dgm:cxn modelId="{38A7FF84-7225-47DC-821F-6BCD7A1037F4}" type="presOf" srcId="{FAB7F1E8-58F3-43EA-A6F0-1B015757A951}" destId="{0EF4ACC9-8AF1-4206-8EE6-000B9A3A50BC}" srcOrd="1" destOrd="0" presId="urn:microsoft.com/office/officeart/2005/8/layout/radial1"/>
    <dgm:cxn modelId="{88CE5775-1698-41CA-B752-94FF8BD58642}" type="presOf" srcId="{6C481629-9D2C-478B-942F-4ACA6EC0A72F}" destId="{50B64ED7-0C6C-434C-8BB7-057AA98EEDA3}" srcOrd="0" destOrd="0" presId="urn:microsoft.com/office/officeart/2005/8/layout/radial1"/>
    <dgm:cxn modelId="{AF0B9B1C-CA09-4922-86A3-2E99A168E4BE}" type="presOf" srcId="{91808866-6BEB-4510-922D-AA624ABAC9B8}" destId="{CB38F959-0C5D-4B87-86DA-2D50881D630A}" srcOrd="0" destOrd="0" presId="urn:microsoft.com/office/officeart/2005/8/layout/radial1"/>
    <dgm:cxn modelId="{C99B768C-6864-4695-8706-5D365BA4DE92}" type="presOf" srcId="{9E4E8908-E66C-4AF2-A897-90F52FC769F2}" destId="{402EB672-65E6-423F-8E0F-72A99612A7CE}" srcOrd="0" destOrd="0" presId="urn:microsoft.com/office/officeart/2005/8/layout/radial1"/>
    <dgm:cxn modelId="{03889E36-0C4F-43F9-9C56-C4801D626E18}" type="presOf" srcId="{D5BB41E2-143D-4607-924A-54DF6128B6F4}" destId="{D560FFB9-70B1-4AAB-B82E-968DBCF58706}" srcOrd="1" destOrd="0" presId="urn:microsoft.com/office/officeart/2005/8/layout/radial1"/>
    <dgm:cxn modelId="{D01C24BA-4AE6-4242-AA9F-52BE0F44A0A8}" type="presOf" srcId="{D30964D9-BA82-4577-B414-E2DC7926D616}" destId="{4E73E2C5-1AAC-4928-92B9-81A5BFBBB8F2}" srcOrd="0" destOrd="0" presId="urn:microsoft.com/office/officeart/2005/8/layout/radial1"/>
    <dgm:cxn modelId="{261AFE18-E615-4CFC-972E-491196857D24}" type="presOf" srcId="{D5BB41E2-143D-4607-924A-54DF6128B6F4}" destId="{956DEA27-D14E-45E6-BFAB-34166E740947}" srcOrd="0" destOrd="0" presId="urn:microsoft.com/office/officeart/2005/8/layout/radial1"/>
    <dgm:cxn modelId="{172D3ECB-4756-473C-AD95-F6DDF4458BCE}" type="presOf" srcId="{62C4045E-41A8-416D-9AEA-F2EEA945F4EF}" destId="{07FEE8CE-ADCC-4C8E-A714-427F021B2082}" srcOrd="0" destOrd="0" presId="urn:microsoft.com/office/officeart/2005/8/layout/radial1"/>
    <dgm:cxn modelId="{953FEB99-2D53-4BE9-802B-4A50AF7E350E}" type="presOf" srcId="{BE66B461-6A5B-40D6-B1D0-23653D194242}" destId="{C8F34C88-5E65-457D-8E0C-ED89345C22DE}" srcOrd="0" destOrd="0" presId="urn:microsoft.com/office/officeart/2005/8/layout/radial1"/>
    <dgm:cxn modelId="{17AB8E32-C584-480F-9DA6-9CC97EDEDFA6}" type="presOf" srcId="{ACD759AC-A494-424C-BDB8-794207E6AC42}" destId="{AEA09AED-11F2-44F2-8F42-316A2D9D2BE1}" srcOrd="0" destOrd="0" presId="urn:microsoft.com/office/officeart/2005/8/layout/radial1"/>
    <dgm:cxn modelId="{6A0640B1-89F4-4A99-830F-3A618B4C78F4}" srcId="{BE66B461-6A5B-40D6-B1D0-23653D194242}" destId="{DA60DF28-5F8D-4DDD-8AAA-2BDA2EACE7B6}" srcOrd="1" destOrd="0" parTransId="{619EE263-A9F0-4900-BC64-D55FEFDC973E}" sibTransId="{D9132E7D-C1B5-4586-A06F-A9CBD45FA90F}"/>
    <dgm:cxn modelId="{FECD8D8C-CAF6-494B-ACE5-8B5F1011B815}" srcId="{BE66B461-6A5B-40D6-B1D0-23653D194242}" destId="{D30964D9-BA82-4577-B414-E2DC7926D616}" srcOrd="0" destOrd="0" parTransId="{D5BB41E2-143D-4607-924A-54DF6128B6F4}" sibTransId="{6B61B572-3FF5-4397-8604-6C1D593E8CC7}"/>
    <dgm:cxn modelId="{824D5AD5-1422-4253-A71D-321D9CC62978}" type="presParOf" srcId="{402EB672-65E6-423F-8E0F-72A99612A7CE}" destId="{C8F34C88-5E65-457D-8E0C-ED89345C22DE}" srcOrd="0" destOrd="0" presId="urn:microsoft.com/office/officeart/2005/8/layout/radial1"/>
    <dgm:cxn modelId="{6EA9EB6B-04F7-44B5-9B44-51ECB250423A}" type="presParOf" srcId="{402EB672-65E6-423F-8E0F-72A99612A7CE}" destId="{956DEA27-D14E-45E6-BFAB-34166E740947}" srcOrd="1" destOrd="0" presId="urn:microsoft.com/office/officeart/2005/8/layout/radial1"/>
    <dgm:cxn modelId="{5A6AC276-0BD4-436C-997F-FBE9BC4BBBA1}" type="presParOf" srcId="{956DEA27-D14E-45E6-BFAB-34166E740947}" destId="{D560FFB9-70B1-4AAB-B82E-968DBCF58706}" srcOrd="0" destOrd="0" presId="urn:microsoft.com/office/officeart/2005/8/layout/radial1"/>
    <dgm:cxn modelId="{7525CBD1-5CBC-4A9D-A7B9-FA375F5135E1}" type="presParOf" srcId="{402EB672-65E6-423F-8E0F-72A99612A7CE}" destId="{4E73E2C5-1AAC-4928-92B9-81A5BFBBB8F2}" srcOrd="2" destOrd="0" presId="urn:microsoft.com/office/officeart/2005/8/layout/radial1"/>
    <dgm:cxn modelId="{889CDE6A-BD88-4C0F-83C5-E34D65F5F014}" type="presParOf" srcId="{402EB672-65E6-423F-8E0F-72A99612A7CE}" destId="{95D4566C-151D-4C8B-AF3C-C189F94D17EB}" srcOrd="3" destOrd="0" presId="urn:microsoft.com/office/officeart/2005/8/layout/radial1"/>
    <dgm:cxn modelId="{A48ED297-357C-4DCD-86E4-24B8B590D503}" type="presParOf" srcId="{95D4566C-151D-4C8B-AF3C-C189F94D17EB}" destId="{4CEAAB17-72EB-4A50-9D7E-60C3ABAC91F7}" srcOrd="0" destOrd="0" presId="urn:microsoft.com/office/officeart/2005/8/layout/radial1"/>
    <dgm:cxn modelId="{E1FB21A3-2DE9-4D0C-967C-5D2BE96149F9}" type="presParOf" srcId="{402EB672-65E6-423F-8E0F-72A99612A7CE}" destId="{A9F555E6-53A9-4788-B424-BE04C00D5963}" srcOrd="4" destOrd="0" presId="urn:microsoft.com/office/officeart/2005/8/layout/radial1"/>
    <dgm:cxn modelId="{6E3B4D16-4183-40BF-9AE5-0FAC15B36570}" type="presParOf" srcId="{402EB672-65E6-423F-8E0F-72A99612A7CE}" destId="{34545188-CBE5-4EB3-A447-B48CB108AC71}" srcOrd="5" destOrd="0" presId="urn:microsoft.com/office/officeart/2005/8/layout/radial1"/>
    <dgm:cxn modelId="{9D041121-B9BE-4935-9B84-DB7239B5261F}" type="presParOf" srcId="{34545188-CBE5-4EB3-A447-B48CB108AC71}" destId="{35B18F35-4D98-4E95-AA57-9294391031EA}" srcOrd="0" destOrd="0" presId="urn:microsoft.com/office/officeart/2005/8/layout/radial1"/>
    <dgm:cxn modelId="{55EFA607-BA67-4A57-9C2D-5FA7DF7F1C83}" type="presParOf" srcId="{402EB672-65E6-423F-8E0F-72A99612A7CE}" destId="{AEA09AED-11F2-44F2-8F42-316A2D9D2BE1}" srcOrd="6" destOrd="0" presId="urn:microsoft.com/office/officeart/2005/8/layout/radial1"/>
    <dgm:cxn modelId="{28A6A07E-E458-4B03-B78D-80DF1FCB507A}" type="presParOf" srcId="{402EB672-65E6-423F-8E0F-72A99612A7CE}" destId="{9D27FAC7-4673-4F89-A600-C08BF0704A80}" srcOrd="7" destOrd="0" presId="urn:microsoft.com/office/officeart/2005/8/layout/radial1"/>
    <dgm:cxn modelId="{5313840F-BF7E-4B00-8E1C-0E767040820E}" type="presParOf" srcId="{9D27FAC7-4673-4F89-A600-C08BF0704A80}" destId="{0EF4ACC9-8AF1-4206-8EE6-000B9A3A50BC}" srcOrd="0" destOrd="0" presId="urn:microsoft.com/office/officeart/2005/8/layout/radial1"/>
    <dgm:cxn modelId="{EF9D3818-C75A-4C68-9D07-F822B0BC42F3}" type="presParOf" srcId="{402EB672-65E6-423F-8E0F-72A99612A7CE}" destId="{CB38F959-0C5D-4B87-86DA-2D50881D630A}" srcOrd="8" destOrd="0" presId="urn:microsoft.com/office/officeart/2005/8/layout/radial1"/>
    <dgm:cxn modelId="{5B9B9044-4C8B-491B-827F-7EA2ACFC6E92}" type="presParOf" srcId="{402EB672-65E6-423F-8E0F-72A99612A7CE}" destId="{50B64ED7-0C6C-434C-8BB7-057AA98EEDA3}" srcOrd="9" destOrd="0" presId="urn:microsoft.com/office/officeart/2005/8/layout/radial1"/>
    <dgm:cxn modelId="{848D6C5E-B1BA-4825-B2CB-7C803887C8BC}" type="presParOf" srcId="{50B64ED7-0C6C-434C-8BB7-057AA98EEDA3}" destId="{0BDCA216-BE6F-4AB1-A179-C51DF317E396}" srcOrd="0" destOrd="0" presId="urn:microsoft.com/office/officeart/2005/8/layout/radial1"/>
    <dgm:cxn modelId="{9A973CB0-4CA7-4B78-8362-A683BB0FA2B5}" type="presParOf" srcId="{402EB672-65E6-423F-8E0F-72A99612A7CE}" destId="{07FEE8CE-ADCC-4C8E-A714-427F021B2082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1" y="762000"/>
            <a:ext cx="8458200" cy="5867400"/>
            <a:chOff x="304800" y="218162"/>
            <a:chExt cx="8619067" cy="6411238"/>
          </a:xfrm>
        </p:grpSpPr>
        <p:pic>
          <p:nvPicPr>
            <p:cNvPr id="4" name="Picture 3" descr="freedom-fighter-1256-gadge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3200400"/>
              <a:ext cx="4572000" cy="34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" name="Picture 4" descr="main-story-hom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218162"/>
              <a:ext cx="4038600" cy="290603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 descr="_116649889_gettyimages-66753059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0" y="3200400"/>
              <a:ext cx="3970867" cy="3429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 descr="unnamed (9).jpg"/>
            <p:cNvPicPr>
              <a:picLocks noChangeAspect="1"/>
            </p:cNvPicPr>
            <p:nvPr/>
          </p:nvPicPr>
          <p:blipFill>
            <a:blip r:embed="rId5"/>
            <a:srcRect r="1667" b="6835"/>
            <a:stretch>
              <a:fillRect/>
            </a:stretch>
          </p:blipFill>
          <p:spPr>
            <a:xfrm>
              <a:off x="304800" y="304800"/>
              <a:ext cx="4495800" cy="2819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990600" y="0"/>
            <a:ext cx="6934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logo-300x29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1"/>
            <a:ext cx="1143000" cy="838199"/>
          </a:xfrm>
          <a:prstGeom prst="rect">
            <a:avLst/>
          </a:prstGeom>
        </p:spPr>
      </p:pic>
      <p:pic>
        <p:nvPicPr>
          <p:cNvPr id="11" name="Picture 10" descr="imag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152400"/>
            <a:ext cx="3505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8991600" cy="5638800"/>
          </a:xfrm>
          <a:prstGeom prst="rect">
            <a:avLst/>
          </a:prstGeom>
        </p:spPr>
      </p:pic>
      <p:pic>
        <p:nvPicPr>
          <p:cNvPr id="6" name="Picture 5" descr="deshsangbad.com_1595857501.jpg"/>
          <p:cNvPicPr>
            <a:picLocks noChangeAspect="1"/>
          </p:cNvPicPr>
          <p:nvPr/>
        </p:nvPicPr>
        <p:blipFill>
          <a:blip r:embed="rId3"/>
          <a:srcRect r="30815" b="-1240"/>
          <a:stretch>
            <a:fillRect/>
          </a:stretch>
        </p:blipFill>
        <p:spPr>
          <a:xfrm>
            <a:off x="5638800" y="4572000"/>
            <a:ext cx="2590800" cy="1949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990600"/>
            <a:ext cx="8991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বীরশ্রেষ্ঠ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শেখ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0668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85800"/>
            <a:ext cx="8610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F34C88-5E65-457D-8E0C-ED89345C2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8F34C88-5E65-457D-8E0C-ED89345C2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6DEA27-D14E-45E6-BFAB-34166E740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56DEA27-D14E-45E6-BFAB-34166E740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73E2C5-1AAC-4928-92B9-81A5BFBBB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E73E2C5-1AAC-4928-92B9-81A5BFBBB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D4566C-151D-4C8B-AF3C-C189F94D1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95D4566C-151D-4C8B-AF3C-C189F94D1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F555E6-53A9-4788-B424-BE04C00D5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9F555E6-53A9-4788-B424-BE04C00D5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545188-CBE5-4EB3-A447-B48CB108A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34545188-CBE5-4EB3-A447-B48CB108A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A09AED-11F2-44F2-8F42-316A2D9D2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EA09AED-11F2-44F2-8F42-316A2D9D2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27FAC7-4673-4F89-A600-C08BF070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9D27FAC7-4673-4F89-A600-C08BF070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38F959-0C5D-4B87-86DA-2D50881D6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B38F959-0C5D-4B87-86DA-2D50881D6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B64ED7-0C6C-434C-8BB7-057AA98EE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50B64ED7-0C6C-434C-8BB7-057AA98EE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FEE8CE-ADCC-4C8E-A714-427F021B2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7FEE8CE-ADCC-4C8E-A714-427F021B20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3505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8153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--</a:t>
            </a:r>
          </a:p>
        </p:txBody>
      </p:sp>
      <p:pic>
        <p:nvPicPr>
          <p:cNvPr id="7" name="Picture 6" descr="511315_1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724400"/>
            <a:ext cx="31242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152400"/>
            <a:ext cx="32004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11315_161.jpg"/>
          <p:cNvPicPr>
            <a:picLocks noChangeAspect="1"/>
          </p:cNvPicPr>
          <p:nvPr/>
        </p:nvPicPr>
        <p:blipFill>
          <a:blip r:embed="rId2"/>
          <a:srcRect r="20462" b="-286"/>
          <a:stretch>
            <a:fillRect/>
          </a:stretch>
        </p:blipFill>
        <p:spPr>
          <a:xfrm>
            <a:off x="2743200" y="3810000"/>
            <a:ext cx="4114800" cy="2458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1000" y="1752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8153400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152400"/>
            <a:ext cx="4191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16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দুরন্ত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048000"/>
            <a:ext cx="16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ক্যাম্প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16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562600"/>
            <a:ext cx="16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আসন্ন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1981200"/>
            <a:ext cx="1371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3048000"/>
            <a:ext cx="1371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ম্প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267200"/>
            <a:ext cx="1371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ত্ব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5562600"/>
            <a:ext cx="1371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1981200"/>
            <a:ext cx="2590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ন+ত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3048000"/>
            <a:ext cx="2590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ম+প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4267200"/>
            <a:ext cx="2590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ত+ব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5562600"/>
            <a:ext cx="2590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ন+ন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93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193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52400"/>
            <a:ext cx="5943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১.বীরশ্রেষ্ঠ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১৯৩৫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4495800" y="18288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খ)১৯৩৮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গ)১৯৩৬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667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গ)১৯৩৭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657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২.বাবা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609600" y="44958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রাইফেলসে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8200" y="4419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খ)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ইস্ট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পাকিস্হান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রাইফেলসে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334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গ)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নেভিতে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257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ঘ)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কোনোটিই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6019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দু:খিত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5638800"/>
            <a:ext cx="4114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304800"/>
            <a:ext cx="6248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715000"/>
            <a:ext cx="38862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152400"/>
            <a:ext cx="46482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600200"/>
          <a:ext cx="81534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352800"/>
                <a:gridCol w="2590800"/>
              </a:tblGrid>
              <a:tr h="121285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দল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প্রশ্ন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উত্তর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212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128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128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2895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191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410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বেলি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895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১.বীরশ্রেষ্ঠ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41148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২.বীরশ্রেষ্ঠ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5334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৩.বীরশ্রেষ্ঠ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যোদ্ধার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914400"/>
            <a:ext cx="8686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152400"/>
            <a:ext cx="3886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676400"/>
          <a:ext cx="8534400" cy="47244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/>
                <a:gridCol w="2057400"/>
                <a:gridCol w="1524000"/>
                <a:gridCol w="3048000"/>
              </a:tblGrid>
              <a:tr h="9816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যুক্তবর্ণ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ভেঙ্গে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</a:rPr>
                        <a:t>দেখাও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শব্দ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বাক্য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তৈরি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কর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12475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475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75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743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0386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ম্প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990600"/>
            <a:ext cx="8763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1524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bound35164052237210634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200400" cy="3053161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343400" y="1981200"/>
            <a:ext cx="1219200" cy="3886200"/>
            <a:chOff x="5029200" y="2057400"/>
            <a:chExt cx="914400" cy="3886200"/>
          </a:xfrm>
        </p:grpSpPr>
        <p:sp>
          <p:nvSpPr>
            <p:cNvPr id="7" name="Minus 6"/>
            <p:cNvSpPr/>
            <p:nvPr/>
          </p:nvSpPr>
          <p:spPr>
            <a:xfrm rot="16200000">
              <a:off x="3543300" y="3543300"/>
              <a:ext cx="3733800" cy="762000"/>
            </a:xfrm>
            <a:prstGeom prst="mathMinus">
              <a:avLst>
                <a:gd name="adj1" fmla="val 10617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inus 7"/>
            <p:cNvSpPr/>
            <p:nvPr/>
          </p:nvSpPr>
          <p:spPr>
            <a:xfrm rot="16200000">
              <a:off x="3695700" y="3695700"/>
              <a:ext cx="3733800" cy="762000"/>
            </a:xfrm>
            <a:prstGeom prst="mathMinus">
              <a:avLst>
                <a:gd name="adj1" fmla="val 10617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4495800"/>
            <a:ext cx="4724400" cy="2076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1" name="Picture 10" descr="Screenshot_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19200"/>
            <a:ext cx="2962519" cy="300995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867400" y="4572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228600"/>
            <a:ext cx="4114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-1-copy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48000"/>
            <a:ext cx="6032500" cy="3389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ম্প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ত্ব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7010400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914400"/>
            <a:ext cx="3048000" cy="1981200"/>
            <a:chOff x="5791200" y="914400"/>
            <a:chExt cx="3048000" cy="1981200"/>
          </a:xfrm>
        </p:grpSpPr>
        <p:sp>
          <p:nvSpPr>
            <p:cNvPr id="5" name="Oval Callout 4"/>
            <p:cNvSpPr/>
            <p:nvPr/>
          </p:nvSpPr>
          <p:spPr>
            <a:xfrm>
              <a:off x="5791200" y="914400"/>
              <a:ext cx="3048000" cy="1981200"/>
            </a:xfrm>
            <a:prstGeom prst="wedgeEllipseCallout">
              <a:avLst>
                <a:gd name="adj1" fmla="val -61889"/>
                <a:gd name="adj2" fmla="val 8147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00800" y="129540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ভিডিওটি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দেখতে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নিচের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লিংকে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করুন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3200" y="3200400"/>
          <a:ext cx="2438400" cy="1828800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152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---------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২.২.১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স্পষ্ঠ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10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১.৩.১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953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0"/>
            <a:ext cx="4648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838200"/>
            <a:ext cx="8305800" cy="5791199"/>
            <a:chOff x="381000" y="838200"/>
            <a:chExt cx="8305800" cy="5791199"/>
          </a:xfrm>
        </p:grpSpPr>
        <p:pic>
          <p:nvPicPr>
            <p:cNvPr id="6" name="Picture 5" descr="unnam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838200"/>
              <a:ext cx="6172200" cy="340555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81000" y="990600"/>
              <a:ext cx="8305800" cy="5638799"/>
              <a:chOff x="381000" y="990600"/>
              <a:chExt cx="8305800" cy="5638799"/>
            </a:xfrm>
          </p:grpSpPr>
          <p:pic>
            <p:nvPicPr>
              <p:cNvPr id="5" name="Picture 4" descr="490-4905228_computer-table-design-png-transparent-png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3786966"/>
                <a:ext cx="8305800" cy="2842433"/>
              </a:xfrm>
              <a:prstGeom prst="rect">
                <a:avLst/>
              </a:prstGeom>
            </p:spPr>
          </p:pic>
          <p:pic>
            <p:nvPicPr>
              <p:cNvPr id="7" name="Picture 6" descr="unnamed (9).jpg"/>
              <p:cNvPicPr>
                <a:picLocks noChangeAspect="1"/>
              </p:cNvPicPr>
              <p:nvPr/>
            </p:nvPicPr>
            <p:blipFill>
              <a:blip r:embed="rId4"/>
              <a:srcRect b="10345"/>
              <a:stretch>
                <a:fillRect/>
              </a:stretch>
            </p:blipFill>
            <p:spPr>
              <a:xfrm>
                <a:off x="1676400" y="990600"/>
                <a:ext cx="5791200" cy="2438400"/>
              </a:xfrm>
              <a:prstGeom prst="rect">
                <a:avLst/>
              </a:prstGeom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1676400" y="2514600"/>
            <a:ext cx="57912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(অধ্যায়:৬)</a:t>
            </a: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দুরন্ত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মহিষখোলা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" y="2590800"/>
            <a:ext cx="8686800" cy="2169170"/>
            <a:chOff x="228600" y="2590800"/>
            <a:chExt cx="8686800" cy="2169170"/>
          </a:xfrm>
        </p:grpSpPr>
        <p:pic>
          <p:nvPicPr>
            <p:cNvPr id="5" name="Picture 4" descr="images (15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2590800"/>
              <a:ext cx="3886200" cy="21336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unnamed (10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590800"/>
              <a:ext cx="4724400" cy="2169170"/>
            </a:xfrm>
            <a:prstGeom prst="rect">
              <a:avLst/>
            </a:prstGeom>
            <a:ln w="38100" cap="sq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228600" y="152400"/>
            <a:ext cx="8686800" cy="2362200"/>
            <a:chOff x="228600" y="152400"/>
            <a:chExt cx="8686800" cy="2362200"/>
          </a:xfrm>
        </p:grpSpPr>
        <p:pic>
          <p:nvPicPr>
            <p:cNvPr id="6" name="Picture 5" descr="main-story-hom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52400"/>
              <a:ext cx="4648200" cy="2362200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War.jpg"/>
            <p:cNvPicPr>
              <a:picLocks noChangeAspect="1"/>
            </p:cNvPicPr>
            <p:nvPr/>
          </p:nvPicPr>
          <p:blipFill>
            <a:blip r:embed="rId5"/>
            <a:srcRect r="-411" b="12000"/>
            <a:stretch>
              <a:fillRect/>
            </a:stretch>
          </p:blipFill>
          <p:spPr>
            <a:xfrm>
              <a:off x="4953000" y="152400"/>
              <a:ext cx="3962400" cy="2362200"/>
            </a:xfrm>
            <a:prstGeom prst="rect">
              <a:avLst/>
            </a:prstGeom>
            <a:ln w="38100" cap="sq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228600" y="4724400"/>
            <a:ext cx="8686800" cy="1981200"/>
            <a:chOff x="228600" y="4724400"/>
            <a:chExt cx="8686800" cy="1981200"/>
          </a:xfrm>
        </p:grpSpPr>
        <p:pic>
          <p:nvPicPr>
            <p:cNvPr id="4" name="Picture 3" descr="images (14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" y="4724400"/>
              <a:ext cx="4724400" cy="19812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_116649889_gettyimages-66753059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4757737"/>
              <a:ext cx="3886200" cy="1947863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TextBox 12"/>
          <p:cNvSpPr txBox="1"/>
          <p:nvPr/>
        </p:nvSpPr>
        <p:spPr>
          <a:xfrm>
            <a:off x="381000" y="1981200"/>
            <a:ext cx="8382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4114800"/>
            <a:ext cx="5638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6096000"/>
            <a:ext cx="3886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3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3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610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990601"/>
          <a:ext cx="8839198" cy="541019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676399"/>
                <a:gridCol w="1905000"/>
                <a:gridCol w="1905000"/>
                <a:gridCol w="3352799"/>
              </a:tblGrid>
              <a:tr h="9960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শব্দ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ছবি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শব্দের</a:t>
                      </a:r>
                      <a:r>
                        <a:rPr lang="en-US" sz="28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7030A0"/>
                          </a:solidFill>
                        </a:rPr>
                        <a:t>অর্থ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বাক্য</a:t>
                      </a:r>
                      <a:r>
                        <a:rPr lang="en-US" sz="280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7030A0"/>
                          </a:solidFill>
                        </a:rPr>
                        <a:t>তৈরি</a:t>
                      </a:r>
                      <a:endParaRPr lang="en-US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471393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13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13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09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টহল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657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আসন্ন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29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অবধারিত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War.jpg"/>
          <p:cNvPicPr>
            <a:picLocks noChangeAspect="1"/>
          </p:cNvPicPr>
          <p:nvPr/>
        </p:nvPicPr>
        <p:blipFill>
          <a:blip r:embed="rId2"/>
          <a:srcRect r="-411" b="14000"/>
          <a:stretch>
            <a:fillRect/>
          </a:stretch>
        </p:blipFill>
        <p:spPr>
          <a:xfrm>
            <a:off x="1828800" y="1981200"/>
            <a:ext cx="1905000" cy="1447800"/>
          </a:xfrm>
          <a:prstGeom prst="rect">
            <a:avLst/>
          </a:prstGeom>
        </p:spPr>
      </p:pic>
      <p:pic>
        <p:nvPicPr>
          <p:cNvPr id="10" name="Picture 9" descr="_116649889_gettyimages-6675305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29000"/>
            <a:ext cx="1904999" cy="1524000"/>
          </a:xfrm>
          <a:prstGeom prst="rect">
            <a:avLst/>
          </a:prstGeom>
        </p:spPr>
      </p:pic>
      <p:pic>
        <p:nvPicPr>
          <p:cNvPr id="11" name="Picture 10" descr="liberation-w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9" y="5029200"/>
            <a:ext cx="1905001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800" y="2209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3657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0" y="5029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209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গোয়ালহাটি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দিচ্ছিলেন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3657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নূর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029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স্বল্পসংখ্যক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মুক্তিযোদ্ধার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অবধারিত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0"/>
            <a:ext cx="3733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914400"/>
            <a:ext cx="9144000" cy="5791200"/>
            <a:chOff x="0" y="914400"/>
            <a:chExt cx="9144000" cy="5791200"/>
          </a:xfrm>
        </p:grpSpPr>
        <p:pic>
          <p:nvPicPr>
            <p:cNvPr id="5" name="Picture 4" descr="Screenshot_2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914400"/>
              <a:ext cx="5105400" cy="5791200"/>
            </a:xfrm>
            <a:prstGeom prst="rect">
              <a:avLst/>
            </a:prstGeom>
          </p:spPr>
        </p:pic>
        <p:pic>
          <p:nvPicPr>
            <p:cNvPr id="6" name="Picture 5" descr="Screenshot_23.png"/>
            <p:cNvPicPr>
              <a:picLocks noChangeAspect="1"/>
            </p:cNvPicPr>
            <p:nvPr/>
          </p:nvPicPr>
          <p:blipFill>
            <a:blip r:embed="rId3"/>
            <a:srcRect r="39622" b="55556"/>
            <a:stretch>
              <a:fillRect/>
            </a:stretch>
          </p:blipFill>
          <p:spPr>
            <a:xfrm>
              <a:off x="5105400" y="914400"/>
              <a:ext cx="3886200" cy="1600200"/>
            </a:xfrm>
            <a:prstGeom prst="rect">
              <a:avLst/>
            </a:prstGeom>
          </p:spPr>
        </p:pic>
        <p:pic>
          <p:nvPicPr>
            <p:cNvPr id="7" name="Picture 6" descr="Screenshot_23.png"/>
            <p:cNvPicPr>
              <a:picLocks noChangeAspect="1"/>
            </p:cNvPicPr>
            <p:nvPr/>
          </p:nvPicPr>
          <p:blipFill>
            <a:blip r:embed="rId3"/>
            <a:srcRect l="58915" b="-2779"/>
            <a:stretch>
              <a:fillRect/>
            </a:stretch>
          </p:blipFill>
          <p:spPr>
            <a:xfrm>
              <a:off x="5105400" y="2514600"/>
              <a:ext cx="4038600" cy="2133600"/>
            </a:xfrm>
            <a:prstGeom prst="rect">
              <a:avLst/>
            </a:prstGeom>
          </p:spPr>
        </p:pic>
      </p:grpSp>
      <p:pic>
        <p:nvPicPr>
          <p:cNvPr id="9" name="Picture 8" descr="P1220335-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724400"/>
            <a:ext cx="2286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28600" y="762000"/>
            <a:ext cx="8763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228600"/>
            <a:ext cx="3810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4400"/>
            <a:ext cx="8839200" cy="5715000"/>
          </a:xfrm>
          <a:prstGeom prst="rect">
            <a:avLst/>
          </a:prstGeom>
        </p:spPr>
      </p:pic>
      <p:pic>
        <p:nvPicPr>
          <p:cNvPr id="7" name="Picture 6" descr="2201611021419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724400"/>
            <a:ext cx="32766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" y="914400"/>
            <a:ext cx="8229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514</Words>
  <Application>Microsoft Office PowerPoint</Application>
  <PresentationFormat>On-screen Show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108</cp:revision>
  <dcterms:created xsi:type="dcterms:W3CDTF">2006-08-16T00:00:00Z</dcterms:created>
  <dcterms:modified xsi:type="dcterms:W3CDTF">2021-07-08T07:00:06Z</dcterms:modified>
</cp:coreProperties>
</file>