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61" r:id="rId3"/>
    <p:sldId id="262" r:id="rId4"/>
    <p:sldId id="264" r:id="rId5"/>
    <p:sldId id="265" r:id="rId6"/>
    <p:sldId id="263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535"/>
    <a:srgbClr val="374028"/>
    <a:srgbClr val="985410"/>
    <a:srgbClr val="C5C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844" autoAdjust="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0E891-044B-4675-9650-E8021D3A693E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0B45-5ACA-46FB-907C-047F518CA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4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0B45-5ACA-46FB-907C-047F518CAA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1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5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0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920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20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0905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40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25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2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8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8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9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2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D33DC-15B6-4BEC-B9AB-C9E6CADE51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4409C4-7323-4D36-8DD0-4A1545D30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0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37778" y="429134"/>
            <a:ext cx="6946710" cy="2999867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শাহজামান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 শিক্ষক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বাতাকান্দি উচ্চ বিদ্যালয়য়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তিতাস,কুমিল্লা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iagonal Stripe 7"/>
          <p:cNvSpPr/>
          <p:nvPr/>
        </p:nvSpPr>
        <p:spPr>
          <a:xfrm rot="17000073">
            <a:off x="8856666" y="2632998"/>
            <a:ext cx="6670667" cy="1592006"/>
          </a:xfrm>
          <a:prstGeom prst="diagStripe">
            <a:avLst/>
          </a:prstGeom>
          <a:ln w="3175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34912" y="429134"/>
            <a:ext cx="1768982" cy="1132764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37778" y="3753135"/>
            <a:ext cx="7397087" cy="1412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নবম ও দশম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ব্যাকরণ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নির্মিতি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4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ব্যাকরণের আলোচ্য বিষয়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8" t="37897" r="24611" b="14782"/>
          <a:stretch/>
        </p:blipFill>
        <p:spPr>
          <a:xfrm>
            <a:off x="8229600" y="4664868"/>
            <a:ext cx="1714500" cy="7572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6" t="35738" r="7661" b="12729"/>
          <a:stretch/>
        </p:blipFill>
        <p:spPr>
          <a:xfrm>
            <a:off x="2843213" y="4664868"/>
            <a:ext cx="2557463" cy="80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" t="35158" r="37501" b="19641"/>
          <a:stretch/>
        </p:blipFill>
        <p:spPr>
          <a:xfrm>
            <a:off x="8143874" y="2513408"/>
            <a:ext cx="1800226" cy="771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4" t="35271" r="18026" b="31693"/>
          <a:stretch/>
        </p:blipFill>
        <p:spPr>
          <a:xfrm>
            <a:off x="2964656" y="2513408"/>
            <a:ext cx="2381739" cy="91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6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C00000"/>
                </a:solidFill>
              </a:rPr>
              <a:t>ধ্বনিতত্ত্ব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বাগযন্ত্র, ধ্বনির বিন্যাস, স্বর ওব্যঞ্জনধ্বনির বৈশিষ্ট্য,ধ্বনিদল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1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রূপতত্ত্ব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বিশেষ্য,সর্বনাম,বিশেষণ,ক্রিয়া,ক্রিয়াবিশেষণ ইত্যাদি 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9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বাক্যতত্ত্ব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বাক্যের বাচ্য, উক্তি, কারক, বাক্যের যোগ্যতা, বাক্যের উপাদান লোপ, যতিচিহ্ন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8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অর্থতত্ত্ব / বাগর্থতত্ত্ব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শব্দ, প্রতিশব্দ, শব্দজোড়,বাগধারা, শব্দ, বর্গ ও বাক্যের ব্যঞ্জনা 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83842" y="493594"/>
            <a:ext cx="39624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u="sng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42342" y="4893877"/>
            <a:ext cx="7739988" cy="1364776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তুমি কি কি ব্যকরণ বই পড় বা তোমার বাসায় কোন কোন ব্যাকরণ বই বা অভিধান আছে? তুমি কেন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ড়ো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পর্যলোচনা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860" y="1488856"/>
            <a:ext cx="7228952" cy="292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8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36209" y="693761"/>
            <a:ext cx="7848600" cy="5486400"/>
          </a:xfrm>
          <a:prstGeom prst="roundRect">
            <a:avLst/>
          </a:prstGeom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6" y="3971925"/>
            <a:ext cx="2752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797791" y="1924333"/>
            <a:ext cx="6987654" cy="3575715"/>
          </a:xfrm>
          <a:prstGeom prst="flowChartAlternateProcess">
            <a:avLst/>
          </a:prstGeom>
          <a:ln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বি+আ+কৃ+অন=ব্যাকরণ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 অভ্যন্তরী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শৃংখলা আবিষ্কারের নাম ই ব্যাকরণ।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gular Pentagon 2"/>
          <p:cNvSpPr/>
          <p:nvPr/>
        </p:nvSpPr>
        <p:spPr>
          <a:xfrm>
            <a:off x="4019265" y="232011"/>
            <a:ext cx="4817660" cy="887105"/>
          </a:xfrm>
          <a:prstGeom prst="pentagon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50944" y="124845"/>
            <a:ext cx="4433248" cy="1062510"/>
          </a:xfrm>
          <a:prstGeom prst="roundRect">
            <a:avLst>
              <a:gd name="adj" fmla="val 50000"/>
            </a:avLst>
          </a:prstGeom>
          <a:ln>
            <a:solidFill>
              <a:srgbClr val="374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3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we`‡`</a:t>
            </a:r>
            <a:r>
              <a:rPr lang="en-US" sz="3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gZvgZ</a:t>
            </a:r>
            <a:r>
              <a:rPr lang="en-US" sz="3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886181" y="1435457"/>
            <a:ext cx="9578716" cy="4389694"/>
          </a:xfrm>
          <a:prstGeom prst="foldedCorner">
            <a:avLst>
              <a:gd name="adj" fmla="val 36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lvl="0"/>
            <a:endParaRPr lang="en-US" sz="2800" b="1" dirty="0"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W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mybxwZKzgvi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P‡Ævcva¨v‡qi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- </a:t>
            </a: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যে বিদ্যার দ্বারা কোন ভাষার সরূপটি আলোচনা পুর্বক সে ভাষার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W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gyn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knx`yjøvn&amp;i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শাস্ত্র জানলে বাংলা ভাষা শুদ্ধ রূপে লেখিতে ও বলিতে পা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যায় তাকে </a:t>
            </a:r>
          </a:p>
          <a:p>
            <a:pPr lvl="0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 ভাষার ব্যাকর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Half Frame 2"/>
          <p:cNvSpPr/>
          <p:nvPr/>
        </p:nvSpPr>
        <p:spPr>
          <a:xfrm rot="16200000">
            <a:off x="3192440" y="-2141562"/>
            <a:ext cx="5807121" cy="12192000"/>
          </a:xfrm>
          <a:prstGeom prst="halfFrame">
            <a:avLst>
              <a:gd name="adj1" fmla="val 5491"/>
              <a:gd name="adj2" fmla="val 5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7" r="29253"/>
          <a:stretch/>
        </p:blipFill>
        <p:spPr>
          <a:xfrm>
            <a:off x="10679942" y="3630304"/>
            <a:ext cx="1465883" cy="1774209"/>
          </a:xfrm>
          <a:prstGeom prst="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942" y="1518826"/>
            <a:ext cx="1465883" cy="192041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5708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3220873" y="436728"/>
            <a:ext cx="6073252" cy="1187356"/>
          </a:xfrm>
          <a:prstGeom prst="frame">
            <a:avLst>
              <a:gd name="adj1" fmla="val 33908"/>
            </a:avLst>
          </a:prstGeom>
          <a:solidFill>
            <a:srgbClr val="0070C0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ব্যাকরণ পা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ঠের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প্রয়োজনীয়তা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464024" y="1930154"/>
            <a:ext cx="8720920" cy="162408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1)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 নিয়ম শৃংখলা সম্পর্কে ধারনা লাভ  হয়।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370240" y="4037729"/>
            <a:ext cx="8814704" cy="26025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2)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 মৌল প্রব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সম্পর্কে ব্যাকর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চনা করে থাকে।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125" y="1969089"/>
            <a:ext cx="2788693" cy="458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74461" y="322157"/>
            <a:ext cx="8420668" cy="789191"/>
          </a:xfrm>
          <a:prstGeom prst="round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ভাষার শুদ্ধ প্রয়োগ,অপপ্রয়োগ সম্পর্কে বলতে পারবে।</a:t>
            </a:r>
          </a:p>
          <a:p>
            <a:pPr lvl="0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0" t="51287" b="6895"/>
          <a:stretch/>
        </p:blipFill>
        <p:spPr>
          <a:xfrm>
            <a:off x="1897041" y="1840885"/>
            <a:ext cx="8598088" cy="439614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83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46912" y="232012"/>
            <a:ext cx="7751927" cy="1034080"/>
          </a:xfrm>
          <a:prstGeom prst="roundRect">
            <a:avLst>
              <a:gd name="adj" fmla="val 278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 শব্দ রূপ, ধাতু রূপ সম্পর্কে ব্যাকরণ আ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bn-BD" sz="3200" smtClean="0">
                <a:latin typeface="NikoshBAN" panose="02000000000000000000" pitchFamily="2" charset="0"/>
                <a:cs typeface="NikoshBAN" panose="02000000000000000000" pitchFamily="2" charset="0"/>
              </a:rPr>
              <a:t>চনা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 থাকে।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46912" y="1395222"/>
            <a:ext cx="7888405" cy="1474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 উচ্চারণ ও বলার রীতি সম্পর্কে আলচনা করে।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76" y="3136678"/>
            <a:ext cx="9608025" cy="344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বাংলা ব্যাকরণ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177" y="2133600"/>
            <a:ext cx="5457472" cy="3778250"/>
          </a:xfrm>
        </p:spPr>
      </p:pic>
    </p:spTree>
    <p:extLst>
      <p:ext uri="{BB962C8B-B14F-4D97-AF65-F5344CB8AC3E}">
        <p14:creationId xmlns:p14="http://schemas.microsoft.com/office/powerpoint/2010/main" val="415858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 ভাষায় প্রথম বাংলা ব্যাকরণ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563" y="2741612"/>
            <a:ext cx="1790700" cy="2562225"/>
          </a:xfrm>
        </p:spPr>
      </p:pic>
      <p:sp>
        <p:nvSpPr>
          <p:cNvPr id="5" name="Rounded Rectangle 4"/>
          <p:cNvSpPr/>
          <p:nvPr/>
        </p:nvSpPr>
        <p:spPr>
          <a:xfrm>
            <a:off x="4800600" y="5557838"/>
            <a:ext cx="4857750" cy="885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এ গ্রামার অব দি বেঙ্গল ল্যাঙ্গুয়েজ</a:t>
            </a:r>
            <a:endParaRPr lang="en-US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102372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প্রথম ব্যাকরণ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43" y="2133600"/>
            <a:ext cx="2671340" cy="3778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0180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691</TotalTime>
  <Words>232</Words>
  <Application>Microsoft Office PowerPoint</Application>
  <PresentationFormat>Widescreen</PresentationFormat>
  <Paragraphs>42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NikoshBAN</vt:lpstr>
      <vt:lpstr>SutonnyMJ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প্রথম বাংলা ব্যাকরণ </vt:lpstr>
      <vt:lpstr>ইংরেজি ভাষায় প্রথম বাংলা ব্যাকরণ </vt:lpstr>
      <vt:lpstr>বাংলা ভাষায় প্রথম ব্যাকরণ </vt:lpstr>
      <vt:lpstr>ব্যাকরণের আলোচ্য বিষয় </vt:lpstr>
      <vt:lpstr>ধ্বনিতত্ত্ব</vt:lpstr>
      <vt:lpstr>রূপতত্ত্ব </vt:lpstr>
      <vt:lpstr>বাক্যতত্ত্ব</vt:lpstr>
      <vt:lpstr>অর্থতত্ত্ব / বাগর্থতত্ত্ব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</dc:creator>
  <cp:lastModifiedBy>user</cp:lastModifiedBy>
  <cp:revision>132</cp:revision>
  <dcterms:created xsi:type="dcterms:W3CDTF">2015-03-31T08:12:13Z</dcterms:created>
  <dcterms:modified xsi:type="dcterms:W3CDTF">2021-07-08T09:30:34Z</dcterms:modified>
</cp:coreProperties>
</file>