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5" r:id="rId2"/>
    <p:sldId id="257" r:id="rId3"/>
    <p:sldId id="259" r:id="rId4"/>
    <p:sldId id="327" r:id="rId5"/>
    <p:sldId id="261" r:id="rId6"/>
    <p:sldId id="262" r:id="rId7"/>
    <p:sldId id="263" r:id="rId8"/>
    <p:sldId id="264" r:id="rId9"/>
    <p:sldId id="266" r:id="rId10"/>
    <p:sldId id="267" r:id="rId11"/>
    <p:sldId id="265"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1" d="100"/>
          <a:sy n="81" d="100"/>
        </p:scale>
        <p:origin x="725" y="62"/>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8C818-C670-407F-871A-36617F2FA9D3}"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89B0A-4D89-4EB2-B82E-D020BF73CD1D}" type="slidenum">
              <a:rPr lang="en-US" smtClean="0"/>
              <a:t>‹#›</a:t>
            </a:fld>
            <a:endParaRPr lang="en-US"/>
          </a:p>
        </p:txBody>
      </p:sp>
    </p:spTree>
    <p:extLst>
      <p:ext uri="{BB962C8B-B14F-4D97-AF65-F5344CB8AC3E}">
        <p14:creationId xmlns:p14="http://schemas.microsoft.com/office/powerpoint/2010/main" val="412681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NikoshBAN" panose="02000000000000000000" pitchFamily="2" charset="0"/>
                <a:cs typeface="NikoshBAN" panose="02000000000000000000" pitchFamily="2" charset="0"/>
              </a:rPr>
              <a:t>শিক্ষার্থীরা ছবি গুলো দেখে আজকের পাঠ কি তা বলতে পারবে।</a:t>
            </a:r>
          </a:p>
        </p:txBody>
      </p:sp>
      <p:sp>
        <p:nvSpPr>
          <p:cNvPr id="4" name="Slide Number Placeholder 3"/>
          <p:cNvSpPr>
            <a:spLocks noGrp="1"/>
          </p:cNvSpPr>
          <p:nvPr>
            <p:ph type="sldNum" sz="quarter" idx="10"/>
          </p:nvPr>
        </p:nvSpPr>
        <p:spPr/>
        <p:txBody>
          <a:bodyPr/>
          <a:lstStyle/>
          <a:p>
            <a:fld id="{46789B0A-4D89-4EB2-B82E-D020BF73CD1D}" type="slidenum">
              <a:rPr lang="en-US" smtClean="0"/>
              <a:t>3</a:t>
            </a:fld>
            <a:endParaRPr lang="en-US"/>
          </a:p>
        </p:txBody>
      </p:sp>
    </p:spTree>
    <p:extLst>
      <p:ext uri="{BB962C8B-B14F-4D97-AF65-F5344CB8AC3E}">
        <p14:creationId xmlns:p14="http://schemas.microsoft.com/office/powerpoint/2010/main" val="63290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89B0A-4D89-4EB2-B82E-D020BF73CD1D}" type="slidenum">
              <a:rPr lang="en-US" smtClean="0"/>
              <a:t>4</a:t>
            </a:fld>
            <a:endParaRPr lang="en-US"/>
          </a:p>
        </p:txBody>
      </p:sp>
    </p:spTree>
    <p:extLst>
      <p:ext uri="{BB962C8B-B14F-4D97-AF65-F5344CB8AC3E}">
        <p14:creationId xmlns:p14="http://schemas.microsoft.com/office/powerpoint/2010/main" val="395917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3D5B2C-ACA5-4E47-AF05-FED2F51CE048}"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67EBC-DB07-422E-910A-7753A865EE01}" type="slidenum">
              <a:rPr lang="en-US" smtClean="0"/>
              <a:t>‹#›</a:t>
            </a:fld>
            <a:endParaRPr lang="en-US"/>
          </a:p>
        </p:txBody>
      </p:sp>
    </p:spTree>
    <p:extLst>
      <p:ext uri="{BB962C8B-B14F-4D97-AF65-F5344CB8AC3E}">
        <p14:creationId xmlns:p14="http://schemas.microsoft.com/office/powerpoint/2010/main" val="56239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D5B2C-ACA5-4E47-AF05-FED2F51CE048}"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67EBC-DB07-422E-910A-7753A865EE01}" type="slidenum">
              <a:rPr lang="en-US" smtClean="0"/>
              <a:t>‹#›</a:t>
            </a:fld>
            <a:endParaRPr lang="en-US"/>
          </a:p>
        </p:txBody>
      </p:sp>
    </p:spTree>
    <p:extLst>
      <p:ext uri="{BB962C8B-B14F-4D97-AF65-F5344CB8AC3E}">
        <p14:creationId xmlns:p14="http://schemas.microsoft.com/office/powerpoint/2010/main" val="366894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D5B2C-ACA5-4E47-AF05-FED2F51CE048}"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67EBC-DB07-422E-910A-7753A865EE01}" type="slidenum">
              <a:rPr lang="en-US" smtClean="0"/>
              <a:t>‹#›</a:t>
            </a:fld>
            <a:endParaRPr lang="en-US"/>
          </a:p>
        </p:txBody>
      </p:sp>
    </p:spTree>
    <p:extLst>
      <p:ext uri="{BB962C8B-B14F-4D97-AF65-F5344CB8AC3E}">
        <p14:creationId xmlns:p14="http://schemas.microsoft.com/office/powerpoint/2010/main" val="78659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D5B2C-ACA5-4E47-AF05-FED2F51CE048}"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67EBC-DB07-422E-910A-7753A865EE01}" type="slidenum">
              <a:rPr lang="en-US" smtClean="0"/>
              <a:t>‹#›</a:t>
            </a:fld>
            <a:endParaRPr lang="en-US"/>
          </a:p>
        </p:txBody>
      </p:sp>
    </p:spTree>
    <p:extLst>
      <p:ext uri="{BB962C8B-B14F-4D97-AF65-F5344CB8AC3E}">
        <p14:creationId xmlns:p14="http://schemas.microsoft.com/office/powerpoint/2010/main" val="145075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D5B2C-ACA5-4E47-AF05-FED2F51CE048}"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67EBC-DB07-422E-910A-7753A865EE01}" type="slidenum">
              <a:rPr lang="en-US" smtClean="0"/>
              <a:t>‹#›</a:t>
            </a:fld>
            <a:endParaRPr lang="en-US"/>
          </a:p>
        </p:txBody>
      </p:sp>
    </p:spTree>
    <p:extLst>
      <p:ext uri="{BB962C8B-B14F-4D97-AF65-F5344CB8AC3E}">
        <p14:creationId xmlns:p14="http://schemas.microsoft.com/office/powerpoint/2010/main" val="229222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3D5B2C-ACA5-4E47-AF05-FED2F51CE048}"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67EBC-DB07-422E-910A-7753A865EE01}" type="slidenum">
              <a:rPr lang="en-US" smtClean="0"/>
              <a:t>‹#›</a:t>
            </a:fld>
            <a:endParaRPr lang="en-US"/>
          </a:p>
        </p:txBody>
      </p:sp>
    </p:spTree>
    <p:extLst>
      <p:ext uri="{BB962C8B-B14F-4D97-AF65-F5344CB8AC3E}">
        <p14:creationId xmlns:p14="http://schemas.microsoft.com/office/powerpoint/2010/main" val="192375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3D5B2C-ACA5-4E47-AF05-FED2F51CE048}" type="datetimeFigureOut">
              <a:rPr lang="en-US" smtClean="0"/>
              <a:t>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67EBC-DB07-422E-910A-7753A865EE01}" type="slidenum">
              <a:rPr lang="en-US" smtClean="0"/>
              <a:t>‹#›</a:t>
            </a:fld>
            <a:endParaRPr lang="en-US"/>
          </a:p>
        </p:txBody>
      </p:sp>
    </p:spTree>
    <p:extLst>
      <p:ext uri="{BB962C8B-B14F-4D97-AF65-F5344CB8AC3E}">
        <p14:creationId xmlns:p14="http://schemas.microsoft.com/office/powerpoint/2010/main" val="250894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3D5B2C-ACA5-4E47-AF05-FED2F51CE048}" type="datetimeFigureOut">
              <a:rPr lang="en-US" smtClean="0"/>
              <a:t>7/8/2021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67EBC-DB07-422E-910A-7753A865EE01}" type="slidenum">
              <a:rPr lang="en-US" smtClean="0"/>
              <a:t>‹#›</a:t>
            </a:fld>
            <a:endParaRPr lang="en-US"/>
          </a:p>
        </p:txBody>
      </p:sp>
    </p:spTree>
    <p:extLst>
      <p:ext uri="{BB962C8B-B14F-4D97-AF65-F5344CB8AC3E}">
        <p14:creationId xmlns:p14="http://schemas.microsoft.com/office/powerpoint/2010/main" val="326742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D5B2C-ACA5-4E47-AF05-FED2F51CE048}" type="datetimeFigureOut">
              <a:rPr lang="en-US" smtClean="0"/>
              <a:t>7/8/2021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67EBC-DB07-422E-910A-7753A865EE01}" type="slidenum">
              <a:rPr lang="en-US" smtClean="0"/>
              <a:t>‹#›</a:t>
            </a:fld>
            <a:endParaRPr lang="en-US"/>
          </a:p>
        </p:txBody>
      </p:sp>
    </p:spTree>
    <p:extLst>
      <p:ext uri="{BB962C8B-B14F-4D97-AF65-F5344CB8AC3E}">
        <p14:creationId xmlns:p14="http://schemas.microsoft.com/office/powerpoint/2010/main" val="65096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3D5B2C-ACA5-4E47-AF05-FED2F51CE048}"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67EBC-DB07-422E-910A-7753A865EE01}" type="slidenum">
              <a:rPr lang="en-US" smtClean="0"/>
              <a:t>‹#›</a:t>
            </a:fld>
            <a:endParaRPr lang="en-US"/>
          </a:p>
        </p:txBody>
      </p:sp>
    </p:spTree>
    <p:extLst>
      <p:ext uri="{BB962C8B-B14F-4D97-AF65-F5344CB8AC3E}">
        <p14:creationId xmlns:p14="http://schemas.microsoft.com/office/powerpoint/2010/main" val="278412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3D5B2C-ACA5-4E47-AF05-FED2F51CE048}"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67EBC-DB07-422E-910A-7753A865EE01}" type="slidenum">
              <a:rPr lang="en-US" smtClean="0"/>
              <a:t>‹#›</a:t>
            </a:fld>
            <a:endParaRPr lang="en-US"/>
          </a:p>
        </p:txBody>
      </p:sp>
    </p:spTree>
    <p:extLst>
      <p:ext uri="{BB962C8B-B14F-4D97-AF65-F5344CB8AC3E}">
        <p14:creationId xmlns:p14="http://schemas.microsoft.com/office/powerpoint/2010/main" val="177275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D5B2C-ACA5-4E47-AF05-FED2F51CE048}" type="datetimeFigureOut">
              <a:rPr lang="en-US" smtClean="0"/>
              <a:t>7/8/2021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67EBC-DB07-422E-910A-7753A865EE01}" type="slidenum">
              <a:rPr lang="en-US" smtClean="0"/>
              <a:t>‹#›</a:t>
            </a:fld>
            <a:endParaRPr lang="en-US"/>
          </a:p>
        </p:txBody>
      </p:sp>
    </p:spTree>
    <p:extLst>
      <p:ext uri="{BB962C8B-B14F-4D97-AF65-F5344CB8AC3E}">
        <p14:creationId xmlns:p14="http://schemas.microsoft.com/office/powerpoint/2010/main" val="379493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fif"/><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fif"/><Relationship Id="rId3" Type="http://schemas.openxmlformats.org/officeDocument/2006/relationships/image" Target="../media/image5.jpg"/><Relationship Id="rId7" Type="http://schemas.openxmlformats.org/officeDocument/2006/relationships/image" Target="../media/image9.jf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fif"/></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jpg"/><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xmlns="" id="{0743B779-8597-4819-9ABD-AB2B0E9B8D2E}"/>
              </a:ext>
            </a:extLst>
          </p:cNvPr>
          <p:cNvSpPr/>
          <p:nvPr/>
        </p:nvSpPr>
        <p:spPr>
          <a:xfrm>
            <a:off x="9470161" y="752114"/>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FD4474DE-485A-4E44-9355-5776A349DC86}"/>
              </a:ext>
            </a:extLst>
          </p:cNvPr>
          <p:cNvSpPr/>
          <p:nvPr/>
        </p:nvSpPr>
        <p:spPr>
          <a:xfrm>
            <a:off x="4244211" y="632232"/>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2DA29405-E058-409C-AE4D-DD331B16C6C8}"/>
              </a:ext>
            </a:extLst>
          </p:cNvPr>
          <p:cNvSpPr/>
          <p:nvPr/>
        </p:nvSpPr>
        <p:spPr>
          <a:xfrm>
            <a:off x="764742" y="632232"/>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96C7EFA4-37B9-4A75-B5BC-31F855F22F23}"/>
              </a:ext>
            </a:extLst>
          </p:cNvPr>
          <p:cNvSpPr/>
          <p:nvPr/>
        </p:nvSpPr>
        <p:spPr>
          <a:xfrm>
            <a:off x="1048349" y="632232"/>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FC3461F0-E270-4013-9B80-27A9C45A2FEB}"/>
              </a:ext>
            </a:extLst>
          </p:cNvPr>
          <p:cNvSpPr/>
          <p:nvPr/>
        </p:nvSpPr>
        <p:spPr>
          <a:xfrm>
            <a:off x="1316668" y="632232"/>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C3404EBC-9280-4298-A92F-B6C7C4B7870B}"/>
              </a:ext>
            </a:extLst>
          </p:cNvPr>
          <p:cNvSpPr/>
          <p:nvPr/>
        </p:nvSpPr>
        <p:spPr>
          <a:xfrm>
            <a:off x="1564208" y="644488"/>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A2D9A045-1EAF-4A90-8059-94F289F4DA7E}"/>
              </a:ext>
            </a:extLst>
          </p:cNvPr>
          <p:cNvSpPr/>
          <p:nvPr/>
        </p:nvSpPr>
        <p:spPr>
          <a:xfrm>
            <a:off x="1861974" y="644488"/>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FD8EE05B-59CB-465E-9730-01B64103923B}"/>
              </a:ext>
            </a:extLst>
          </p:cNvPr>
          <p:cNvSpPr/>
          <p:nvPr/>
        </p:nvSpPr>
        <p:spPr>
          <a:xfrm>
            <a:off x="2080067" y="632232"/>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CB19915C-14B0-4CDD-9E80-0CCC92D2E3D0}"/>
              </a:ext>
            </a:extLst>
          </p:cNvPr>
          <p:cNvSpPr/>
          <p:nvPr/>
        </p:nvSpPr>
        <p:spPr>
          <a:xfrm>
            <a:off x="2372583" y="619976"/>
            <a:ext cx="35116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xmlns="" id="{2FAE28CB-8277-47AF-85F3-ACB5A9BC5975}"/>
              </a:ext>
            </a:extLst>
          </p:cNvPr>
          <p:cNvSpPr/>
          <p:nvPr/>
        </p:nvSpPr>
        <p:spPr>
          <a:xfrm>
            <a:off x="2671557" y="619976"/>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C0C30310-6DC7-4C58-AED1-DE486C4B3F4B}"/>
              </a:ext>
            </a:extLst>
          </p:cNvPr>
          <p:cNvSpPr/>
          <p:nvPr/>
        </p:nvSpPr>
        <p:spPr>
          <a:xfrm>
            <a:off x="4391609" y="632232"/>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xmlns="" id="{FCF64D96-A54D-4A90-AE17-918D68B31DD3}"/>
              </a:ext>
            </a:extLst>
          </p:cNvPr>
          <p:cNvSpPr/>
          <p:nvPr/>
        </p:nvSpPr>
        <p:spPr>
          <a:xfrm>
            <a:off x="4640371" y="642860"/>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xmlns="" id="{5A58DB98-414D-4CC7-ABDA-427C34D22E2A}"/>
              </a:ext>
            </a:extLst>
          </p:cNvPr>
          <p:cNvSpPr/>
          <p:nvPr/>
        </p:nvSpPr>
        <p:spPr>
          <a:xfrm>
            <a:off x="4909927" y="625188"/>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xmlns="" id="{C9DB0155-9B36-4D25-B790-D713F1DE2C3F}"/>
              </a:ext>
            </a:extLst>
          </p:cNvPr>
          <p:cNvSpPr/>
          <p:nvPr/>
        </p:nvSpPr>
        <p:spPr>
          <a:xfrm>
            <a:off x="3518820" y="642860"/>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C1EFEDC6-BBA6-4931-BBA8-78962135BDA1}"/>
              </a:ext>
            </a:extLst>
          </p:cNvPr>
          <p:cNvSpPr/>
          <p:nvPr/>
        </p:nvSpPr>
        <p:spPr>
          <a:xfrm>
            <a:off x="3810205" y="642860"/>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813599BA-1EA0-467A-9002-AA2B4853EEE2}"/>
              </a:ext>
            </a:extLst>
          </p:cNvPr>
          <p:cNvSpPr/>
          <p:nvPr/>
        </p:nvSpPr>
        <p:spPr>
          <a:xfrm>
            <a:off x="4081153" y="550452"/>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C6EFF80C-4793-47B5-8B8C-FD18CF69D111}"/>
              </a:ext>
            </a:extLst>
          </p:cNvPr>
          <p:cNvSpPr/>
          <p:nvPr/>
        </p:nvSpPr>
        <p:spPr>
          <a:xfrm>
            <a:off x="2810229" y="619976"/>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190CE83A-4008-4F74-975E-692E22E7DE54}"/>
              </a:ext>
            </a:extLst>
          </p:cNvPr>
          <p:cNvSpPr/>
          <p:nvPr/>
        </p:nvSpPr>
        <p:spPr>
          <a:xfrm>
            <a:off x="3073484" y="571544"/>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B9131F54-F666-44D7-8894-231F15994161}"/>
              </a:ext>
            </a:extLst>
          </p:cNvPr>
          <p:cNvSpPr/>
          <p:nvPr/>
        </p:nvSpPr>
        <p:spPr>
          <a:xfrm>
            <a:off x="3316508" y="551266"/>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74B512BD-3E7C-4C9A-983A-619A7E2A9B21}"/>
              </a:ext>
            </a:extLst>
          </p:cNvPr>
          <p:cNvSpPr/>
          <p:nvPr/>
        </p:nvSpPr>
        <p:spPr>
          <a:xfrm>
            <a:off x="5177555" y="632232"/>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xmlns="" id="{8B3D5862-AC84-4B04-963A-6E5C8B797BC5}"/>
              </a:ext>
            </a:extLst>
          </p:cNvPr>
          <p:cNvSpPr/>
          <p:nvPr/>
        </p:nvSpPr>
        <p:spPr>
          <a:xfrm>
            <a:off x="5482038" y="675249"/>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xmlns="" id="{B68DA33A-A7E6-4D3D-956D-2D810D99DC1F}"/>
              </a:ext>
            </a:extLst>
          </p:cNvPr>
          <p:cNvSpPr/>
          <p:nvPr/>
        </p:nvSpPr>
        <p:spPr>
          <a:xfrm>
            <a:off x="6077788" y="632232"/>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6C5F25A0-AD28-468C-A3C0-89859D767437}"/>
              </a:ext>
            </a:extLst>
          </p:cNvPr>
          <p:cNvSpPr/>
          <p:nvPr/>
        </p:nvSpPr>
        <p:spPr>
          <a:xfrm>
            <a:off x="5747441" y="632232"/>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xmlns="" id="{57E140A5-01E9-4DC0-B78A-9FD538A3AA24}"/>
              </a:ext>
            </a:extLst>
          </p:cNvPr>
          <p:cNvSpPr/>
          <p:nvPr/>
        </p:nvSpPr>
        <p:spPr>
          <a:xfrm>
            <a:off x="5982555" y="604097"/>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57A0FA5E-9759-425F-AD73-A549A8C63EC8}"/>
              </a:ext>
            </a:extLst>
          </p:cNvPr>
          <p:cNvSpPr/>
          <p:nvPr/>
        </p:nvSpPr>
        <p:spPr>
          <a:xfrm>
            <a:off x="6364649" y="632232"/>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xmlns="" id="{3C091B4E-C00E-4F0D-8315-76188BE79F67}"/>
              </a:ext>
            </a:extLst>
          </p:cNvPr>
          <p:cNvSpPr/>
          <p:nvPr/>
        </p:nvSpPr>
        <p:spPr>
          <a:xfrm>
            <a:off x="6618946" y="625188"/>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4490CDE6-0B0B-4DF2-BC23-DFF00D72846B}"/>
              </a:ext>
            </a:extLst>
          </p:cNvPr>
          <p:cNvSpPr/>
          <p:nvPr/>
        </p:nvSpPr>
        <p:spPr>
          <a:xfrm>
            <a:off x="6910331" y="625188"/>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815B79CC-EE39-4EF8-AD44-D64ED234B1B5}"/>
              </a:ext>
            </a:extLst>
          </p:cNvPr>
          <p:cNvSpPr/>
          <p:nvPr/>
        </p:nvSpPr>
        <p:spPr>
          <a:xfrm>
            <a:off x="7179644" y="619976"/>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739F2B46-49A7-4E41-8F1F-CB9C06376092}"/>
              </a:ext>
            </a:extLst>
          </p:cNvPr>
          <p:cNvSpPr/>
          <p:nvPr/>
        </p:nvSpPr>
        <p:spPr>
          <a:xfrm>
            <a:off x="7431739" y="625188"/>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xmlns="" id="{FCFFEF1D-3A96-4839-8211-A2E4EA89CD1B}"/>
              </a:ext>
            </a:extLst>
          </p:cNvPr>
          <p:cNvSpPr/>
          <p:nvPr/>
        </p:nvSpPr>
        <p:spPr>
          <a:xfrm>
            <a:off x="7664422" y="619976"/>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xmlns="" id="{E8644379-5E05-4C99-9C9B-A100553193C9}"/>
              </a:ext>
            </a:extLst>
          </p:cNvPr>
          <p:cNvSpPr/>
          <p:nvPr/>
        </p:nvSpPr>
        <p:spPr>
          <a:xfrm>
            <a:off x="7934444" y="619976"/>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xmlns="" id="{D339272A-4CCE-4D63-A240-6405DF84274E}"/>
              </a:ext>
            </a:extLst>
          </p:cNvPr>
          <p:cNvSpPr/>
          <p:nvPr/>
        </p:nvSpPr>
        <p:spPr>
          <a:xfrm>
            <a:off x="8212122" y="619976"/>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xmlns="" id="{33F00255-502E-4998-8B3A-68B2E5C77ACE}"/>
              </a:ext>
            </a:extLst>
          </p:cNvPr>
          <p:cNvSpPr/>
          <p:nvPr/>
        </p:nvSpPr>
        <p:spPr>
          <a:xfrm>
            <a:off x="8503507" y="619976"/>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xmlns="" id="{96762F64-C89B-45E7-84C4-9961E65EEEF6}"/>
              </a:ext>
            </a:extLst>
          </p:cNvPr>
          <p:cNvSpPr/>
          <p:nvPr/>
        </p:nvSpPr>
        <p:spPr>
          <a:xfrm>
            <a:off x="8691359" y="571544"/>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xmlns="" id="{10A0E61E-EBCB-4817-9717-C438E04BC471}"/>
              </a:ext>
            </a:extLst>
          </p:cNvPr>
          <p:cNvSpPr/>
          <p:nvPr/>
        </p:nvSpPr>
        <p:spPr>
          <a:xfrm>
            <a:off x="8962653" y="903473"/>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xmlns="" id="{AD686F84-F3D9-47AE-B691-87F6B5702E28}"/>
              </a:ext>
            </a:extLst>
          </p:cNvPr>
          <p:cNvSpPr/>
          <p:nvPr/>
        </p:nvSpPr>
        <p:spPr>
          <a:xfrm>
            <a:off x="9183866" y="564500"/>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xmlns="" id="{A3AA0142-FD7D-4CF4-8FC9-99984647375A}"/>
              </a:ext>
            </a:extLst>
          </p:cNvPr>
          <p:cNvSpPr/>
          <p:nvPr/>
        </p:nvSpPr>
        <p:spPr>
          <a:xfrm>
            <a:off x="9453888" y="564500"/>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xmlns="" id="{5DA78B94-D24E-4824-8954-009E54D98745}"/>
              </a:ext>
            </a:extLst>
          </p:cNvPr>
          <p:cNvSpPr/>
          <p:nvPr/>
        </p:nvSpPr>
        <p:spPr>
          <a:xfrm>
            <a:off x="9712938" y="571544"/>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xmlns="" id="{33217ABA-AD1B-4F08-AD4B-2074F89694F3}"/>
              </a:ext>
            </a:extLst>
          </p:cNvPr>
          <p:cNvSpPr/>
          <p:nvPr/>
        </p:nvSpPr>
        <p:spPr>
          <a:xfrm>
            <a:off x="10004323" y="571544"/>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xmlns="" id="{D3215DEB-F3DA-4987-BB6B-B7CA8FD93EBC}"/>
              </a:ext>
            </a:extLst>
          </p:cNvPr>
          <p:cNvSpPr/>
          <p:nvPr/>
        </p:nvSpPr>
        <p:spPr>
          <a:xfrm>
            <a:off x="10274345" y="571544"/>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xmlns="" id="{22F25743-E6F5-4817-B122-683E01BE6439}"/>
              </a:ext>
            </a:extLst>
          </p:cNvPr>
          <p:cNvSpPr/>
          <p:nvPr/>
        </p:nvSpPr>
        <p:spPr>
          <a:xfrm>
            <a:off x="10500207" y="604097"/>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xmlns="" id="{1D3A8C5A-42C2-4EA4-B1FB-F7F7FA40D64C}"/>
              </a:ext>
            </a:extLst>
          </p:cNvPr>
          <p:cNvSpPr/>
          <p:nvPr/>
        </p:nvSpPr>
        <p:spPr>
          <a:xfrm>
            <a:off x="10917623" y="571544"/>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xmlns="" id="{325EDC0E-8BF0-420A-9E08-8E7A9D6A0CA3}"/>
              </a:ext>
            </a:extLst>
          </p:cNvPr>
          <p:cNvSpPr/>
          <p:nvPr/>
        </p:nvSpPr>
        <p:spPr>
          <a:xfrm>
            <a:off x="11032737" y="803426"/>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xmlns="" id="{82F55A90-30DD-4188-9374-1A43C209B89B}"/>
              </a:ext>
            </a:extLst>
          </p:cNvPr>
          <p:cNvSpPr/>
          <p:nvPr/>
        </p:nvSpPr>
        <p:spPr>
          <a:xfrm>
            <a:off x="10756520" y="551266"/>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xmlns="" id="{321E9382-1FEC-4810-A6EE-8FBC2A01778A}"/>
              </a:ext>
            </a:extLst>
          </p:cNvPr>
          <p:cNvSpPr/>
          <p:nvPr/>
        </p:nvSpPr>
        <p:spPr>
          <a:xfrm>
            <a:off x="11075297" y="551266"/>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xmlns="" id="{B254108F-E71C-4DA3-A3DB-D0A694E19F21}"/>
              </a:ext>
            </a:extLst>
          </p:cNvPr>
          <p:cNvSpPr/>
          <p:nvPr/>
        </p:nvSpPr>
        <p:spPr>
          <a:xfrm>
            <a:off x="11373887" y="766843"/>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xmlns="" id="{D6B5D767-9DF6-4C4F-A42E-36E7BBCEE00E}"/>
              </a:ext>
            </a:extLst>
          </p:cNvPr>
          <p:cNvSpPr/>
          <p:nvPr/>
        </p:nvSpPr>
        <p:spPr>
          <a:xfrm>
            <a:off x="421771" y="67524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xmlns="" id="{2CF7618A-2FF1-48C9-BF26-1E1EDC4B05B9}"/>
              </a:ext>
            </a:extLst>
          </p:cNvPr>
          <p:cNvSpPr/>
          <p:nvPr/>
        </p:nvSpPr>
        <p:spPr>
          <a:xfrm>
            <a:off x="249493" y="632232"/>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xmlns="" id="{ED33A212-39DA-4198-BE6F-F056A35703D5}"/>
              </a:ext>
            </a:extLst>
          </p:cNvPr>
          <p:cNvSpPr/>
          <p:nvPr/>
        </p:nvSpPr>
        <p:spPr>
          <a:xfrm>
            <a:off x="530812" y="632232"/>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xmlns="" id="{A4E2BE3B-48DF-40F4-A619-DBC279AD768C}"/>
              </a:ext>
            </a:extLst>
          </p:cNvPr>
          <p:cNvSpPr/>
          <p:nvPr/>
        </p:nvSpPr>
        <p:spPr>
          <a:xfrm>
            <a:off x="11273213" y="558310"/>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xmlns="" id="{87CFED81-585E-4E30-B74D-4CF28C7FF9F7}"/>
              </a:ext>
            </a:extLst>
          </p:cNvPr>
          <p:cNvSpPr/>
          <p:nvPr/>
        </p:nvSpPr>
        <p:spPr>
          <a:xfrm>
            <a:off x="11538267" y="571544"/>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xmlns="" id="{D4B00C1E-844E-4A38-B5F7-C73C8A27919B}"/>
              </a:ext>
            </a:extLst>
          </p:cNvPr>
          <p:cNvSpPr/>
          <p:nvPr/>
        </p:nvSpPr>
        <p:spPr>
          <a:xfrm>
            <a:off x="11529591" y="619976"/>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xmlns="" id="{43A66FD2-AF59-49EF-8A21-EC1E3EBE0984}"/>
              </a:ext>
            </a:extLst>
          </p:cNvPr>
          <p:cNvGrpSpPr/>
          <p:nvPr/>
        </p:nvGrpSpPr>
        <p:grpSpPr>
          <a:xfrm>
            <a:off x="0" y="-16625"/>
            <a:ext cx="12192000" cy="6874625"/>
            <a:chOff x="0" y="-16625"/>
            <a:chExt cx="12192000" cy="6874625"/>
          </a:xfrm>
        </p:grpSpPr>
        <p:pic>
          <p:nvPicPr>
            <p:cNvPr id="5" name="Picture 4">
              <a:extLst>
                <a:ext uri="{FF2B5EF4-FFF2-40B4-BE49-F238E27FC236}">
                  <a16:creationId xmlns:a16="http://schemas.microsoft.com/office/drawing/2014/main" xmlns="" id="{4FB421F1-6FDE-467E-9655-5C45D24897CE}"/>
                </a:ext>
              </a:extLst>
            </p:cNvPr>
            <p:cNvPicPr>
              <a:picLocks noChangeAspect="1"/>
            </p:cNvPicPr>
            <p:nvPr/>
          </p:nvPicPr>
          <p:blipFill rotWithShape="1">
            <a:blip r:embed="rId2">
              <a:extLst>
                <a:ext uri="{28A0092B-C50C-407E-A947-70E740481C1C}">
                  <a14:useLocalDpi xmlns:a14="http://schemas.microsoft.com/office/drawing/2010/main" val="0"/>
                </a:ext>
              </a:extLst>
            </a:blip>
            <a:srcRect t="267" b="267"/>
            <a:stretch/>
          </p:blipFill>
          <p:spPr>
            <a:xfrm>
              <a:off x="0" y="0"/>
              <a:ext cx="12192000" cy="6858000"/>
            </a:xfrm>
            <a:custGeom>
              <a:avLst/>
              <a:gdLst/>
              <a:ahLst/>
              <a:cxnLst/>
              <a:rect l="l" t="t" r="r" b="b"/>
              <a:pathLst>
                <a:path w="12192000" h="6858000">
                  <a:moveTo>
                    <a:pt x="4647761" y="1689488"/>
                  </a:moveTo>
                  <a:lnTo>
                    <a:pt x="4647761" y="2067735"/>
                  </a:lnTo>
                  <a:lnTo>
                    <a:pt x="4557311" y="1981396"/>
                  </a:lnTo>
                  <a:lnTo>
                    <a:pt x="4489473" y="1932059"/>
                  </a:lnTo>
                  <a:lnTo>
                    <a:pt x="4491528" y="1932059"/>
                  </a:lnTo>
                  <a:cubicBezTo>
                    <a:pt x="4488788" y="1929318"/>
                    <a:pt x="4484676" y="1927948"/>
                    <a:pt x="4479195" y="1927948"/>
                  </a:cubicBezTo>
                  <a:lnTo>
                    <a:pt x="4452470" y="1909447"/>
                  </a:lnTo>
                  <a:lnTo>
                    <a:pt x="4454526" y="1909447"/>
                  </a:lnTo>
                  <a:lnTo>
                    <a:pt x="4341463" y="1853943"/>
                  </a:lnTo>
                  <a:close/>
                  <a:moveTo>
                    <a:pt x="6333509" y="1272183"/>
                  </a:moveTo>
                  <a:cubicBezTo>
                    <a:pt x="6365029" y="1407859"/>
                    <a:pt x="6401004" y="1523320"/>
                    <a:pt x="6441432" y="1618567"/>
                  </a:cubicBezTo>
                  <a:cubicBezTo>
                    <a:pt x="6481861" y="1713814"/>
                    <a:pt x="6524345" y="1793643"/>
                    <a:pt x="6568885" y="1858054"/>
                  </a:cubicBezTo>
                  <a:cubicBezTo>
                    <a:pt x="6613425" y="1922466"/>
                    <a:pt x="6658308" y="1973515"/>
                    <a:pt x="6703533" y="2011203"/>
                  </a:cubicBezTo>
                  <a:cubicBezTo>
                    <a:pt x="6748758" y="2048891"/>
                    <a:pt x="6791585" y="2077328"/>
                    <a:pt x="6832013" y="2096514"/>
                  </a:cubicBezTo>
                  <a:cubicBezTo>
                    <a:pt x="6872442" y="2115701"/>
                    <a:pt x="6909444" y="2128035"/>
                    <a:pt x="6943020" y="2133517"/>
                  </a:cubicBezTo>
                  <a:cubicBezTo>
                    <a:pt x="6976597" y="2138998"/>
                    <a:pt x="7003663" y="2141739"/>
                    <a:pt x="7024220" y="2141739"/>
                  </a:cubicBezTo>
                  <a:cubicBezTo>
                    <a:pt x="7085891" y="2141739"/>
                    <a:pt x="7138996" y="2130091"/>
                    <a:pt x="7183536" y="2106793"/>
                  </a:cubicBezTo>
                  <a:cubicBezTo>
                    <a:pt x="7228076" y="2083495"/>
                    <a:pt x="7265421" y="2053002"/>
                    <a:pt x="7295571" y="2015314"/>
                  </a:cubicBezTo>
                  <a:cubicBezTo>
                    <a:pt x="7325721" y="1977627"/>
                    <a:pt x="7347991" y="1935485"/>
                    <a:pt x="7362381" y="1888890"/>
                  </a:cubicBezTo>
                  <a:cubicBezTo>
                    <a:pt x="7376771" y="1842294"/>
                    <a:pt x="7383966" y="1795013"/>
                    <a:pt x="7383966" y="1747047"/>
                  </a:cubicBezTo>
                  <a:cubicBezTo>
                    <a:pt x="7383966" y="1655226"/>
                    <a:pt x="7367177" y="1580536"/>
                    <a:pt x="7333601" y="1522977"/>
                  </a:cubicBezTo>
                  <a:cubicBezTo>
                    <a:pt x="7300025" y="1465418"/>
                    <a:pt x="7260624" y="1420193"/>
                    <a:pt x="7215399" y="1387302"/>
                  </a:cubicBezTo>
                  <a:cubicBezTo>
                    <a:pt x="7170174" y="1354411"/>
                    <a:pt x="7124264" y="1331798"/>
                    <a:pt x="7077668" y="1319464"/>
                  </a:cubicBezTo>
                  <a:cubicBezTo>
                    <a:pt x="7031072" y="1307130"/>
                    <a:pt x="6994755" y="1300963"/>
                    <a:pt x="6968717" y="1300963"/>
                  </a:cubicBezTo>
                  <a:cubicBezTo>
                    <a:pt x="6926232" y="1300963"/>
                    <a:pt x="6888887" y="1308500"/>
                    <a:pt x="6856682" y="1323575"/>
                  </a:cubicBezTo>
                  <a:cubicBezTo>
                    <a:pt x="6824476" y="1338650"/>
                    <a:pt x="6797409" y="1357494"/>
                    <a:pt x="6775482" y="1380107"/>
                  </a:cubicBezTo>
                  <a:cubicBezTo>
                    <a:pt x="6753554" y="1402719"/>
                    <a:pt x="6737109" y="1427045"/>
                    <a:pt x="6726145" y="1453084"/>
                  </a:cubicBezTo>
                  <a:cubicBezTo>
                    <a:pt x="6715182" y="1479122"/>
                    <a:pt x="6709700" y="1503791"/>
                    <a:pt x="6709700" y="1527088"/>
                  </a:cubicBezTo>
                  <a:cubicBezTo>
                    <a:pt x="6709700" y="1581907"/>
                    <a:pt x="6727858" y="1628845"/>
                    <a:pt x="6764176" y="1667903"/>
                  </a:cubicBezTo>
                  <a:cubicBezTo>
                    <a:pt x="6800493" y="1706961"/>
                    <a:pt x="6850172" y="1726490"/>
                    <a:pt x="6913213" y="1726490"/>
                  </a:cubicBezTo>
                  <a:cubicBezTo>
                    <a:pt x="6931029" y="1726490"/>
                    <a:pt x="6950901" y="1723407"/>
                    <a:pt x="6972828" y="1717240"/>
                  </a:cubicBezTo>
                  <a:cubicBezTo>
                    <a:pt x="6994755" y="1711073"/>
                    <a:pt x="7014627" y="1701479"/>
                    <a:pt x="7032443" y="1688460"/>
                  </a:cubicBezTo>
                  <a:cubicBezTo>
                    <a:pt x="7050259" y="1675441"/>
                    <a:pt x="7065334" y="1658310"/>
                    <a:pt x="7077668" y="1637068"/>
                  </a:cubicBezTo>
                  <a:cubicBezTo>
                    <a:pt x="7090002" y="1615826"/>
                    <a:pt x="7096169" y="1590130"/>
                    <a:pt x="7096169" y="1559979"/>
                  </a:cubicBezTo>
                  <a:cubicBezTo>
                    <a:pt x="7096169" y="1533941"/>
                    <a:pt x="7089317" y="1503105"/>
                    <a:pt x="7075612" y="1467473"/>
                  </a:cubicBezTo>
                  <a:cubicBezTo>
                    <a:pt x="7081094" y="1466103"/>
                    <a:pt x="7089317" y="1465418"/>
                    <a:pt x="7100281" y="1465418"/>
                  </a:cubicBezTo>
                  <a:cubicBezTo>
                    <a:pt x="7127690" y="1465418"/>
                    <a:pt x="7152701" y="1472613"/>
                    <a:pt x="7175313" y="1487003"/>
                  </a:cubicBezTo>
                  <a:cubicBezTo>
                    <a:pt x="7197926" y="1501392"/>
                    <a:pt x="7217455" y="1519894"/>
                    <a:pt x="7233900" y="1542506"/>
                  </a:cubicBezTo>
                  <a:cubicBezTo>
                    <a:pt x="7250346" y="1565119"/>
                    <a:pt x="7263365" y="1589444"/>
                    <a:pt x="7272958" y="1615483"/>
                  </a:cubicBezTo>
                  <a:cubicBezTo>
                    <a:pt x="7282552" y="1641522"/>
                    <a:pt x="7287348" y="1666190"/>
                    <a:pt x="7287348" y="1689488"/>
                  </a:cubicBezTo>
                  <a:cubicBezTo>
                    <a:pt x="7287348" y="1716897"/>
                    <a:pt x="7281866" y="1747390"/>
                    <a:pt x="7270903" y="1780966"/>
                  </a:cubicBezTo>
                  <a:cubicBezTo>
                    <a:pt x="7259939" y="1814542"/>
                    <a:pt x="7243151" y="1846063"/>
                    <a:pt x="7220538" y="1875528"/>
                  </a:cubicBezTo>
                  <a:cubicBezTo>
                    <a:pt x="7197926" y="1904992"/>
                    <a:pt x="7168804" y="1929661"/>
                    <a:pt x="7133172" y="1949532"/>
                  </a:cubicBezTo>
                  <a:cubicBezTo>
                    <a:pt x="7097540" y="1969404"/>
                    <a:pt x="7054370" y="1979340"/>
                    <a:pt x="7003663" y="1979340"/>
                  </a:cubicBezTo>
                  <a:cubicBezTo>
                    <a:pt x="6950215" y="1979340"/>
                    <a:pt x="6896425" y="1969061"/>
                    <a:pt x="6842292" y="1948505"/>
                  </a:cubicBezTo>
                  <a:cubicBezTo>
                    <a:pt x="6788159" y="1927948"/>
                    <a:pt x="6735739" y="1891973"/>
                    <a:pt x="6685032" y="1840581"/>
                  </a:cubicBezTo>
                  <a:cubicBezTo>
                    <a:pt x="6634325" y="1789189"/>
                    <a:pt x="6585673" y="1720666"/>
                    <a:pt x="6539078" y="1635012"/>
                  </a:cubicBezTo>
                  <a:cubicBezTo>
                    <a:pt x="6492482" y="1549358"/>
                    <a:pt x="6449998" y="1441435"/>
                    <a:pt x="6411625" y="1311241"/>
                  </a:cubicBezTo>
                  <a:close/>
                  <a:moveTo>
                    <a:pt x="7724289" y="1239292"/>
                  </a:moveTo>
                  <a:lnTo>
                    <a:pt x="8250546" y="1239292"/>
                  </a:lnTo>
                  <a:lnTo>
                    <a:pt x="8250546" y="1911502"/>
                  </a:lnTo>
                  <a:cubicBezTo>
                    <a:pt x="8229989" y="1878611"/>
                    <a:pt x="8207719" y="1846748"/>
                    <a:pt x="8183736" y="1815913"/>
                  </a:cubicBezTo>
                  <a:cubicBezTo>
                    <a:pt x="8159752" y="1785077"/>
                    <a:pt x="8127204" y="1753899"/>
                    <a:pt x="8086090" y="1722379"/>
                  </a:cubicBezTo>
                  <a:cubicBezTo>
                    <a:pt x="8090202" y="1693599"/>
                    <a:pt x="8092257" y="1668246"/>
                    <a:pt x="8092257" y="1646318"/>
                  </a:cubicBezTo>
                  <a:cubicBezTo>
                    <a:pt x="8092257" y="1595611"/>
                    <a:pt x="8083007" y="1549701"/>
                    <a:pt x="8064506" y="1508587"/>
                  </a:cubicBezTo>
                  <a:cubicBezTo>
                    <a:pt x="8046004" y="1467473"/>
                    <a:pt x="8020308" y="1430471"/>
                    <a:pt x="7987417" y="1397580"/>
                  </a:cubicBezTo>
                  <a:cubicBezTo>
                    <a:pt x="7954526" y="1364689"/>
                    <a:pt x="7915468" y="1335224"/>
                    <a:pt x="7870243" y="1309185"/>
                  </a:cubicBezTo>
                  <a:cubicBezTo>
                    <a:pt x="7825018" y="1283147"/>
                    <a:pt x="7776367" y="1259849"/>
                    <a:pt x="7724289" y="1239292"/>
                  </a:cubicBezTo>
                  <a:close/>
                  <a:moveTo>
                    <a:pt x="4314739" y="1239292"/>
                  </a:moveTo>
                  <a:lnTo>
                    <a:pt x="4625148" y="1239292"/>
                  </a:lnTo>
                  <a:lnTo>
                    <a:pt x="4629260" y="1245459"/>
                  </a:lnTo>
                  <a:lnTo>
                    <a:pt x="4629260" y="1247515"/>
                  </a:lnTo>
                  <a:cubicBezTo>
                    <a:pt x="4645705" y="1266701"/>
                    <a:pt x="4658382" y="1283147"/>
                    <a:pt x="4667290" y="1296851"/>
                  </a:cubicBezTo>
                  <a:cubicBezTo>
                    <a:pt x="4676198" y="1310556"/>
                    <a:pt x="4680652" y="1331113"/>
                    <a:pt x="4680652" y="1358522"/>
                  </a:cubicBezTo>
                  <a:lnTo>
                    <a:pt x="4680652" y="1377023"/>
                  </a:lnTo>
                  <a:cubicBezTo>
                    <a:pt x="4680652" y="1397580"/>
                    <a:pt x="4675855" y="1415396"/>
                    <a:pt x="4666262" y="1430471"/>
                  </a:cubicBezTo>
                  <a:cubicBezTo>
                    <a:pt x="4656669" y="1445546"/>
                    <a:pt x="4644677" y="1458223"/>
                    <a:pt x="4630287" y="1468501"/>
                  </a:cubicBezTo>
                  <a:cubicBezTo>
                    <a:pt x="4615897" y="1478780"/>
                    <a:pt x="4600138" y="1486660"/>
                    <a:pt x="4583007" y="1492142"/>
                  </a:cubicBezTo>
                  <a:cubicBezTo>
                    <a:pt x="4565876" y="1497624"/>
                    <a:pt x="4549773" y="1500365"/>
                    <a:pt x="4534698" y="1500365"/>
                  </a:cubicBezTo>
                  <a:cubicBezTo>
                    <a:pt x="4510030" y="1500365"/>
                    <a:pt x="4483991" y="1492827"/>
                    <a:pt x="4456582" y="1477752"/>
                  </a:cubicBezTo>
                  <a:cubicBezTo>
                    <a:pt x="4429172" y="1462677"/>
                    <a:pt x="4403476" y="1443490"/>
                    <a:pt x="4379493" y="1420193"/>
                  </a:cubicBezTo>
                  <a:cubicBezTo>
                    <a:pt x="4355510" y="1396895"/>
                    <a:pt x="4335981" y="1372227"/>
                    <a:pt x="4320906" y="1346188"/>
                  </a:cubicBezTo>
                  <a:cubicBezTo>
                    <a:pt x="4305831" y="1320149"/>
                    <a:pt x="4298294" y="1295481"/>
                    <a:pt x="4298294" y="1272183"/>
                  </a:cubicBezTo>
                  <a:cubicBezTo>
                    <a:pt x="4298294" y="1265331"/>
                    <a:pt x="4299322" y="1258136"/>
                    <a:pt x="4301377" y="1250598"/>
                  </a:cubicBezTo>
                  <a:cubicBezTo>
                    <a:pt x="4303433" y="1243061"/>
                    <a:pt x="4307887" y="1239292"/>
                    <a:pt x="4314739" y="1239292"/>
                  </a:cubicBezTo>
                  <a:close/>
                  <a:moveTo>
                    <a:pt x="6044447" y="941217"/>
                  </a:moveTo>
                  <a:lnTo>
                    <a:pt x="6044447" y="1434582"/>
                  </a:lnTo>
                  <a:cubicBezTo>
                    <a:pt x="6025261" y="1398950"/>
                    <a:pt x="6004362" y="1364689"/>
                    <a:pt x="5981749" y="1331798"/>
                  </a:cubicBezTo>
                  <a:cubicBezTo>
                    <a:pt x="5959137" y="1298907"/>
                    <a:pt x="5934126" y="1269785"/>
                    <a:pt x="5906716" y="1244431"/>
                  </a:cubicBezTo>
                  <a:cubicBezTo>
                    <a:pt x="5879307" y="1219078"/>
                    <a:pt x="5849157" y="1198178"/>
                    <a:pt x="5816266" y="1181733"/>
                  </a:cubicBezTo>
                  <a:cubicBezTo>
                    <a:pt x="5783375" y="1165287"/>
                    <a:pt x="5746373" y="1156379"/>
                    <a:pt x="5705259" y="1155009"/>
                  </a:cubicBezTo>
                  <a:lnTo>
                    <a:pt x="5692925" y="1155009"/>
                  </a:lnTo>
                  <a:cubicBezTo>
                    <a:pt x="5681961" y="1155009"/>
                    <a:pt x="5665858" y="1156379"/>
                    <a:pt x="5644616" y="1159120"/>
                  </a:cubicBezTo>
                  <a:cubicBezTo>
                    <a:pt x="5623374" y="1161861"/>
                    <a:pt x="5599391" y="1167686"/>
                    <a:pt x="5572667" y="1176594"/>
                  </a:cubicBezTo>
                  <a:cubicBezTo>
                    <a:pt x="5545943" y="1185502"/>
                    <a:pt x="5518191" y="1199206"/>
                    <a:pt x="5489412" y="1217707"/>
                  </a:cubicBezTo>
                  <a:cubicBezTo>
                    <a:pt x="5460632" y="1236209"/>
                    <a:pt x="5433908" y="1261905"/>
                    <a:pt x="5409240" y="1294796"/>
                  </a:cubicBezTo>
                  <a:cubicBezTo>
                    <a:pt x="5391424" y="1318093"/>
                    <a:pt x="5378748" y="1341391"/>
                    <a:pt x="5371209" y="1364689"/>
                  </a:cubicBezTo>
                  <a:cubicBezTo>
                    <a:pt x="5363672" y="1387987"/>
                    <a:pt x="5359903" y="1409914"/>
                    <a:pt x="5359903" y="1430471"/>
                  </a:cubicBezTo>
                  <a:cubicBezTo>
                    <a:pt x="5359903" y="1444176"/>
                    <a:pt x="5361616" y="1459593"/>
                    <a:pt x="5365043" y="1476724"/>
                  </a:cubicBezTo>
                  <a:cubicBezTo>
                    <a:pt x="5368468" y="1493855"/>
                    <a:pt x="5374978" y="1509615"/>
                    <a:pt x="5384571" y="1524005"/>
                  </a:cubicBezTo>
                  <a:cubicBezTo>
                    <a:pt x="5394165" y="1538395"/>
                    <a:pt x="5407184" y="1550386"/>
                    <a:pt x="5423630" y="1559979"/>
                  </a:cubicBezTo>
                  <a:cubicBezTo>
                    <a:pt x="5440075" y="1569573"/>
                    <a:pt x="5462002" y="1574369"/>
                    <a:pt x="5489412" y="1574369"/>
                  </a:cubicBezTo>
                  <a:cubicBezTo>
                    <a:pt x="5503116" y="1574369"/>
                    <a:pt x="5519220" y="1569573"/>
                    <a:pt x="5537720" y="1559979"/>
                  </a:cubicBezTo>
                  <a:cubicBezTo>
                    <a:pt x="5556221" y="1550386"/>
                    <a:pt x="5577121" y="1540108"/>
                    <a:pt x="5600419" y="1529144"/>
                  </a:cubicBezTo>
                  <a:cubicBezTo>
                    <a:pt x="5619605" y="1520921"/>
                    <a:pt x="5636736" y="1513384"/>
                    <a:pt x="5651812" y="1506532"/>
                  </a:cubicBezTo>
                  <a:cubicBezTo>
                    <a:pt x="5666886" y="1499679"/>
                    <a:pt x="5676479" y="1496253"/>
                    <a:pt x="5680591" y="1496253"/>
                  </a:cubicBezTo>
                  <a:cubicBezTo>
                    <a:pt x="5709371" y="1496253"/>
                    <a:pt x="5723760" y="1507217"/>
                    <a:pt x="5723760" y="1529144"/>
                  </a:cubicBezTo>
                  <a:cubicBezTo>
                    <a:pt x="5723760" y="1540108"/>
                    <a:pt x="5716908" y="1557581"/>
                    <a:pt x="5703203" y="1581564"/>
                  </a:cubicBezTo>
                  <a:cubicBezTo>
                    <a:pt x="5689499" y="1605547"/>
                    <a:pt x="5666886" y="1633984"/>
                    <a:pt x="5635365" y="1666875"/>
                  </a:cubicBezTo>
                  <a:cubicBezTo>
                    <a:pt x="5612068" y="1691544"/>
                    <a:pt x="5590826" y="1711758"/>
                    <a:pt x="5571639" y="1727518"/>
                  </a:cubicBezTo>
                  <a:cubicBezTo>
                    <a:pt x="5552453" y="1743278"/>
                    <a:pt x="5537378" y="1755270"/>
                    <a:pt x="5526414" y="1763493"/>
                  </a:cubicBezTo>
                  <a:lnTo>
                    <a:pt x="5512024" y="1771715"/>
                  </a:lnTo>
                  <a:lnTo>
                    <a:pt x="5641532" y="1919725"/>
                  </a:lnTo>
                  <a:cubicBezTo>
                    <a:pt x="5708685" y="1845720"/>
                    <a:pt x="5758022" y="1777197"/>
                    <a:pt x="5789542" y="1714156"/>
                  </a:cubicBezTo>
                  <a:cubicBezTo>
                    <a:pt x="5821063" y="1651115"/>
                    <a:pt x="5836823" y="1604519"/>
                    <a:pt x="5836823" y="1574369"/>
                  </a:cubicBezTo>
                  <a:cubicBezTo>
                    <a:pt x="5836823" y="1520921"/>
                    <a:pt x="5820035" y="1479122"/>
                    <a:pt x="5786459" y="1448972"/>
                  </a:cubicBezTo>
                  <a:cubicBezTo>
                    <a:pt x="5752882" y="1418822"/>
                    <a:pt x="5694980" y="1403747"/>
                    <a:pt x="5612753" y="1403747"/>
                  </a:cubicBezTo>
                  <a:cubicBezTo>
                    <a:pt x="5585344" y="1403747"/>
                    <a:pt x="5559305" y="1407173"/>
                    <a:pt x="5534637" y="1414026"/>
                  </a:cubicBezTo>
                  <a:cubicBezTo>
                    <a:pt x="5553823" y="1370171"/>
                    <a:pt x="5580205" y="1338650"/>
                    <a:pt x="5613781" y="1319464"/>
                  </a:cubicBezTo>
                  <a:cubicBezTo>
                    <a:pt x="5647357" y="1300277"/>
                    <a:pt x="5683332" y="1290684"/>
                    <a:pt x="5721704" y="1290684"/>
                  </a:cubicBezTo>
                  <a:cubicBezTo>
                    <a:pt x="5745002" y="1290684"/>
                    <a:pt x="5769671" y="1295823"/>
                    <a:pt x="5795709" y="1306102"/>
                  </a:cubicBezTo>
                  <a:cubicBezTo>
                    <a:pt x="5821748" y="1316380"/>
                    <a:pt x="5846416" y="1329742"/>
                    <a:pt x="5869714" y="1346188"/>
                  </a:cubicBezTo>
                  <a:cubicBezTo>
                    <a:pt x="5893012" y="1362633"/>
                    <a:pt x="5913569" y="1380107"/>
                    <a:pt x="5931385" y="1398608"/>
                  </a:cubicBezTo>
                  <a:cubicBezTo>
                    <a:pt x="5949201" y="1417109"/>
                    <a:pt x="5961535" y="1434582"/>
                    <a:pt x="5968387" y="1451028"/>
                  </a:cubicBezTo>
                  <a:cubicBezTo>
                    <a:pt x="5995797" y="1485289"/>
                    <a:pt x="6015325" y="1518523"/>
                    <a:pt x="6026974" y="1550729"/>
                  </a:cubicBezTo>
                  <a:cubicBezTo>
                    <a:pt x="6038623" y="1582934"/>
                    <a:pt x="6044447" y="1606575"/>
                    <a:pt x="6044447" y="1621650"/>
                  </a:cubicBezTo>
                  <a:lnTo>
                    <a:pt x="6044447" y="2209577"/>
                  </a:lnTo>
                  <a:lnTo>
                    <a:pt x="6153399" y="2308250"/>
                  </a:lnTo>
                  <a:lnTo>
                    <a:pt x="6153399" y="1239292"/>
                  </a:lnTo>
                  <a:lnTo>
                    <a:pt x="6304729" y="1239292"/>
                  </a:lnTo>
                  <a:lnTo>
                    <a:pt x="6326077" y="1239292"/>
                  </a:lnTo>
                  <a:lnTo>
                    <a:pt x="7485829" y="1239292"/>
                  </a:lnTo>
                  <a:lnTo>
                    <a:pt x="7500219" y="1239292"/>
                  </a:lnTo>
                  <a:lnTo>
                    <a:pt x="7533110" y="1329742"/>
                  </a:lnTo>
                  <a:cubicBezTo>
                    <a:pt x="7548185" y="1335224"/>
                    <a:pt x="7564631" y="1339678"/>
                    <a:pt x="7582447" y="1343104"/>
                  </a:cubicBezTo>
                  <a:cubicBezTo>
                    <a:pt x="7600263" y="1346530"/>
                    <a:pt x="7619449" y="1350299"/>
                    <a:pt x="7640006" y="1354411"/>
                  </a:cubicBezTo>
                  <a:cubicBezTo>
                    <a:pt x="7674268" y="1361263"/>
                    <a:pt x="7711270" y="1369828"/>
                    <a:pt x="7751013" y="1380107"/>
                  </a:cubicBezTo>
                  <a:cubicBezTo>
                    <a:pt x="7790756" y="1390385"/>
                    <a:pt x="7827759" y="1404432"/>
                    <a:pt x="7862020" y="1422248"/>
                  </a:cubicBezTo>
                  <a:cubicBezTo>
                    <a:pt x="7896282" y="1440064"/>
                    <a:pt x="7924719" y="1463020"/>
                    <a:pt x="7947331" y="1491114"/>
                  </a:cubicBezTo>
                  <a:cubicBezTo>
                    <a:pt x="7969944" y="1519208"/>
                    <a:pt x="7981250" y="1554498"/>
                    <a:pt x="7981250" y="1596982"/>
                  </a:cubicBezTo>
                  <a:cubicBezTo>
                    <a:pt x="7981250" y="1610686"/>
                    <a:pt x="7979880" y="1623020"/>
                    <a:pt x="7977139" y="1633984"/>
                  </a:cubicBezTo>
                  <a:cubicBezTo>
                    <a:pt x="7974398" y="1644948"/>
                    <a:pt x="7970287" y="1652485"/>
                    <a:pt x="7964805" y="1656597"/>
                  </a:cubicBezTo>
                  <a:cubicBezTo>
                    <a:pt x="7948359" y="1652485"/>
                    <a:pt x="7933284" y="1649744"/>
                    <a:pt x="7919580" y="1648374"/>
                  </a:cubicBezTo>
                  <a:cubicBezTo>
                    <a:pt x="7905875" y="1647004"/>
                    <a:pt x="7891485" y="1646318"/>
                    <a:pt x="7876410" y="1646318"/>
                  </a:cubicBezTo>
                  <a:cubicBezTo>
                    <a:pt x="7839408" y="1646318"/>
                    <a:pt x="7807887" y="1652828"/>
                    <a:pt x="7781848" y="1665847"/>
                  </a:cubicBezTo>
                  <a:cubicBezTo>
                    <a:pt x="7755810" y="1678867"/>
                    <a:pt x="7734225" y="1694627"/>
                    <a:pt x="7717094" y="1713128"/>
                  </a:cubicBezTo>
                  <a:cubicBezTo>
                    <a:pt x="7699964" y="1731629"/>
                    <a:pt x="7687630" y="1751844"/>
                    <a:pt x="7680092" y="1773771"/>
                  </a:cubicBezTo>
                  <a:cubicBezTo>
                    <a:pt x="7672554" y="1795698"/>
                    <a:pt x="7668786" y="1815570"/>
                    <a:pt x="7668786" y="1833386"/>
                  </a:cubicBezTo>
                  <a:cubicBezTo>
                    <a:pt x="7668786" y="1878611"/>
                    <a:pt x="7686602" y="1917669"/>
                    <a:pt x="7722234" y="1950560"/>
                  </a:cubicBezTo>
                  <a:cubicBezTo>
                    <a:pt x="7757865" y="1983451"/>
                    <a:pt x="7800350" y="1999897"/>
                    <a:pt x="7849686" y="1999897"/>
                  </a:cubicBezTo>
                  <a:cubicBezTo>
                    <a:pt x="7868873" y="1999897"/>
                    <a:pt x="7888744" y="1995785"/>
                    <a:pt x="7909301" y="1987563"/>
                  </a:cubicBezTo>
                  <a:cubicBezTo>
                    <a:pt x="7929858" y="1979340"/>
                    <a:pt x="7949044" y="1968034"/>
                    <a:pt x="7966860" y="1953644"/>
                  </a:cubicBezTo>
                  <a:cubicBezTo>
                    <a:pt x="7984677" y="1939254"/>
                    <a:pt x="8000779" y="1922123"/>
                    <a:pt x="8015169" y="1902251"/>
                  </a:cubicBezTo>
                  <a:cubicBezTo>
                    <a:pt x="8029559" y="1882380"/>
                    <a:pt x="8040180" y="1860110"/>
                    <a:pt x="8047032" y="1835442"/>
                  </a:cubicBezTo>
                  <a:cubicBezTo>
                    <a:pt x="8082664" y="1847776"/>
                    <a:pt x="8115555" y="1871759"/>
                    <a:pt x="8145706" y="1907391"/>
                  </a:cubicBezTo>
                  <a:cubicBezTo>
                    <a:pt x="8175856" y="1943023"/>
                    <a:pt x="8201894" y="1982081"/>
                    <a:pt x="8223822" y="2024565"/>
                  </a:cubicBezTo>
                  <a:cubicBezTo>
                    <a:pt x="8245749" y="2067049"/>
                    <a:pt x="8262880" y="2108506"/>
                    <a:pt x="8275214" y="2148934"/>
                  </a:cubicBezTo>
                  <a:cubicBezTo>
                    <a:pt x="8287548" y="2189363"/>
                    <a:pt x="8293715" y="2220541"/>
                    <a:pt x="8293715" y="2242468"/>
                  </a:cubicBezTo>
                  <a:lnTo>
                    <a:pt x="8357442" y="2312361"/>
                  </a:lnTo>
                  <a:lnTo>
                    <a:pt x="8357442" y="1239292"/>
                  </a:lnTo>
                  <a:lnTo>
                    <a:pt x="8577400" y="1239292"/>
                  </a:lnTo>
                  <a:lnTo>
                    <a:pt x="8501340" y="1140619"/>
                  </a:lnTo>
                  <a:lnTo>
                    <a:pt x="7429191" y="1140619"/>
                  </a:lnTo>
                  <a:lnTo>
                    <a:pt x="7417991" y="1140619"/>
                  </a:lnTo>
                  <a:lnTo>
                    <a:pt x="6247961" y="1140619"/>
                  </a:lnTo>
                  <a:lnTo>
                    <a:pt x="6236891" y="1140619"/>
                  </a:lnTo>
                  <a:lnTo>
                    <a:pt x="6151343" y="1140619"/>
                  </a:lnTo>
                  <a:cubicBezTo>
                    <a:pt x="6148602" y="1135137"/>
                    <a:pt x="6147232" y="1130341"/>
                    <a:pt x="6147232" y="1126229"/>
                  </a:cubicBezTo>
                  <a:cubicBezTo>
                    <a:pt x="6147232" y="1122118"/>
                    <a:pt x="6145861" y="1116636"/>
                    <a:pt x="6143120" y="1109784"/>
                  </a:cubicBezTo>
                  <a:cubicBezTo>
                    <a:pt x="6136268" y="1081004"/>
                    <a:pt x="6126332" y="1049484"/>
                    <a:pt x="6113313" y="1015222"/>
                  </a:cubicBezTo>
                  <a:cubicBezTo>
                    <a:pt x="6100294" y="980960"/>
                    <a:pt x="6077338" y="956292"/>
                    <a:pt x="6044447" y="941217"/>
                  </a:cubicBezTo>
                  <a:close/>
                  <a:moveTo>
                    <a:pt x="5025291" y="939161"/>
                  </a:moveTo>
                  <a:lnTo>
                    <a:pt x="5025291" y="1224902"/>
                  </a:lnTo>
                  <a:cubicBezTo>
                    <a:pt x="5018439" y="1209827"/>
                    <a:pt x="5008503" y="1196808"/>
                    <a:pt x="4995484" y="1185844"/>
                  </a:cubicBezTo>
                  <a:cubicBezTo>
                    <a:pt x="4982464" y="1174880"/>
                    <a:pt x="4962936" y="1159805"/>
                    <a:pt x="4936896" y="1140619"/>
                  </a:cubicBezTo>
                  <a:lnTo>
                    <a:pt x="4832773" y="1140619"/>
                  </a:lnTo>
                  <a:lnTo>
                    <a:pt x="4751885" y="1140619"/>
                  </a:lnTo>
                  <a:lnTo>
                    <a:pt x="3665142" y="1140619"/>
                  </a:lnTo>
                  <a:lnTo>
                    <a:pt x="3732979" y="1239292"/>
                  </a:lnTo>
                  <a:lnTo>
                    <a:pt x="4135894" y="1239292"/>
                  </a:lnTo>
                  <a:cubicBezTo>
                    <a:pt x="4111226" y="1265331"/>
                    <a:pt x="4091012" y="1291712"/>
                    <a:pt x="4075252" y="1318436"/>
                  </a:cubicBezTo>
                  <a:cubicBezTo>
                    <a:pt x="4059491" y="1345160"/>
                    <a:pt x="4044074" y="1370856"/>
                    <a:pt x="4028999" y="1395524"/>
                  </a:cubicBezTo>
                  <a:cubicBezTo>
                    <a:pt x="4013924" y="1422934"/>
                    <a:pt x="3999534" y="1446574"/>
                    <a:pt x="3985829" y="1466446"/>
                  </a:cubicBezTo>
                  <a:cubicBezTo>
                    <a:pt x="3972124" y="1486317"/>
                    <a:pt x="3955679" y="1496253"/>
                    <a:pt x="3936493" y="1496253"/>
                  </a:cubicBezTo>
                  <a:cubicBezTo>
                    <a:pt x="3925529" y="1496253"/>
                    <a:pt x="3911824" y="1486317"/>
                    <a:pt x="3895379" y="1466446"/>
                  </a:cubicBezTo>
                  <a:cubicBezTo>
                    <a:pt x="3878933" y="1446574"/>
                    <a:pt x="3865914" y="1425674"/>
                    <a:pt x="3856321" y="1403747"/>
                  </a:cubicBezTo>
                  <a:lnTo>
                    <a:pt x="3780260" y="1438694"/>
                  </a:lnTo>
                  <a:cubicBezTo>
                    <a:pt x="3822745" y="1516810"/>
                    <a:pt x="3865229" y="1570258"/>
                    <a:pt x="3907713" y="1599038"/>
                  </a:cubicBezTo>
                  <a:cubicBezTo>
                    <a:pt x="3950197" y="1627817"/>
                    <a:pt x="3982403" y="1642207"/>
                    <a:pt x="4004330" y="1642207"/>
                  </a:cubicBezTo>
                  <a:cubicBezTo>
                    <a:pt x="4024887" y="1642207"/>
                    <a:pt x="4043046" y="1631929"/>
                    <a:pt x="4058806" y="1611372"/>
                  </a:cubicBezTo>
                  <a:cubicBezTo>
                    <a:pt x="4074566" y="1590815"/>
                    <a:pt x="4092725" y="1562035"/>
                    <a:pt x="4113282" y="1525033"/>
                  </a:cubicBezTo>
                  <a:lnTo>
                    <a:pt x="4113282" y="1527088"/>
                  </a:lnTo>
                  <a:cubicBezTo>
                    <a:pt x="4125616" y="1506532"/>
                    <a:pt x="4140691" y="1481521"/>
                    <a:pt x="4158507" y="1452056"/>
                  </a:cubicBezTo>
                  <a:cubicBezTo>
                    <a:pt x="4176323" y="1422591"/>
                    <a:pt x="4196880" y="1391413"/>
                    <a:pt x="4220178" y="1358522"/>
                  </a:cubicBezTo>
                  <a:cubicBezTo>
                    <a:pt x="4229771" y="1385931"/>
                    <a:pt x="4243475" y="1414368"/>
                    <a:pt x="4261291" y="1443833"/>
                  </a:cubicBezTo>
                  <a:cubicBezTo>
                    <a:pt x="4279108" y="1473298"/>
                    <a:pt x="4299664" y="1501050"/>
                    <a:pt x="4322962" y="1527088"/>
                  </a:cubicBezTo>
                  <a:cubicBezTo>
                    <a:pt x="4346260" y="1553127"/>
                    <a:pt x="4371613" y="1576768"/>
                    <a:pt x="4399022" y="1598010"/>
                  </a:cubicBezTo>
                  <a:cubicBezTo>
                    <a:pt x="4426432" y="1619252"/>
                    <a:pt x="4454526" y="1635355"/>
                    <a:pt x="4483306" y="1646318"/>
                  </a:cubicBezTo>
                  <a:lnTo>
                    <a:pt x="4150284" y="1841609"/>
                  </a:lnTo>
                  <a:lnTo>
                    <a:pt x="4263347" y="1981396"/>
                  </a:lnTo>
                  <a:cubicBezTo>
                    <a:pt x="4267459" y="1977284"/>
                    <a:pt x="4270199" y="1975229"/>
                    <a:pt x="4271570" y="1975229"/>
                  </a:cubicBezTo>
                  <a:cubicBezTo>
                    <a:pt x="4272940" y="1975229"/>
                    <a:pt x="4274996" y="1975229"/>
                    <a:pt x="4277737" y="1975229"/>
                  </a:cubicBezTo>
                  <a:cubicBezTo>
                    <a:pt x="4288701" y="1976599"/>
                    <a:pt x="4296923" y="1976941"/>
                    <a:pt x="4302406" y="1976256"/>
                  </a:cubicBezTo>
                  <a:cubicBezTo>
                    <a:pt x="4307887" y="1975571"/>
                    <a:pt x="4318165" y="1975914"/>
                    <a:pt x="4333240" y="1977284"/>
                  </a:cubicBezTo>
                  <a:cubicBezTo>
                    <a:pt x="4342834" y="1978655"/>
                    <a:pt x="4351399" y="1980368"/>
                    <a:pt x="4358936" y="1982423"/>
                  </a:cubicBezTo>
                  <a:cubicBezTo>
                    <a:pt x="4366474" y="1984479"/>
                    <a:pt x="4375039" y="1987220"/>
                    <a:pt x="4384633" y="1990646"/>
                  </a:cubicBezTo>
                  <a:cubicBezTo>
                    <a:pt x="4394226" y="1994072"/>
                    <a:pt x="4405189" y="1998526"/>
                    <a:pt x="4417524" y="2004008"/>
                  </a:cubicBezTo>
                  <a:cubicBezTo>
                    <a:pt x="4429858" y="2009490"/>
                    <a:pt x="4445618" y="2016342"/>
                    <a:pt x="4464805" y="2024565"/>
                  </a:cubicBezTo>
                  <a:cubicBezTo>
                    <a:pt x="4485361" y="2038270"/>
                    <a:pt x="4499409" y="2047178"/>
                    <a:pt x="4506946" y="2051289"/>
                  </a:cubicBezTo>
                  <a:cubicBezTo>
                    <a:pt x="4514484" y="2055400"/>
                    <a:pt x="4519623" y="2058827"/>
                    <a:pt x="4522364" y="2061567"/>
                  </a:cubicBezTo>
                  <a:lnTo>
                    <a:pt x="4555255" y="2088291"/>
                  </a:lnTo>
                  <a:lnTo>
                    <a:pt x="4561422" y="2098570"/>
                  </a:lnTo>
                  <a:cubicBezTo>
                    <a:pt x="4564163" y="2101311"/>
                    <a:pt x="4566904" y="2102681"/>
                    <a:pt x="4569645" y="2102681"/>
                  </a:cubicBezTo>
                  <a:lnTo>
                    <a:pt x="4655984" y="2186964"/>
                  </a:lnTo>
                  <a:lnTo>
                    <a:pt x="4655984" y="2182853"/>
                  </a:lnTo>
                  <a:lnTo>
                    <a:pt x="4686819" y="2230134"/>
                  </a:lnTo>
                  <a:cubicBezTo>
                    <a:pt x="4688189" y="2231504"/>
                    <a:pt x="4689560" y="2232875"/>
                    <a:pt x="4690930" y="2234245"/>
                  </a:cubicBezTo>
                  <a:cubicBezTo>
                    <a:pt x="4692301" y="2235616"/>
                    <a:pt x="4693671" y="2238357"/>
                    <a:pt x="4695042" y="2242468"/>
                  </a:cubicBezTo>
                  <a:lnTo>
                    <a:pt x="4703264" y="2265081"/>
                  </a:lnTo>
                  <a:lnTo>
                    <a:pt x="4754657" y="2297972"/>
                  </a:lnTo>
                  <a:lnTo>
                    <a:pt x="4756712" y="1537367"/>
                  </a:lnTo>
                  <a:lnTo>
                    <a:pt x="4756712" y="1533256"/>
                  </a:lnTo>
                  <a:cubicBezTo>
                    <a:pt x="4758083" y="1533256"/>
                    <a:pt x="4758768" y="1532570"/>
                    <a:pt x="4758768" y="1531200"/>
                  </a:cubicBezTo>
                  <a:cubicBezTo>
                    <a:pt x="4761509" y="1528459"/>
                    <a:pt x="4763565" y="1524347"/>
                    <a:pt x="4764935" y="1518866"/>
                  </a:cubicBezTo>
                  <a:lnTo>
                    <a:pt x="4781381" y="1473640"/>
                  </a:lnTo>
                  <a:cubicBezTo>
                    <a:pt x="4781381" y="1472270"/>
                    <a:pt x="4782751" y="1470214"/>
                    <a:pt x="4785492" y="1467473"/>
                  </a:cubicBezTo>
                  <a:cubicBezTo>
                    <a:pt x="4784121" y="1468844"/>
                    <a:pt x="4783436" y="1469529"/>
                    <a:pt x="4783436" y="1469529"/>
                  </a:cubicBezTo>
                  <a:cubicBezTo>
                    <a:pt x="4786177" y="1458565"/>
                    <a:pt x="4788233" y="1447602"/>
                    <a:pt x="4789603" y="1436638"/>
                  </a:cubicBezTo>
                  <a:cubicBezTo>
                    <a:pt x="4790974" y="1425674"/>
                    <a:pt x="4791659" y="1414711"/>
                    <a:pt x="4791659" y="1403747"/>
                  </a:cubicBezTo>
                  <a:cubicBezTo>
                    <a:pt x="4791659" y="1376338"/>
                    <a:pt x="4786862" y="1347901"/>
                    <a:pt x="4777270" y="1318436"/>
                  </a:cubicBezTo>
                  <a:cubicBezTo>
                    <a:pt x="4767676" y="1288971"/>
                    <a:pt x="4755342" y="1262590"/>
                    <a:pt x="4740267" y="1239292"/>
                  </a:cubicBezTo>
                  <a:lnTo>
                    <a:pt x="4830001" y="1239292"/>
                  </a:lnTo>
                  <a:lnTo>
                    <a:pt x="4917056" y="1239292"/>
                  </a:lnTo>
                  <a:lnTo>
                    <a:pt x="4920451" y="1239292"/>
                  </a:lnTo>
                  <a:cubicBezTo>
                    <a:pt x="4930044" y="1243403"/>
                    <a:pt x="4940665" y="1252311"/>
                    <a:pt x="4952314" y="1266016"/>
                  </a:cubicBezTo>
                  <a:cubicBezTo>
                    <a:pt x="4963963" y="1279721"/>
                    <a:pt x="4975269" y="1294796"/>
                    <a:pt x="4986234" y="1311241"/>
                  </a:cubicBezTo>
                  <a:cubicBezTo>
                    <a:pt x="4997197" y="1327687"/>
                    <a:pt x="5006447" y="1344132"/>
                    <a:pt x="5013985" y="1360578"/>
                  </a:cubicBezTo>
                  <a:cubicBezTo>
                    <a:pt x="5021522" y="1377023"/>
                    <a:pt x="5025291" y="1390043"/>
                    <a:pt x="5025291" y="1399636"/>
                  </a:cubicBezTo>
                  <a:lnTo>
                    <a:pt x="5025291" y="2209577"/>
                  </a:lnTo>
                  <a:lnTo>
                    <a:pt x="5132187" y="2308250"/>
                  </a:lnTo>
                  <a:lnTo>
                    <a:pt x="5132187" y="1239292"/>
                  </a:lnTo>
                  <a:lnTo>
                    <a:pt x="5362424" y="1239292"/>
                  </a:lnTo>
                  <a:lnTo>
                    <a:pt x="5284308" y="1140619"/>
                  </a:lnTo>
                  <a:lnTo>
                    <a:pt x="5130132" y="1140619"/>
                  </a:lnTo>
                  <a:lnTo>
                    <a:pt x="5119853" y="1107728"/>
                  </a:lnTo>
                  <a:cubicBezTo>
                    <a:pt x="5113001" y="1080319"/>
                    <a:pt x="5102379" y="1049484"/>
                    <a:pt x="5087990" y="1015222"/>
                  </a:cubicBezTo>
                  <a:cubicBezTo>
                    <a:pt x="5073600" y="980960"/>
                    <a:pt x="5052700" y="955607"/>
                    <a:pt x="5025291" y="939161"/>
                  </a:cubicBezTo>
                  <a:close/>
                  <a:moveTo>
                    <a:pt x="0" y="0"/>
                  </a:moveTo>
                  <a:lnTo>
                    <a:pt x="12192000" y="0"/>
                  </a:lnTo>
                  <a:lnTo>
                    <a:pt x="12192000" y="6858000"/>
                  </a:lnTo>
                  <a:lnTo>
                    <a:pt x="0" y="6858000"/>
                  </a:lnTo>
                  <a:close/>
                </a:path>
              </a:pathLst>
            </a:custGeom>
          </p:spPr>
        </p:pic>
        <p:grpSp>
          <p:nvGrpSpPr>
            <p:cNvPr id="116" name="Group 115">
              <a:extLst>
                <a:ext uri="{FF2B5EF4-FFF2-40B4-BE49-F238E27FC236}">
                  <a16:creationId xmlns:a16="http://schemas.microsoft.com/office/drawing/2014/main" xmlns="" id="{4841E71D-6067-4439-9C6A-AD153D6504AA}"/>
                </a:ext>
              </a:extLst>
            </p:cNvPr>
            <p:cNvGrpSpPr/>
            <p:nvPr/>
          </p:nvGrpSpPr>
          <p:grpSpPr>
            <a:xfrm>
              <a:off x="0" y="-16625"/>
              <a:ext cx="12192000" cy="6874625"/>
              <a:chOff x="0" y="-16625"/>
              <a:chExt cx="12192000" cy="6874625"/>
            </a:xfrm>
          </p:grpSpPr>
          <p:sp>
            <p:nvSpPr>
              <p:cNvPr id="117" name="Frame 116">
                <a:extLst>
                  <a:ext uri="{FF2B5EF4-FFF2-40B4-BE49-F238E27FC236}">
                    <a16:creationId xmlns:a16="http://schemas.microsoft.com/office/drawing/2014/main" xmlns="" id="{5CFDBFFE-CE50-4113-A013-3B24CAF57F48}"/>
                  </a:ext>
                </a:extLst>
              </p:cNvPr>
              <p:cNvSpPr/>
              <p:nvPr/>
            </p:nvSpPr>
            <p:spPr>
              <a:xfrm>
                <a:off x="0" y="-16625"/>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Half Frame 117">
                <a:extLst>
                  <a:ext uri="{FF2B5EF4-FFF2-40B4-BE49-F238E27FC236}">
                    <a16:creationId xmlns:a16="http://schemas.microsoft.com/office/drawing/2014/main" xmlns="" id="{3B384493-B519-455C-BECE-5A81B9235C87}"/>
                  </a:ext>
                </a:extLst>
              </p:cNvPr>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Half Frame 118">
                <a:extLst>
                  <a:ext uri="{FF2B5EF4-FFF2-40B4-BE49-F238E27FC236}">
                    <a16:creationId xmlns:a16="http://schemas.microsoft.com/office/drawing/2014/main" xmlns="" id="{95F3795D-8EAC-4824-9AD2-04E33446C716}"/>
                  </a:ext>
                </a:extLst>
              </p:cNvPr>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Half Frame 119">
                <a:extLst>
                  <a:ext uri="{FF2B5EF4-FFF2-40B4-BE49-F238E27FC236}">
                    <a16:creationId xmlns:a16="http://schemas.microsoft.com/office/drawing/2014/main" xmlns="" id="{59E33B18-94F0-4523-9E95-EC7B36786B68}"/>
                  </a:ext>
                </a:extLst>
              </p:cNvPr>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Half Frame 120">
                <a:extLst>
                  <a:ext uri="{FF2B5EF4-FFF2-40B4-BE49-F238E27FC236}">
                    <a16:creationId xmlns:a16="http://schemas.microsoft.com/office/drawing/2014/main" xmlns="" id="{D756A69A-B385-4C6A-9774-1671C511FC3C}"/>
                  </a:ext>
                </a:extLst>
              </p:cNvPr>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337189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grpId="0" nodeType="withEffect">
                                  <p:stCondLst>
                                    <p:cond delay="0"/>
                                  </p:stCondLst>
                                  <p:childTnLst>
                                    <p:animRot by="10800000">
                                      <p:cBhvr>
                                        <p:cTn id="6" dur="2000" fill="hold"/>
                                        <p:tgtEl>
                                          <p:spTgt spid="79"/>
                                        </p:tgtEl>
                                        <p:attrNameLst>
                                          <p:attrName>r</p:attrName>
                                        </p:attrNameLst>
                                      </p:cBhvr>
                                    </p:animRot>
                                  </p:childTnLst>
                                </p:cTn>
                              </p:par>
                              <p:par>
                                <p:cTn id="7" presetID="8" presetClass="emph" presetSubtype="0" repeatCount="indefinite" autoRev="1" fill="hold" grpId="0" nodeType="withEffect">
                                  <p:stCondLst>
                                    <p:cond delay="0"/>
                                  </p:stCondLst>
                                  <p:childTnLst>
                                    <p:animRot by="10800000">
                                      <p:cBhvr>
                                        <p:cTn id="8" dur="2000" fill="hold"/>
                                        <p:tgtEl>
                                          <p:spTgt spid="77"/>
                                        </p:tgtEl>
                                        <p:attrNameLst>
                                          <p:attrName>r</p:attrName>
                                        </p:attrNameLst>
                                      </p:cBhvr>
                                    </p:animRot>
                                  </p:childTnLst>
                                </p:cTn>
                              </p:par>
                              <p:par>
                                <p:cTn id="9" presetID="8" presetClass="emph" presetSubtype="0" repeatCount="indefinite" autoRev="1" fill="hold" grpId="0" nodeType="withEffect">
                                  <p:stCondLst>
                                    <p:cond delay="0"/>
                                  </p:stCondLst>
                                  <p:childTnLst>
                                    <p:animRot by="10800000">
                                      <p:cBhvr>
                                        <p:cTn id="10" dur="2000" fill="hold"/>
                                        <p:tgtEl>
                                          <p:spTgt spid="75"/>
                                        </p:tgtEl>
                                        <p:attrNameLst>
                                          <p:attrName>r</p:attrName>
                                        </p:attrNameLst>
                                      </p:cBhvr>
                                    </p:animRot>
                                  </p:childTnLst>
                                </p:cTn>
                              </p:par>
                              <p:par>
                                <p:cTn id="11" presetID="8" presetClass="emph" presetSubtype="0" repeatCount="indefinite" autoRev="1" fill="hold" grpId="0" nodeType="withEffect">
                                  <p:stCondLst>
                                    <p:cond delay="0"/>
                                  </p:stCondLst>
                                  <p:childTnLst>
                                    <p:animRot by="10800000">
                                      <p:cBhvr>
                                        <p:cTn id="12" dur="2000" fill="hold"/>
                                        <p:tgtEl>
                                          <p:spTgt spid="73"/>
                                        </p:tgtEl>
                                        <p:attrNameLst>
                                          <p:attrName>r</p:attrName>
                                        </p:attrNameLst>
                                      </p:cBhvr>
                                    </p:animRot>
                                  </p:childTnLst>
                                </p:cTn>
                              </p:par>
                              <p:par>
                                <p:cTn id="13" presetID="8" presetClass="emph" presetSubtype="0" repeatCount="indefinite" autoRev="1" fill="hold" grpId="0" nodeType="withEffect">
                                  <p:stCondLst>
                                    <p:cond delay="0"/>
                                  </p:stCondLst>
                                  <p:childTnLst>
                                    <p:animRot by="10800000">
                                      <p:cBhvr>
                                        <p:cTn id="14" dur="2000" fill="hold"/>
                                        <p:tgtEl>
                                          <p:spTgt spid="71"/>
                                        </p:tgtEl>
                                        <p:attrNameLst>
                                          <p:attrName>r</p:attrName>
                                        </p:attrNameLst>
                                      </p:cBhvr>
                                    </p:animRot>
                                  </p:childTnLst>
                                </p:cTn>
                              </p:par>
                              <p:par>
                                <p:cTn id="15" presetID="8" presetClass="emph" presetSubtype="0" repeatCount="indefinite" autoRev="1" fill="hold" grpId="0" nodeType="withEffect">
                                  <p:stCondLst>
                                    <p:cond delay="0"/>
                                  </p:stCondLst>
                                  <p:childTnLst>
                                    <p:animRot by="10800000">
                                      <p:cBhvr>
                                        <p:cTn id="16" dur="2000" fill="hold"/>
                                        <p:tgtEl>
                                          <p:spTgt spid="69"/>
                                        </p:tgtEl>
                                        <p:attrNameLst>
                                          <p:attrName>r</p:attrName>
                                        </p:attrNameLst>
                                      </p:cBhvr>
                                    </p:animRot>
                                  </p:childTnLst>
                                </p:cTn>
                              </p:par>
                              <p:par>
                                <p:cTn id="17" presetID="8" presetClass="emph" presetSubtype="0" repeatCount="indefinite" autoRev="1" fill="hold" grpId="0" nodeType="withEffect">
                                  <p:stCondLst>
                                    <p:cond delay="0"/>
                                  </p:stCondLst>
                                  <p:childTnLst>
                                    <p:animRot by="10800000">
                                      <p:cBhvr>
                                        <p:cTn id="18" dur="2000" fill="hold"/>
                                        <p:tgtEl>
                                          <p:spTgt spid="67"/>
                                        </p:tgtEl>
                                        <p:attrNameLst>
                                          <p:attrName>r</p:attrName>
                                        </p:attrNameLst>
                                      </p:cBhvr>
                                    </p:animRot>
                                  </p:childTnLst>
                                </p:cTn>
                              </p:par>
                              <p:par>
                                <p:cTn id="19" presetID="8" presetClass="emph" presetSubtype="0" repeatCount="indefinite" autoRev="1" fill="hold" grpId="0" nodeType="withEffect">
                                  <p:stCondLst>
                                    <p:cond delay="0"/>
                                  </p:stCondLst>
                                  <p:childTnLst>
                                    <p:animRot by="10800000">
                                      <p:cBhvr>
                                        <p:cTn id="20" dur="2000" fill="hold"/>
                                        <p:tgtEl>
                                          <p:spTgt spid="65"/>
                                        </p:tgtEl>
                                        <p:attrNameLst>
                                          <p:attrName>r</p:attrName>
                                        </p:attrNameLst>
                                      </p:cBhvr>
                                    </p:animRot>
                                  </p:childTnLst>
                                </p:cTn>
                              </p:par>
                              <p:par>
                                <p:cTn id="21" presetID="8" presetClass="emph" presetSubtype="0" repeatCount="indefinite" autoRev="1" fill="hold" grpId="0" nodeType="withEffect">
                                  <p:stCondLst>
                                    <p:cond delay="0"/>
                                  </p:stCondLst>
                                  <p:childTnLst>
                                    <p:animRot by="10800000">
                                      <p:cBhvr>
                                        <p:cTn id="22" dur="2000" fill="hold"/>
                                        <p:tgtEl>
                                          <p:spTgt spid="63"/>
                                        </p:tgtEl>
                                        <p:attrNameLst>
                                          <p:attrName>r</p:attrName>
                                        </p:attrNameLst>
                                      </p:cBhvr>
                                    </p:animRot>
                                  </p:childTnLst>
                                </p:cTn>
                              </p:par>
                              <p:par>
                                <p:cTn id="23" presetID="8" presetClass="emph" presetSubtype="0" repeatCount="indefinite" autoRev="1" fill="hold" grpId="0" nodeType="withEffect">
                                  <p:stCondLst>
                                    <p:cond delay="0"/>
                                  </p:stCondLst>
                                  <p:childTnLst>
                                    <p:animRot by="10800000">
                                      <p:cBhvr>
                                        <p:cTn id="24" dur="2000" fill="hold"/>
                                        <p:tgtEl>
                                          <p:spTgt spid="61"/>
                                        </p:tgtEl>
                                        <p:attrNameLst>
                                          <p:attrName>r</p:attrName>
                                        </p:attrNameLst>
                                      </p:cBhvr>
                                    </p:animRot>
                                  </p:childTnLst>
                                </p:cTn>
                              </p:par>
                              <p:par>
                                <p:cTn id="25" presetID="8" presetClass="emph" presetSubtype="0" repeatCount="indefinite" autoRev="1" fill="hold" grpId="0" nodeType="withEffect">
                                  <p:stCondLst>
                                    <p:cond delay="0"/>
                                  </p:stCondLst>
                                  <p:childTnLst>
                                    <p:animRot by="10800000">
                                      <p:cBhvr>
                                        <p:cTn id="26" dur="2000" fill="hold"/>
                                        <p:tgtEl>
                                          <p:spTgt spid="81"/>
                                        </p:tgtEl>
                                        <p:attrNameLst>
                                          <p:attrName>r</p:attrName>
                                        </p:attrNameLst>
                                      </p:cBhvr>
                                    </p:animRot>
                                  </p:childTnLst>
                                </p:cTn>
                              </p:par>
                              <p:par>
                                <p:cTn id="27" presetID="8" presetClass="emph" presetSubtype="0" repeatCount="indefinite" autoRev="1" fill="hold" grpId="0" nodeType="withEffect">
                                  <p:stCondLst>
                                    <p:cond delay="0"/>
                                  </p:stCondLst>
                                  <p:childTnLst>
                                    <p:animRot by="10800000">
                                      <p:cBhvr>
                                        <p:cTn id="28" dur="2000" fill="hold"/>
                                        <p:tgtEl>
                                          <p:spTgt spid="83"/>
                                        </p:tgtEl>
                                        <p:attrNameLst>
                                          <p:attrName>r</p:attrName>
                                        </p:attrNameLst>
                                      </p:cBhvr>
                                    </p:animRot>
                                  </p:childTnLst>
                                </p:cTn>
                              </p:par>
                              <p:par>
                                <p:cTn id="29" presetID="8" presetClass="emph" presetSubtype="0" repeatCount="indefinite" autoRev="1" fill="hold" grpId="0" nodeType="withEffect">
                                  <p:stCondLst>
                                    <p:cond delay="0"/>
                                  </p:stCondLst>
                                  <p:childTnLst>
                                    <p:animRot by="10800000">
                                      <p:cBhvr>
                                        <p:cTn id="30" dur="2000" fill="hold"/>
                                        <p:tgtEl>
                                          <p:spTgt spid="85"/>
                                        </p:tgtEl>
                                        <p:attrNameLst>
                                          <p:attrName>r</p:attrName>
                                        </p:attrNameLst>
                                      </p:cBhvr>
                                    </p:animRot>
                                  </p:childTnLst>
                                </p:cTn>
                              </p:par>
                              <p:par>
                                <p:cTn id="31" presetID="8" presetClass="emph" presetSubtype="0" repeatCount="indefinite" autoRev="1" fill="hold" grpId="0" nodeType="withEffect">
                                  <p:stCondLst>
                                    <p:cond delay="0"/>
                                  </p:stCondLst>
                                  <p:childTnLst>
                                    <p:animRot by="10800000">
                                      <p:cBhvr>
                                        <p:cTn id="32" dur="2000" fill="hold"/>
                                        <p:tgtEl>
                                          <p:spTgt spid="87"/>
                                        </p:tgtEl>
                                        <p:attrNameLst>
                                          <p:attrName>r</p:attrName>
                                        </p:attrNameLst>
                                      </p:cBhvr>
                                    </p:animRot>
                                  </p:childTnLst>
                                </p:cTn>
                              </p:par>
                              <p:par>
                                <p:cTn id="33" presetID="8" presetClass="emph" presetSubtype="0" repeatCount="indefinite" autoRev="1" fill="hold" grpId="0" nodeType="withEffect">
                                  <p:stCondLst>
                                    <p:cond delay="0"/>
                                  </p:stCondLst>
                                  <p:childTnLst>
                                    <p:animRot by="10800000">
                                      <p:cBhvr>
                                        <p:cTn id="34" dur="2000" fill="hold"/>
                                        <p:tgtEl>
                                          <p:spTgt spid="89"/>
                                        </p:tgtEl>
                                        <p:attrNameLst>
                                          <p:attrName>r</p:attrName>
                                        </p:attrNameLst>
                                      </p:cBhvr>
                                    </p:animRot>
                                  </p:childTnLst>
                                </p:cTn>
                              </p:par>
                              <p:par>
                                <p:cTn id="35" presetID="8" presetClass="emph" presetSubtype="0" repeatCount="indefinite" autoRev="1" fill="hold" grpId="0" nodeType="withEffect">
                                  <p:stCondLst>
                                    <p:cond delay="0"/>
                                  </p:stCondLst>
                                  <p:childTnLst>
                                    <p:animRot by="10800000">
                                      <p:cBhvr>
                                        <p:cTn id="36" dur="2000" fill="hold"/>
                                        <p:tgtEl>
                                          <p:spTgt spid="91"/>
                                        </p:tgtEl>
                                        <p:attrNameLst>
                                          <p:attrName>r</p:attrName>
                                        </p:attrNameLst>
                                      </p:cBhvr>
                                    </p:animRot>
                                  </p:childTnLst>
                                </p:cTn>
                              </p:par>
                              <p:par>
                                <p:cTn id="37" presetID="8" presetClass="emph" presetSubtype="0" repeatCount="indefinite" autoRev="1" fill="hold" grpId="0" nodeType="withEffect">
                                  <p:stCondLst>
                                    <p:cond delay="0"/>
                                  </p:stCondLst>
                                  <p:childTnLst>
                                    <p:animRot by="10800000">
                                      <p:cBhvr>
                                        <p:cTn id="38" dur="2000" fill="hold"/>
                                        <p:tgtEl>
                                          <p:spTgt spid="93"/>
                                        </p:tgtEl>
                                        <p:attrNameLst>
                                          <p:attrName>r</p:attrName>
                                        </p:attrNameLst>
                                      </p:cBhvr>
                                    </p:animRot>
                                  </p:childTnLst>
                                </p:cTn>
                              </p:par>
                              <p:par>
                                <p:cTn id="39" presetID="8" presetClass="emph" presetSubtype="0" repeatCount="indefinite" autoRev="1" fill="hold" grpId="0" nodeType="withEffect">
                                  <p:stCondLst>
                                    <p:cond delay="0"/>
                                  </p:stCondLst>
                                  <p:childTnLst>
                                    <p:animRot by="10800000">
                                      <p:cBhvr>
                                        <p:cTn id="40" dur="2000" fill="hold"/>
                                        <p:tgtEl>
                                          <p:spTgt spid="95"/>
                                        </p:tgtEl>
                                        <p:attrNameLst>
                                          <p:attrName>r</p:attrName>
                                        </p:attrNameLst>
                                      </p:cBhvr>
                                    </p:animRot>
                                  </p:childTnLst>
                                </p:cTn>
                              </p:par>
                              <p:par>
                                <p:cTn id="41" presetID="8" presetClass="emph" presetSubtype="0" repeatCount="indefinite" autoRev="1" fill="hold" grpId="0" nodeType="withEffect">
                                  <p:stCondLst>
                                    <p:cond delay="0"/>
                                  </p:stCondLst>
                                  <p:childTnLst>
                                    <p:animRot by="10800000">
                                      <p:cBhvr>
                                        <p:cTn id="42" dur="2000" fill="hold"/>
                                        <p:tgtEl>
                                          <p:spTgt spid="96"/>
                                        </p:tgtEl>
                                        <p:attrNameLst>
                                          <p:attrName>r</p:attrName>
                                        </p:attrNameLst>
                                      </p:cBhvr>
                                    </p:animRot>
                                  </p:childTnLst>
                                </p:cTn>
                              </p:par>
                              <p:par>
                                <p:cTn id="43" presetID="8" presetClass="emph" presetSubtype="0" repeatCount="indefinite" autoRev="1" fill="hold" grpId="0" nodeType="withEffect">
                                  <p:stCondLst>
                                    <p:cond delay="0"/>
                                  </p:stCondLst>
                                  <p:childTnLst>
                                    <p:animRot by="10800000">
                                      <p:cBhvr>
                                        <p:cTn id="44" dur="2000" fill="hold"/>
                                        <p:tgtEl>
                                          <p:spTgt spid="98"/>
                                        </p:tgtEl>
                                        <p:attrNameLst>
                                          <p:attrName>r</p:attrName>
                                        </p:attrNameLst>
                                      </p:cBhvr>
                                    </p:animRot>
                                  </p:childTnLst>
                                </p:cTn>
                              </p:par>
                              <p:par>
                                <p:cTn id="45" presetID="8" presetClass="emph" presetSubtype="0" repeatCount="indefinite" autoRev="1" fill="hold" grpId="0" nodeType="withEffect">
                                  <p:stCondLst>
                                    <p:cond delay="0"/>
                                  </p:stCondLst>
                                  <p:childTnLst>
                                    <p:animRot by="10800000">
                                      <p:cBhvr>
                                        <p:cTn id="46" dur="2000" fill="hold"/>
                                        <p:tgtEl>
                                          <p:spTgt spid="103"/>
                                        </p:tgtEl>
                                        <p:attrNameLst>
                                          <p:attrName>r</p:attrName>
                                        </p:attrNameLst>
                                      </p:cBhvr>
                                    </p:animRot>
                                  </p:childTnLst>
                                </p:cTn>
                              </p:par>
                              <p:par>
                                <p:cTn id="47" presetID="8" presetClass="emph" presetSubtype="0" repeatCount="indefinite" autoRev="1" fill="hold" grpId="0" nodeType="withEffect">
                                  <p:stCondLst>
                                    <p:cond delay="0"/>
                                  </p:stCondLst>
                                  <p:childTnLst>
                                    <p:animRot by="10800000">
                                      <p:cBhvr>
                                        <p:cTn id="48" dur="2000" fill="hold"/>
                                        <p:tgtEl>
                                          <p:spTgt spid="105"/>
                                        </p:tgtEl>
                                        <p:attrNameLst>
                                          <p:attrName>r</p:attrName>
                                        </p:attrNameLst>
                                      </p:cBhvr>
                                    </p:animRot>
                                  </p:childTnLst>
                                </p:cTn>
                              </p:par>
                              <p:par>
                                <p:cTn id="49" presetID="8" presetClass="emph" presetSubtype="0" repeatCount="indefinite" autoRev="1" fill="hold" grpId="0" nodeType="withEffect">
                                  <p:stCondLst>
                                    <p:cond delay="0"/>
                                  </p:stCondLst>
                                  <p:childTnLst>
                                    <p:animRot by="10800000">
                                      <p:cBhvr>
                                        <p:cTn id="50" dur="2000" fill="hold"/>
                                        <p:tgtEl>
                                          <p:spTgt spid="107"/>
                                        </p:tgtEl>
                                        <p:attrNameLst>
                                          <p:attrName>r</p:attrName>
                                        </p:attrNameLst>
                                      </p:cBhvr>
                                    </p:animRot>
                                  </p:childTnLst>
                                </p:cTn>
                              </p:par>
                              <p:par>
                                <p:cTn id="51" presetID="8" presetClass="emph" presetSubtype="0" repeatCount="indefinite" autoRev="1" fill="hold" grpId="0" nodeType="withEffect">
                                  <p:stCondLst>
                                    <p:cond delay="0"/>
                                  </p:stCondLst>
                                  <p:childTnLst>
                                    <p:animRot by="10800000">
                                      <p:cBhvr>
                                        <p:cTn id="52" dur="2000" fill="hold"/>
                                        <p:tgtEl>
                                          <p:spTgt spid="109"/>
                                        </p:tgtEl>
                                        <p:attrNameLst>
                                          <p:attrName>r</p:attrName>
                                        </p:attrNameLst>
                                      </p:cBhvr>
                                    </p:animRot>
                                  </p:childTnLst>
                                </p:cTn>
                              </p:par>
                              <p:par>
                                <p:cTn id="53" presetID="8" presetClass="emph" presetSubtype="0" repeatCount="indefinite" autoRev="1" fill="hold" grpId="0" nodeType="withEffect">
                                  <p:stCondLst>
                                    <p:cond delay="0"/>
                                  </p:stCondLst>
                                  <p:childTnLst>
                                    <p:animRot by="10800000">
                                      <p:cBhvr>
                                        <p:cTn id="54" dur="2000" fill="hold"/>
                                        <p:tgtEl>
                                          <p:spTgt spid="101"/>
                                        </p:tgtEl>
                                        <p:attrNameLst>
                                          <p:attrName>r</p:attrName>
                                        </p:attrNameLst>
                                      </p:cBhvr>
                                    </p:animRot>
                                  </p:childTnLst>
                                </p:cTn>
                              </p:par>
                              <p:par>
                                <p:cTn id="55" presetID="8" presetClass="emph" presetSubtype="0" repeatCount="indefinite" autoRev="1" fill="hold" grpId="0" nodeType="withEffect">
                                  <p:stCondLst>
                                    <p:cond delay="0"/>
                                  </p:stCondLst>
                                  <p:childTnLst>
                                    <p:animRot by="10800000">
                                      <p:cBhvr>
                                        <p:cTn id="56" dur="2000" fill="hold"/>
                                        <p:tgtEl>
                                          <p:spTgt spid="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63" grpId="0" animBg="1"/>
      <p:bldP spid="65" grpId="0" animBg="1"/>
      <p:bldP spid="67" grpId="0" animBg="1"/>
      <p:bldP spid="69" grpId="0" animBg="1"/>
      <p:bldP spid="71" grpId="0" animBg="1"/>
      <p:bldP spid="73" grpId="0" animBg="1"/>
      <p:bldP spid="75" grpId="0" animBg="1"/>
      <p:bldP spid="77" grpId="0" animBg="1"/>
      <p:bldP spid="79" grpId="0" animBg="1"/>
      <p:bldP spid="81" grpId="0" animBg="1"/>
      <p:bldP spid="83" grpId="0" animBg="1"/>
      <p:bldP spid="85" grpId="0" animBg="1"/>
      <p:bldP spid="87" grpId="0" animBg="1"/>
      <p:bldP spid="89" grpId="0" animBg="1"/>
      <p:bldP spid="91" grpId="0" animBg="1"/>
      <p:bldP spid="93" grpId="0" animBg="1"/>
      <p:bldP spid="95" grpId="0" animBg="1"/>
      <p:bldP spid="96" grpId="0" animBg="1"/>
      <p:bldP spid="98" grpId="0" animBg="1"/>
      <p:bldP spid="101" grpId="0" animBg="1"/>
      <p:bldP spid="103" grpId="0" animBg="1"/>
      <p:bldP spid="105" grpId="0" animBg="1"/>
      <p:bldP spid="107" grpId="0" animBg="1"/>
      <p:bldP spid="10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227814" y="560338"/>
            <a:ext cx="11736371" cy="2308324"/>
          </a:xfrm>
          <a:prstGeom prst="rect">
            <a:avLst/>
          </a:prstGeom>
        </p:spPr>
        <p:txBody>
          <a:bodyPr wrap="square">
            <a:spAutoFit/>
          </a:bodyPr>
          <a:lstStyle/>
          <a:p>
            <a:pPr algn="ctr"/>
            <a:r>
              <a:rPr lang="bn-IN" sz="3600" dirty="0">
                <a:latin typeface="NikoshBAN" panose="02000000000000000000" pitchFamily="2" charset="0"/>
                <a:cs typeface="NikoshBAN" panose="02000000000000000000" pitchFamily="2" charset="0"/>
              </a:rPr>
              <a:t>জুড়াই এ কান আমি ভ্রান্তির ছলনে! </a:t>
            </a:r>
          </a:p>
          <a:p>
            <a:pPr algn="ctr"/>
            <a:r>
              <a:rPr lang="bn-IN" sz="3600" dirty="0">
                <a:latin typeface="NikoshBAN" panose="02000000000000000000" pitchFamily="2" charset="0"/>
                <a:cs typeface="NikoshBAN" panose="02000000000000000000" pitchFamily="2" charset="0"/>
              </a:rPr>
              <a:t>বহু দেশে দেখিয়াছি বহু নদ দলে, </a:t>
            </a:r>
          </a:p>
          <a:p>
            <a:pPr algn="ctr"/>
            <a:r>
              <a:rPr lang="bn-IN" sz="3600" dirty="0">
                <a:latin typeface="NikoshBAN" panose="02000000000000000000" pitchFamily="2" charset="0"/>
                <a:cs typeface="NikoshBAN" panose="02000000000000000000" pitchFamily="2" charset="0"/>
              </a:rPr>
              <a:t>কিন্তু এ স্নেহের তৃষ্ণা মিটে কার জলে? </a:t>
            </a:r>
          </a:p>
          <a:p>
            <a:pPr algn="ctr"/>
            <a:r>
              <a:rPr lang="bn-IN" sz="3600" dirty="0">
                <a:latin typeface="NikoshBAN" panose="02000000000000000000" pitchFamily="2" charset="0"/>
                <a:cs typeface="NikoshBAN" panose="02000000000000000000" pitchFamily="2" charset="0"/>
              </a:rPr>
              <a:t>দুগ্ধ-স্রোতরূপী তুমি জন্মভূমি-স্তনে</a:t>
            </a:r>
          </a:p>
        </p:txBody>
      </p:sp>
      <p:pic>
        <p:nvPicPr>
          <p:cNvPr id="8" name="Picture 7" descr="wwws.jpg"/>
          <p:cNvPicPr>
            <a:picLocks noChangeAspect="1"/>
          </p:cNvPicPr>
          <p:nvPr/>
        </p:nvPicPr>
        <p:blipFill>
          <a:blip r:embed="rId2"/>
          <a:stretch>
            <a:fillRect/>
          </a:stretch>
        </p:blipFill>
        <p:spPr>
          <a:xfrm>
            <a:off x="6617274" y="3259017"/>
            <a:ext cx="4837665" cy="32086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xmlns="" id="{0ED839BF-E6FE-488E-8C38-22F4A7C0D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08" y="3259016"/>
            <a:ext cx="4837665" cy="3208627"/>
          </a:xfrm>
          <a:prstGeom prst="rect">
            <a:avLst/>
          </a:prstGeom>
          <a:ln w="28575">
            <a:solidFill>
              <a:schemeClr val="tx1"/>
            </a:solidFill>
          </a:ln>
        </p:spPr>
      </p:pic>
    </p:spTree>
    <p:extLst>
      <p:ext uri="{BB962C8B-B14F-4D97-AF65-F5344CB8AC3E}">
        <p14:creationId xmlns:p14="http://schemas.microsoft.com/office/powerpoint/2010/main" val="228682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61" y="340843"/>
            <a:ext cx="9761703" cy="5659590"/>
          </a:xfrm>
          <a:prstGeom prst="rect">
            <a:avLst/>
          </a:prstGeom>
        </p:spPr>
      </p:pic>
      <p:sp>
        <p:nvSpPr>
          <p:cNvPr id="2" name="Rectangle 1"/>
          <p:cNvSpPr/>
          <p:nvPr/>
        </p:nvSpPr>
        <p:spPr>
          <a:xfrm>
            <a:off x="8520555" y="2991257"/>
            <a:ext cx="3440784" cy="1200329"/>
          </a:xfrm>
          <a:prstGeom prst="rect">
            <a:avLst/>
          </a:prstGeom>
        </p:spPr>
        <p:txBody>
          <a:bodyPr wrap="square">
            <a:spAutoFit/>
          </a:bodyPr>
          <a:lstStyle/>
          <a:p>
            <a:r>
              <a:rPr lang="en-US" sz="3600" dirty="0">
                <a:ln>
                  <a:solidFill>
                    <a:schemeClr val="tx1"/>
                  </a:solidFill>
                </a:ln>
                <a:effectLst>
                  <a:innerShdw blurRad="63500" dist="50800">
                    <a:prstClr val="black">
                      <a:alpha val="50000"/>
                    </a:prstClr>
                  </a:innerShdw>
                </a:effectLst>
                <a:latin typeface="NikoshBAN" pitchFamily="2" charset="0"/>
                <a:cs typeface="NikoshBAN" pitchFamily="2" charset="0"/>
              </a:rPr>
              <a:t>কপোতাক্ষ নদ</a:t>
            </a:r>
          </a:p>
          <a:p>
            <a:r>
              <a:rPr lang="bn-IN" sz="3600" dirty="0">
                <a:ln>
                  <a:solidFill>
                    <a:schemeClr val="tx1"/>
                  </a:solidFill>
                </a:ln>
                <a:effectLst>
                  <a:innerShdw blurRad="63500" dist="50800">
                    <a:prstClr val="black">
                      <a:alpha val="50000"/>
                    </a:prstClr>
                  </a:innerShdw>
                </a:effectLst>
                <a:latin typeface="NikoshBAN" pitchFamily="2" charset="0"/>
                <a:cs typeface="NikoshBAN" pitchFamily="2" charset="0"/>
              </a:rPr>
              <a:t>মাইকেল মধুসূদন  দত্ত </a:t>
            </a:r>
            <a:endParaRPr lang="en-US" sz="3600" dirty="0">
              <a:ln>
                <a:solidFill>
                  <a:schemeClr val="tx1"/>
                </a:solidFill>
              </a:ln>
              <a:effectLst>
                <a:innerShdw blurRad="63500" dist="50800">
                  <a:prstClr val="black">
                    <a:alpha val="50000"/>
                  </a:prstClr>
                </a:innerShdw>
              </a:effectLst>
              <a:latin typeface="NikoshBAN" pitchFamily="2" charset="0"/>
              <a:cs typeface="NikoshBAN" pitchFamily="2" charset="0"/>
            </a:endParaRPr>
          </a:p>
        </p:txBody>
      </p:sp>
    </p:spTree>
    <p:extLst>
      <p:ext uri="{BB962C8B-B14F-4D97-AF65-F5344CB8AC3E}">
        <p14:creationId xmlns:p14="http://schemas.microsoft.com/office/powerpoint/2010/main" val="1466614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326796" y="207886"/>
            <a:ext cx="1144414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NikoshBAN" pitchFamily="2" charset="0"/>
                <a:cs typeface="NikoshBAN" pitchFamily="2" charset="0"/>
              </a:rPr>
              <a:t>এসো </a:t>
            </a:r>
            <a:r>
              <a:rPr lang="bn-IN" sz="5400" b="1" dirty="0">
                <a:effectLst>
                  <a:outerShdw blurRad="38100" dist="38100" dir="2700000" algn="tl">
                    <a:srgbClr val="000000">
                      <a:alpha val="43137"/>
                    </a:srgbClr>
                  </a:outerShdw>
                </a:effectLst>
                <a:latin typeface="NikoshBAN" pitchFamily="2" charset="0"/>
                <a:cs typeface="NikoshBAN" pitchFamily="2" charset="0"/>
              </a:rPr>
              <a:t> নতুন </a:t>
            </a:r>
            <a:r>
              <a:rPr lang="en-US" sz="5400" b="1" dirty="0">
                <a:effectLst>
                  <a:outerShdw blurRad="38100" dist="38100" dir="2700000" algn="tl">
                    <a:srgbClr val="000000">
                      <a:alpha val="43137"/>
                    </a:srgbClr>
                  </a:outerShdw>
                </a:effectLst>
                <a:latin typeface="NikoshBAN" pitchFamily="2" charset="0"/>
                <a:cs typeface="NikoshBAN" pitchFamily="2" charset="0"/>
              </a:rPr>
              <a:t>শব্দার্থগুলোর অর্থ জেনে নেই</a:t>
            </a:r>
          </a:p>
        </p:txBody>
      </p:sp>
      <p:sp>
        <p:nvSpPr>
          <p:cNvPr id="8" name="Rectangle 7"/>
          <p:cNvSpPr/>
          <p:nvPr/>
        </p:nvSpPr>
        <p:spPr>
          <a:xfrm>
            <a:off x="512505" y="2286583"/>
            <a:ext cx="1439682" cy="646331"/>
          </a:xfrm>
          <a:prstGeom prst="rect">
            <a:avLst/>
          </a:prstGeom>
          <a:solidFill>
            <a:srgbClr val="92D050"/>
          </a:solidFill>
          <a:scene3d>
            <a:camera prst="orthographicFront"/>
            <a:lightRig rig="threePt" dir="t"/>
          </a:scene3d>
          <a:sp3d>
            <a:bevelT prst="angle"/>
          </a:sp3d>
        </p:spPr>
        <p:txBody>
          <a:bodyPr wrap="square">
            <a:spAutoFit/>
          </a:bodyPr>
          <a:lstStyle/>
          <a:p>
            <a:pPr algn="ctr"/>
            <a:r>
              <a:rPr lang="en-US" sz="3600" dirty="0">
                <a:latin typeface="NikoshBAN" pitchFamily="2" charset="0"/>
                <a:cs typeface="NikoshBAN" pitchFamily="2" charset="0"/>
              </a:rPr>
              <a:t>মিনতি</a:t>
            </a:r>
          </a:p>
        </p:txBody>
      </p:sp>
      <p:sp>
        <p:nvSpPr>
          <p:cNvPr id="9" name="Rectangle 8"/>
          <p:cNvSpPr/>
          <p:nvPr/>
        </p:nvSpPr>
        <p:spPr>
          <a:xfrm>
            <a:off x="512504" y="3364056"/>
            <a:ext cx="1439683" cy="646331"/>
          </a:xfrm>
          <a:prstGeom prst="rect">
            <a:avLst/>
          </a:prstGeom>
          <a:solidFill>
            <a:srgbClr val="92D050"/>
          </a:solidFill>
          <a:scene3d>
            <a:camera prst="orthographicFront"/>
            <a:lightRig rig="threePt" dir="t"/>
          </a:scene3d>
          <a:sp3d>
            <a:bevelT prst="angle"/>
          </a:sp3d>
        </p:spPr>
        <p:txBody>
          <a:bodyPr wrap="square">
            <a:spAutoFit/>
          </a:bodyPr>
          <a:lstStyle/>
          <a:p>
            <a:pPr algn="ctr"/>
            <a:r>
              <a:rPr lang="en-US" sz="3600" dirty="0">
                <a:latin typeface="NikoshBAN" pitchFamily="2" charset="0"/>
                <a:cs typeface="NikoshBAN" pitchFamily="2" charset="0"/>
              </a:rPr>
              <a:t>নিশা</a:t>
            </a:r>
          </a:p>
        </p:txBody>
      </p:sp>
      <p:sp>
        <p:nvSpPr>
          <p:cNvPr id="10" name="Rectangle 9"/>
          <p:cNvSpPr/>
          <p:nvPr/>
        </p:nvSpPr>
        <p:spPr>
          <a:xfrm>
            <a:off x="512502" y="4443402"/>
            <a:ext cx="1421995" cy="646331"/>
          </a:xfrm>
          <a:prstGeom prst="rect">
            <a:avLst/>
          </a:prstGeom>
          <a:solidFill>
            <a:srgbClr val="92D050"/>
          </a:solidFill>
          <a:scene3d>
            <a:camera prst="orthographicFront"/>
            <a:lightRig rig="threePt" dir="t"/>
          </a:scene3d>
          <a:sp3d>
            <a:bevelT prst="angle"/>
          </a:sp3d>
        </p:spPr>
        <p:txBody>
          <a:bodyPr wrap="square">
            <a:spAutoFit/>
          </a:bodyPr>
          <a:lstStyle/>
          <a:p>
            <a:pPr algn="ctr"/>
            <a:r>
              <a:rPr lang="en-US" sz="3600" dirty="0">
                <a:latin typeface="NikoshBAN" pitchFamily="2" charset="0"/>
                <a:cs typeface="NikoshBAN" pitchFamily="2" charset="0"/>
              </a:rPr>
              <a:t>বিরলে</a:t>
            </a:r>
          </a:p>
        </p:txBody>
      </p:sp>
      <p:sp>
        <p:nvSpPr>
          <p:cNvPr id="11" name="Rectangle 10"/>
          <p:cNvSpPr/>
          <p:nvPr/>
        </p:nvSpPr>
        <p:spPr>
          <a:xfrm>
            <a:off x="512503" y="5646060"/>
            <a:ext cx="1421995" cy="646331"/>
          </a:xfrm>
          <a:prstGeom prst="rect">
            <a:avLst/>
          </a:prstGeom>
          <a:solidFill>
            <a:srgbClr val="92D050"/>
          </a:solidFill>
          <a:scene3d>
            <a:camera prst="orthographicFront"/>
            <a:lightRig rig="threePt" dir="t"/>
          </a:scene3d>
          <a:sp3d>
            <a:bevelT prst="angle"/>
          </a:sp3d>
        </p:spPr>
        <p:txBody>
          <a:bodyPr wrap="square">
            <a:spAutoFit/>
          </a:bodyPr>
          <a:lstStyle/>
          <a:p>
            <a:pPr algn="ctr"/>
            <a:r>
              <a:rPr lang="en-US" sz="3600" dirty="0">
                <a:latin typeface="NikoshBAN" pitchFamily="2" charset="0"/>
                <a:cs typeface="NikoshBAN" pitchFamily="2" charset="0"/>
              </a:rPr>
              <a:t>বারি</a:t>
            </a:r>
          </a:p>
        </p:txBody>
      </p:sp>
      <p:sp>
        <p:nvSpPr>
          <p:cNvPr id="12" name="Right Arrow 11"/>
          <p:cNvSpPr/>
          <p:nvPr/>
        </p:nvSpPr>
        <p:spPr>
          <a:xfrm>
            <a:off x="2278998" y="2270815"/>
            <a:ext cx="960120" cy="551675"/>
          </a:xfrm>
          <a:prstGeom prst="rightArrow">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sp>
        <p:nvSpPr>
          <p:cNvPr id="13" name="Right Arrow 12"/>
          <p:cNvSpPr/>
          <p:nvPr/>
        </p:nvSpPr>
        <p:spPr>
          <a:xfrm>
            <a:off x="2256368" y="3410414"/>
            <a:ext cx="960120" cy="551675"/>
          </a:xfrm>
          <a:prstGeom prst="rightArrow">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sp>
        <p:nvSpPr>
          <p:cNvPr id="14" name="Right Arrow 13"/>
          <p:cNvSpPr/>
          <p:nvPr/>
        </p:nvSpPr>
        <p:spPr>
          <a:xfrm>
            <a:off x="2256368" y="4517995"/>
            <a:ext cx="960120" cy="551675"/>
          </a:xfrm>
          <a:prstGeom prst="rightArrow">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sp>
        <p:nvSpPr>
          <p:cNvPr id="15" name="Right Arrow 14"/>
          <p:cNvSpPr/>
          <p:nvPr/>
        </p:nvSpPr>
        <p:spPr>
          <a:xfrm>
            <a:off x="2278998" y="5646060"/>
            <a:ext cx="960120" cy="551675"/>
          </a:xfrm>
          <a:prstGeom prst="rightArrow">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pic>
        <p:nvPicPr>
          <p:cNvPr id="16" name="Picture 15" descr="3_24046.jpg"/>
          <p:cNvPicPr>
            <a:picLocks noChangeAspect="1"/>
          </p:cNvPicPr>
          <p:nvPr/>
        </p:nvPicPr>
        <p:blipFill>
          <a:blip r:embed="rId2"/>
          <a:stretch>
            <a:fillRect/>
          </a:stretch>
        </p:blipFill>
        <p:spPr>
          <a:xfrm>
            <a:off x="4067656" y="1996697"/>
            <a:ext cx="2552628" cy="954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moolit-mermaid-night-sky.jpg"/>
          <p:cNvPicPr>
            <a:picLocks noChangeAspect="1"/>
          </p:cNvPicPr>
          <p:nvPr/>
        </p:nvPicPr>
        <p:blipFill>
          <a:blip r:embed="rId3" cstate="print"/>
          <a:stretch>
            <a:fillRect/>
          </a:stretch>
        </p:blipFill>
        <p:spPr>
          <a:xfrm>
            <a:off x="4067656" y="3090534"/>
            <a:ext cx="2530314" cy="994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19"/>
          <p:cNvSpPr/>
          <p:nvPr/>
        </p:nvSpPr>
        <p:spPr>
          <a:xfrm>
            <a:off x="8757500" y="2150049"/>
            <a:ext cx="2791963" cy="646331"/>
          </a:xfrm>
          <a:prstGeom prst="rect">
            <a:avLst/>
          </a:prstGeom>
          <a:solidFill>
            <a:srgbClr val="92D050"/>
          </a:solidFill>
          <a:scene3d>
            <a:camera prst="orthographicFront"/>
            <a:lightRig rig="threePt" dir="t"/>
          </a:scene3d>
          <a:sp3d>
            <a:bevelT prst="angle"/>
          </a:sp3d>
        </p:spPr>
        <p:txBody>
          <a:bodyPr wrap="square">
            <a:spAutoFit/>
          </a:bodyPr>
          <a:lstStyle/>
          <a:p>
            <a:pPr algn="ctr"/>
            <a:r>
              <a:rPr lang="en-US" sz="3600" dirty="0">
                <a:latin typeface="NikoshBAN" pitchFamily="2" charset="0"/>
                <a:cs typeface="NikoshBAN" pitchFamily="2" charset="0"/>
              </a:rPr>
              <a:t>প্রার্থনা</a:t>
            </a:r>
          </a:p>
        </p:txBody>
      </p:sp>
      <p:sp>
        <p:nvSpPr>
          <p:cNvPr id="21" name="Rectangle 20"/>
          <p:cNvSpPr/>
          <p:nvPr/>
        </p:nvSpPr>
        <p:spPr>
          <a:xfrm>
            <a:off x="8786456" y="3281252"/>
            <a:ext cx="2763007" cy="646331"/>
          </a:xfrm>
          <a:prstGeom prst="rect">
            <a:avLst/>
          </a:prstGeom>
          <a:solidFill>
            <a:srgbClr val="92D050"/>
          </a:solidFill>
          <a:scene3d>
            <a:camera prst="orthographicFront"/>
            <a:lightRig rig="threePt" dir="t"/>
          </a:scene3d>
          <a:sp3d>
            <a:bevelT prst="angle"/>
          </a:sp3d>
        </p:spPr>
        <p:txBody>
          <a:bodyPr wrap="square">
            <a:spAutoFit/>
          </a:bodyPr>
          <a:lstStyle/>
          <a:p>
            <a:pPr algn="ctr"/>
            <a:r>
              <a:rPr lang="en-US" sz="3600" dirty="0">
                <a:latin typeface="NikoshBAN" pitchFamily="2" charset="0"/>
                <a:cs typeface="NikoshBAN" pitchFamily="2" charset="0"/>
              </a:rPr>
              <a:t>রাত্রি</a:t>
            </a:r>
          </a:p>
        </p:txBody>
      </p:sp>
      <p:sp>
        <p:nvSpPr>
          <p:cNvPr id="22" name="Rectangle 21"/>
          <p:cNvSpPr/>
          <p:nvPr/>
        </p:nvSpPr>
        <p:spPr>
          <a:xfrm>
            <a:off x="8742284" y="4470668"/>
            <a:ext cx="2807180" cy="646331"/>
          </a:xfrm>
          <a:prstGeom prst="rect">
            <a:avLst/>
          </a:prstGeom>
          <a:solidFill>
            <a:srgbClr val="92D050"/>
          </a:solidFill>
          <a:scene3d>
            <a:camera prst="orthographicFront"/>
            <a:lightRig rig="threePt" dir="t"/>
          </a:scene3d>
          <a:sp3d>
            <a:bevelT prst="angle"/>
          </a:sp3d>
        </p:spPr>
        <p:txBody>
          <a:bodyPr wrap="none">
            <a:spAutoFit/>
          </a:bodyPr>
          <a:lstStyle/>
          <a:p>
            <a:pPr algn="ctr"/>
            <a:r>
              <a:rPr lang="en-US" sz="3600" dirty="0">
                <a:latin typeface="NikoshBAN" pitchFamily="2" charset="0"/>
                <a:cs typeface="NikoshBAN" pitchFamily="2" charset="0"/>
              </a:rPr>
              <a:t>একান্ত নিরিবিলিতে</a:t>
            </a:r>
          </a:p>
        </p:txBody>
      </p:sp>
      <p:sp>
        <p:nvSpPr>
          <p:cNvPr id="23" name="Rectangle 22"/>
          <p:cNvSpPr/>
          <p:nvPr/>
        </p:nvSpPr>
        <p:spPr>
          <a:xfrm>
            <a:off x="8757500" y="5591845"/>
            <a:ext cx="2791963" cy="646331"/>
          </a:xfrm>
          <a:prstGeom prst="rect">
            <a:avLst/>
          </a:prstGeom>
          <a:solidFill>
            <a:srgbClr val="92D050"/>
          </a:solidFill>
          <a:scene3d>
            <a:camera prst="orthographicFront"/>
            <a:lightRig rig="threePt" dir="t"/>
          </a:scene3d>
          <a:sp3d>
            <a:bevelT prst="angle"/>
          </a:sp3d>
        </p:spPr>
        <p:txBody>
          <a:bodyPr wrap="square">
            <a:spAutoFit/>
          </a:bodyPr>
          <a:lstStyle/>
          <a:p>
            <a:pPr algn="ctr"/>
            <a:r>
              <a:rPr lang="en-US" sz="3600" dirty="0">
                <a:latin typeface="NikoshBAN" pitchFamily="2" charset="0"/>
                <a:cs typeface="NikoshBAN" pitchFamily="2" charset="0"/>
              </a:rPr>
              <a:t>পানি</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8813" y="5542117"/>
            <a:ext cx="2541471" cy="1112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656" y="4289487"/>
            <a:ext cx="2541471" cy="1087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Right Arrow 25"/>
          <p:cNvSpPr/>
          <p:nvPr/>
        </p:nvSpPr>
        <p:spPr>
          <a:xfrm>
            <a:off x="7344368" y="2233829"/>
            <a:ext cx="960120" cy="551675"/>
          </a:xfrm>
          <a:prstGeom prst="rightArrow">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sp>
        <p:nvSpPr>
          <p:cNvPr id="27" name="Right Arrow 26"/>
          <p:cNvSpPr/>
          <p:nvPr/>
        </p:nvSpPr>
        <p:spPr>
          <a:xfrm>
            <a:off x="7344368" y="3355006"/>
            <a:ext cx="960120" cy="551675"/>
          </a:xfrm>
          <a:prstGeom prst="rightArrow">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sp>
        <p:nvSpPr>
          <p:cNvPr id="28" name="Right Arrow 27"/>
          <p:cNvSpPr/>
          <p:nvPr/>
        </p:nvSpPr>
        <p:spPr>
          <a:xfrm>
            <a:off x="7348027" y="4565324"/>
            <a:ext cx="960120" cy="551675"/>
          </a:xfrm>
          <a:prstGeom prst="rightArrow">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sp>
        <p:nvSpPr>
          <p:cNvPr id="29" name="Right Arrow 28"/>
          <p:cNvSpPr/>
          <p:nvPr/>
        </p:nvSpPr>
        <p:spPr>
          <a:xfrm>
            <a:off x="7348027" y="5686501"/>
            <a:ext cx="960120" cy="551675"/>
          </a:xfrm>
          <a:prstGeom prst="rightArrow">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7578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par>
                                <p:cTn id="69" presetID="53" presetClass="entr" presetSubtype="16"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p:cTn id="88" dur="500" fill="hold"/>
                                        <p:tgtEl>
                                          <p:spTgt spid="11"/>
                                        </p:tgtEl>
                                        <p:attrNameLst>
                                          <p:attrName>ppt_w</p:attrName>
                                        </p:attrNameLst>
                                      </p:cBhvr>
                                      <p:tavLst>
                                        <p:tav tm="0">
                                          <p:val>
                                            <p:fltVal val="0"/>
                                          </p:val>
                                        </p:tav>
                                        <p:tav tm="100000">
                                          <p:val>
                                            <p:strVal val="#ppt_w"/>
                                          </p:val>
                                        </p:tav>
                                      </p:tavLst>
                                    </p:anim>
                                    <p:anim calcmode="lin" valueType="num">
                                      <p:cBhvr>
                                        <p:cTn id="89" dur="500" fill="hold"/>
                                        <p:tgtEl>
                                          <p:spTgt spid="11"/>
                                        </p:tgtEl>
                                        <p:attrNameLst>
                                          <p:attrName>ppt_h</p:attrName>
                                        </p:attrNameLst>
                                      </p:cBhvr>
                                      <p:tavLst>
                                        <p:tav tm="0">
                                          <p:val>
                                            <p:fltVal val="0"/>
                                          </p:val>
                                        </p:tav>
                                        <p:tav tm="100000">
                                          <p:val>
                                            <p:strVal val="#ppt_h"/>
                                          </p:val>
                                        </p:tav>
                                      </p:tavLst>
                                    </p:anim>
                                    <p:animEffect transition="in" filter="fade">
                                      <p:cBhvr>
                                        <p:cTn id="90" dur="500"/>
                                        <p:tgtEl>
                                          <p:spTgt spid="11"/>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500" fill="hold"/>
                                        <p:tgtEl>
                                          <p:spTgt spid="15"/>
                                        </p:tgtEl>
                                        <p:attrNameLst>
                                          <p:attrName>ppt_w</p:attrName>
                                        </p:attrNameLst>
                                      </p:cBhvr>
                                      <p:tavLst>
                                        <p:tav tm="0">
                                          <p:val>
                                            <p:fltVal val="0"/>
                                          </p:val>
                                        </p:tav>
                                        <p:tav tm="100000">
                                          <p:val>
                                            <p:strVal val="#ppt_w"/>
                                          </p:val>
                                        </p:tav>
                                      </p:tavLst>
                                    </p:anim>
                                    <p:anim calcmode="lin" valueType="num">
                                      <p:cBhvr>
                                        <p:cTn id="94" dur="500" fill="hold"/>
                                        <p:tgtEl>
                                          <p:spTgt spid="15"/>
                                        </p:tgtEl>
                                        <p:attrNameLst>
                                          <p:attrName>ppt_h</p:attrName>
                                        </p:attrNameLst>
                                      </p:cBhvr>
                                      <p:tavLst>
                                        <p:tav tm="0">
                                          <p:val>
                                            <p:fltVal val="0"/>
                                          </p:val>
                                        </p:tav>
                                        <p:tav tm="100000">
                                          <p:val>
                                            <p:strVal val="#ppt_h"/>
                                          </p:val>
                                        </p:tav>
                                      </p:tavLst>
                                    </p:anim>
                                    <p:animEffect transition="in" filter="fade">
                                      <p:cBhvr>
                                        <p:cTn id="95" dur="500"/>
                                        <p:tgtEl>
                                          <p:spTgt spid="15"/>
                                        </p:tgtEl>
                                      </p:cBhvr>
                                    </p:animEffect>
                                  </p:childTnLst>
                                </p:cTn>
                              </p:par>
                              <p:par>
                                <p:cTn id="96" presetID="53" presetClass="entr" presetSubtype="16" fill="hold" nodeType="with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Effect transition="in" filter="fade">
                                      <p:cBhvr>
                                        <p:cTn id="100" dur="500"/>
                                        <p:tgtEl>
                                          <p:spTgt spid="2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p:cTn id="103" dur="500" fill="hold"/>
                                        <p:tgtEl>
                                          <p:spTgt spid="29"/>
                                        </p:tgtEl>
                                        <p:attrNameLst>
                                          <p:attrName>ppt_w</p:attrName>
                                        </p:attrNameLst>
                                      </p:cBhvr>
                                      <p:tavLst>
                                        <p:tav tm="0">
                                          <p:val>
                                            <p:fltVal val="0"/>
                                          </p:val>
                                        </p:tav>
                                        <p:tav tm="100000">
                                          <p:val>
                                            <p:strVal val="#ppt_w"/>
                                          </p:val>
                                        </p:tav>
                                      </p:tavLst>
                                    </p:anim>
                                    <p:anim calcmode="lin" valueType="num">
                                      <p:cBhvr>
                                        <p:cTn id="104" dur="500" fill="hold"/>
                                        <p:tgtEl>
                                          <p:spTgt spid="29"/>
                                        </p:tgtEl>
                                        <p:attrNameLst>
                                          <p:attrName>ppt_h</p:attrName>
                                        </p:attrNameLst>
                                      </p:cBhvr>
                                      <p:tavLst>
                                        <p:tav tm="0">
                                          <p:val>
                                            <p:fltVal val="0"/>
                                          </p:val>
                                        </p:tav>
                                        <p:tav tm="100000">
                                          <p:val>
                                            <p:strVal val="#ppt_h"/>
                                          </p:val>
                                        </p:tav>
                                      </p:tavLst>
                                    </p:anim>
                                    <p:animEffect transition="in" filter="fade">
                                      <p:cBhvr>
                                        <p:cTn id="105" dur="500"/>
                                        <p:tgtEl>
                                          <p:spTgt spid="2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20" grpId="0" animBg="1"/>
      <p:bldP spid="21" grpId="0" animBg="1"/>
      <p:bldP spid="22" grpId="0" animBg="1"/>
      <p:bldP spid="23"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4409064" y="565608"/>
            <a:ext cx="7349425" cy="6089359"/>
          </a:xfrm>
          <a:prstGeom prst="rect">
            <a:avLst/>
          </a:prstGeom>
        </p:spPr>
        <p:txBody>
          <a:bodyPr wrap="square">
            <a:spAutoFit/>
          </a:bodyPr>
          <a:lstStyle/>
          <a:p>
            <a:pPr algn="just">
              <a:lnSpc>
                <a:spcPct val="90000"/>
              </a:lnSpc>
            </a:pPr>
            <a:r>
              <a:rPr lang="bn-IN" sz="3600" dirty="0">
                <a:latin typeface="NikoshBAN" panose="02000000000000000000" pitchFamily="2" charset="0"/>
                <a:cs typeface="NikoshBAN" panose="02000000000000000000" pitchFamily="2" charset="0"/>
              </a:rPr>
              <a:t>চতুর্দশপদী কবিতা --- ইংরেজিতে  </a:t>
            </a:r>
            <a:r>
              <a:rPr lang="en-US" sz="3600" dirty="0">
                <a:latin typeface="NikoshBAN" panose="02000000000000000000" pitchFamily="2" charset="0"/>
                <a:cs typeface="NikoshBAN" panose="02000000000000000000" pitchFamily="2" charset="0"/>
              </a:rPr>
              <a:t>sonnet </a:t>
            </a:r>
            <a:r>
              <a:rPr lang="bn-IN" sz="3600" dirty="0">
                <a:latin typeface="NikoshBAN" panose="02000000000000000000" pitchFamily="2" charset="0"/>
                <a:cs typeface="NikoshBAN" panose="02000000000000000000" pitchFamily="2" charset="0"/>
              </a:rPr>
              <a:t>বাংলায় চতুর্দশপদী কবিতা। চৌদ্দ-চরণ-সমন্বিত  ভাবসংহত সুনির্দষ্ট। চতুর্দশপদী কবিতার প্রথম আট চরণের স্তবককে অষ্টক() এবং পরবর্তী ছয় চরণের স্তবককে ষষ্টক () বলে।অষ্টকে মূলত ভাবের প্রবর্তনা এবং ষষ্টকে ভাবের পরিণতি থাকে।চতুর্দশপদী কবিতায় কয়েক প্রকার অন্ত্যমিল প্রচলিত আছে।যেমন, প্রথম আট চরণঃ কখকখ কখকখ । শেষ ছয় চরণঃঘঙচ ঘঙচ। অথবা প্রথম আট চরণঃকখখগ কখখগ, শেষ ছয় চরণঃঘঙঘঙ চচ।’কপোতাক্ষ নদ’ একটি চতুর্দশপদী কবিতা। এখানে মিলবিন্যাসঃ কখকখকখখক গঘগঘগঘ।  </a:t>
            </a:r>
            <a:endParaRPr lang="en-US" sz="3600"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xmlns="" id="{2D1AA704-587D-4B22-BC46-B2776C3D0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70" y="730689"/>
            <a:ext cx="3652484" cy="5302352"/>
          </a:xfrm>
          <a:prstGeom prst="rect">
            <a:avLst/>
          </a:prstGeom>
        </p:spPr>
      </p:pic>
    </p:spTree>
    <p:extLst>
      <p:ext uri="{BB962C8B-B14F-4D97-AF65-F5344CB8AC3E}">
        <p14:creationId xmlns:p14="http://schemas.microsoft.com/office/powerpoint/2010/main" val="281923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8161" y="1215567"/>
            <a:ext cx="5931877" cy="39351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340937" y="217561"/>
            <a:ext cx="11415859" cy="923330"/>
          </a:xfrm>
          <a:prstGeom prst="rect">
            <a:avLst/>
          </a:prstGeom>
        </p:spPr>
        <p:txBody>
          <a:bodyPr wrap="square">
            <a:spAutoFit/>
          </a:bodyPr>
          <a:lstStyle/>
          <a:p>
            <a:pPr algn="ctr"/>
            <a:r>
              <a:rPr lang="bn-IN" sz="5400" b="1" dirty="0">
                <a:ln w="11430">
                  <a:noFill/>
                </a:ln>
                <a:effectLst>
                  <a:outerShdw blurRad="50800" dist="39000" dir="5460000" algn="tl">
                    <a:srgbClr val="000000">
                      <a:alpha val="38000"/>
                    </a:srgbClr>
                  </a:outerShdw>
                </a:effectLst>
                <a:latin typeface="NikoshBAN" pitchFamily="2" charset="0"/>
                <a:cs typeface="NikoshBAN" pitchFamily="2" charset="0"/>
              </a:rPr>
              <a:t>জোড়ায় কাজ</a:t>
            </a:r>
            <a:endParaRPr lang="bn-BD" sz="5400" b="1" dirty="0">
              <a:ln w="11430">
                <a:noFill/>
              </a:ln>
              <a:effectLst>
                <a:outerShdw blurRad="50800" dist="39000" dir="5460000" algn="tl">
                  <a:srgbClr val="000000">
                    <a:alpha val="38000"/>
                  </a:srgbClr>
                </a:outerShdw>
              </a:effectLst>
              <a:latin typeface="NikoshBAN" pitchFamily="2" charset="0"/>
              <a:cs typeface="NikoshBAN" pitchFamily="2" charset="0"/>
            </a:endParaRPr>
          </a:p>
        </p:txBody>
      </p:sp>
      <p:sp>
        <p:nvSpPr>
          <p:cNvPr id="9" name="Rectangle 8"/>
          <p:cNvSpPr/>
          <p:nvPr/>
        </p:nvSpPr>
        <p:spPr>
          <a:xfrm>
            <a:off x="1316610" y="5497886"/>
            <a:ext cx="9464511" cy="646331"/>
          </a:xfrm>
          <a:prstGeom prst="rect">
            <a:avLst/>
          </a:prstGeom>
        </p:spPr>
        <p:txBody>
          <a:bodyPr wrap="square">
            <a:spAutoFit/>
          </a:bodyPr>
          <a:lstStyle/>
          <a:p>
            <a:pPr algn="ct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সনেটের’ বৈশিষ্ট্য কেমন তা লিখ </a:t>
            </a:r>
            <a:r>
              <a:rPr lang="bn-IN" sz="36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endParaRPr lang="en-US" sz="3600" dirty="0"/>
          </a:p>
        </p:txBody>
      </p:sp>
    </p:spTree>
    <p:extLst>
      <p:ext uri="{BB962C8B-B14F-4D97-AF65-F5344CB8AC3E}">
        <p14:creationId xmlns:p14="http://schemas.microsoft.com/office/powerpoint/2010/main" val="29510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377074" y="386093"/>
            <a:ext cx="6096000" cy="3416320"/>
          </a:xfrm>
          <a:prstGeom prst="rect">
            <a:avLst/>
          </a:prstGeom>
        </p:spPr>
        <p:txBody>
          <a:bodyPr>
            <a:spAutoFit/>
          </a:bodyPr>
          <a:lstStyle/>
          <a:p>
            <a:r>
              <a:rPr lang="as-IN" sz="3600" dirty="0">
                <a:solidFill>
                  <a:srgbClr val="333333"/>
                </a:solidFill>
                <a:latin typeface="NikoshBAN" panose="02000000000000000000" pitchFamily="2" charset="0"/>
                <a:cs typeface="NikoshBAN" panose="02000000000000000000" pitchFamily="2" charset="0"/>
              </a:rPr>
              <a:t>কপোতাক্ষ নদ’ এখানে স্বদেশের প্রতি কবির গভীর অনুরাগ, ভাবানুভূতি, বেদনাবিধূর স্মৃতির এক মর্মন্তুদ আকুতি ও শৈশবে ফেলে আসা কপোতাক্ষ নদের জলধারায় নিজেকে সিক্ত করার এক সকরুণ অভিব্যক্তি তিনি ফুটিয়ে তুলেছেন।</a:t>
            </a:r>
            <a:endParaRPr lang="en-US" sz="36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320" y="2328421"/>
            <a:ext cx="5241690" cy="4236045"/>
          </a:xfrm>
          <a:prstGeom prst="rect">
            <a:avLst/>
          </a:prstGeom>
        </p:spPr>
      </p:pic>
    </p:spTree>
    <p:extLst>
      <p:ext uri="{BB962C8B-B14F-4D97-AF65-F5344CB8AC3E}">
        <p14:creationId xmlns:p14="http://schemas.microsoft.com/office/powerpoint/2010/main" val="98789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6077146" y="2049313"/>
            <a:ext cx="6096000" cy="4524315"/>
          </a:xfrm>
          <a:prstGeom prst="rect">
            <a:avLst/>
          </a:prstGeom>
        </p:spPr>
        <p:txBody>
          <a:bodyPr>
            <a:spAutoFit/>
          </a:bodyPr>
          <a:lstStyle/>
          <a:p>
            <a:r>
              <a:rPr lang="as-IN" sz="3600" dirty="0">
                <a:solidFill>
                  <a:srgbClr val="000000"/>
                </a:solidFill>
                <a:latin typeface="NikoshBAN" panose="02000000000000000000" pitchFamily="2" charset="0"/>
                <a:cs typeface="NikoshBAN" panose="02000000000000000000" pitchFamily="2" charset="0"/>
              </a:rPr>
              <a:t>কপোতাক্ষ নদ’ কবিতায়ও দেশপ্রেমের পরিচয় পাওয়া যায়। যেখানে কপোতা</a:t>
            </a:r>
            <a:r>
              <a:rPr lang="en-US" sz="3600" dirty="0" err="1">
                <a:solidFill>
                  <a:srgbClr val="000000"/>
                </a:solidFill>
                <a:latin typeface="NikoshBAN" panose="02000000000000000000" pitchFamily="2" charset="0"/>
                <a:cs typeface="NikoshBAN" panose="02000000000000000000" pitchFamily="2" charset="0"/>
              </a:rPr>
              <a:t>ক্ষ</a:t>
            </a:r>
            <a:r>
              <a:rPr lang="en-US" sz="3600" dirty="0">
                <a:solidFill>
                  <a:srgbClr val="000000"/>
                </a:solidFill>
                <a:latin typeface="NikoshBAN" panose="02000000000000000000" pitchFamily="2" charset="0"/>
                <a:cs typeface="NikoshBAN" panose="02000000000000000000" pitchFamily="2" charset="0"/>
              </a:rPr>
              <a:t> </a:t>
            </a:r>
            <a:r>
              <a:rPr lang="as-IN" sz="3600" dirty="0">
                <a:solidFill>
                  <a:srgbClr val="000000"/>
                </a:solidFill>
                <a:latin typeface="NikoshBAN" panose="02000000000000000000" pitchFamily="2" charset="0"/>
                <a:cs typeface="NikoshBAN" panose="02000000000000000000" pitchFamily="2" charset="0"/>
              </a:rPr>
              <a:t>নদের প্রতীকে কবি মাতৃভূমির প্রতি গভীর ভালোবাসা ব্যক্ত করেছেন। প্রবাসে থাকলেও দেশের প্রতি তাঁর টান একটুও কমেনি বরং শৈশবের স্মৃতি-বিজড়িত নদসহ দেশ মাতৃকার নানা অনুসঙ্গ তিনি নিমগ্নচিত্তে ফুটিয়ে তুলেছেন। </a:t>
            </a:r>
            <a:endParaRPr lang="en-US" sz="36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57" y="565264"/>
            <a:ext cx="5189975" cy="4013579"/>
          </a:xfrm>
          <a:prstGeom prst="rect">
            <a:avLst/>
          </a:prstGeom>
        </p:spPr>
      </p:pic>
    </p:spTree>
    <p:extLst>
      <p:ext uri="{BB962C8B-B14F-4D97-AF65-F5344CB8AC3E}">
        <p14:creationId xmlns:p14="http://schemas.microsoft.com/office/powerpoint/2010/main" val="354033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11107918" y="-58132"/>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84916"/>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435204" y="344308"/>
            <a:ext cx="11321592" cy="923330"/>
          </a:xfrm>
          <a:prstGeom prst="rect">
            <a:avLst/>
          </a:prstGeom>
          <a:solidFill>
            <a:schemeClr val="accent5">
              <a:lumMod val="40000"/>
              <a:lumOff val="60000"/>
            </a:schemeClr>
          </a:solidFill>
          <a:scene3d>
            <a:camera prst="orthographicFront"/>
            <a:lightRig rig="threePt" dir="t"/>
          </a:scene3d>
          <a:sp3d>
            <a:bevelT prst="angle"/>
          </a:sp3d>
        </p:spPr>
        <p:txBody>
          <a:bodyPr wrap="square">
            <a:spAutoFit/>
          </a:bodyPr>
          <a:lstStyle/>
          <a:p>
            <a:pPr algn="ctr">
              <a:defRPr/>
            </a:pPr>
            <a:r>
              <a:rPr lang="bn-BD" sz="5400" dirty="0">
                <a:effectLst>
                  <a:glow rad="228600">
                    <a:schemeClr val="accent4">
                      <a:satMod val="175000"/>
                      <a:alpha val="40000"/>
                    </a:schemeClr>
                  </a:glow>
                </a:effectLst>
                <a:latin typeface="NikoshBAN" pitchFamily="2" charset="0"/>
                <a:cs typeface="NikoshBAN" pitchFamily="2" charset="0"/>
              </a:rPr>
              <a:t>দলীয়</a:t>
            </a:r>
            <a:r>
              <a:rPr lang="en-US" sz="5400" dirty="0">
                <a:effectLst>
                  <a:glow rad="228600">
                    <a:schemeClr val="accent4">
                      <a:satMod val="175000"/>
                      <a:alpha val="40000"/>
                    </a:schemeClr>
                  </a:glow>
                </a:effectLst>
                <a:latin typeface="NikoshBAN" pitchFamily="2" charset="0"/>
                <a:cs typeface="NikoshBAN" pitchFamily="2" charset="0"/>
              </a:rPr>
              <a:t> কাজ</a:t>
            </a:r>
            <a:endParaRPr lang="bn-BD" sz="4400" dirty="0">
              <a:effectLst>
                <a:glow rad="228600">
                  <a:schemeClr val="accent4">
                    <a:satMod val="175000"/>
                    <a:alpha val="40000"/>
                  </a:schemeClr>
                </a:glow>
              </a:effectLst>
              <a:latin typeface="NikoshBAN" pitchFamily="2" charset="0"/>
              <a:cs typeface="NikoshBAN" pitchFamily="2" charset="0"/>
            </a:endParaRPr>
          </a:p>
        </p:txBody>
      </p:sp>
      <p:sp>
        <p:nvSpPr>
          <p:cNvPr id="9" name="TextBox 8"/>
          <p:cNvSpPr txBox="1"/>
          <p:nvPr/>
        </p:nvSpPr>
        <p:spPr>
          <a:xfrm>
            <a:off x="741576" y="5590362"/>
            <a:ext cx="9671901" cy="1200329"/>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কপোতাক্ষ নদ কবিতায় কবির যে মমত্ববোধ ফুটে উঠেছে তা তোমার নিজের ভাষায় লিখ।</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198" y="1549237"/>
            <a:ext cx="6683604" cy="3759527"/>
          </a:xfrm>
          <a:prstGeom prst="rect">
            <a:avLst/>
          </a:prstGeom>
          <a:ln w="38100">
            <a:solidFill>
              <a:schemeClr val="tx1"/>
            </a:solidFill>
          </a:ln>
          <a:scene3d>
            <a:camera prst="orthographicFront"/>
            <a:lightRig rig="threePt" dir="t"/>
          </a:scene3d>
          <a:sp3d>
            <a:bevelT/>
          </a:sp3d>
        </p:spPr>
      </p:pic>
    </p:spTree>
    <p:extLst>
      <p:ext uri="{BB962C8B-B14F-4D97-AF65-F5344CB8AC3E}">
        <p14:creationId xmlns:p14="http://schemas.microsoft.com/office/powerpoint/2010/main" val="23911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445442" y="2128373"/>
            <a:ext cx="5688657" cy="646331"/>
          </a:xfrm>
          <a:prstGeom prst="rect">
            <a:avLst/>
          </a:prstGeom>
          <a:solidFill>
            <a:srgbClr val="00B0F0"/>
          </a:solidFill>
          <a:scene3d>
            <a:camera prst="orthographicFront"/>
            <a:lightRig rig="threePt" dir="t"/>
          </a:scene3d>
          <a:sp3d>
            <a:bevelT prst="angle"/>
          </a:sp3d>
        </p:spPr>
        <p:txBody>
          <a:bodyPr wrap="square">
            <a:spAutoFit/>
          </a:bodyPr>
          <a:lstStyle/>
          <a:p>
            <a:r>
              <a:rPr lang="en-US" sz="3600" dirty="0">
                <a:latin typeface="NikoshBAN" panose="02000000000000000000" pitchFamily="2" charset="0"/>
                <a:cs typeface="NikoshBAN" panose="02000000000000000000" pitchFamily="2" charset="0"/>
              </a:rPr>
              <a:t>১। </a:t>
            </a:r>
            <a:r>
              <a:rPr lang="bn-IN" sz="3600" dirty="0">
                <a:latin typeface="NikoshBAN" panose="02000000000000000000" pitchFamily="2" charset="0"/>
                <a:cs typeface="NikoshBAN" panose="02000000000000000000" pitchFamily="2" charset="0"/>
              </a:rPr>
              <a:t>সনেটের বাংলা প্রতিশব্দ কী?</a:t>
            </a:r>
            <a:endParaRPr lang="en-US" sz="3200" dirty="0">
              <a:latin typeface="NikoshBAN" panose="02000000000000000000" pitchFamily="2" charset="0"/>
              <a:cs typeface="NikoshBAN" panose="02000000000000000000" pitchFamily="2" charset="0"/>
            </a:endParaRPr>
          </a:p>
        </p:txBody>
      </p:sp>
      <p:sp>
        <p:nvSpPr>
          <p:cNvPr id="8" name="Rectangle 7"/>
          <p:cNvSpPr/>
          <p:nvPr/>
        </p:nvSpPr>
        <p:spPr>
          <a:xfrm>
            <a:off x="445443" y="3105834"/>
            <a:ext cx="5688656" cy="646331"/>
          </a:xfrm>
          <a:prstGeom prst="rect">
            <a:avLst/>
          </a:prstGeom>
          <a:solidFill>
            <a:srgbClr val="00B0F0"/>
          </a:solidFill>
          <a:scene3d>
            <a:camera prst="orthographicFront"/>
            <a:lightRig rig="threePt" dir="t"/>
          </a:scene3d>
          <a:sp3d>
            <a:bevelT prst="angle"/>
          </a:sp3d>
        </p:spPr>
        <p:txBody>
          <a:bodyPr wrap="square">
            <a:spAutoFit/>
          </a:bodyPr>
          <a:lstStyle/>
          <a:p>
            <a:r>
              <a:rPr lang="en-US" sz="3600" dirty="0">
                <a:latin typeface="NikoshBAN" panose="02000000000000000000" pitchFamily="2" charset="0"/>
                <a:cs typeface="NikoshBAN" panose="02000000000000000000" pitchFamily="2" charset="0"/>
              </a:rPr>
              <a:t>২। </a:t>
            </a:r>
            <a:r>
              <a:rPr lang="bn-IN" sz="3600" dirty="0">
                <a:latin typeface="NikoshBAN" panose="02000000000000000000" pitchFamily="2" charset="0"/>
                <a:cs typeface="NikoshBAN" panose="02000000000000000000" pitchFamily="2" charset="0"/>
              </a:rPr>
              <a:t>বহু দেশে কবি কী দেখেছেন</a:t>
            </a:r>
            <a:r>
              <a:rPr lang="bn-BD" sz="3600"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9" name="Rectangle 8"/>
          <p:cNvSpPr/>
          <p:nvPr/>
        </p:nvSpPr>
        <p:spPr>
          <a:xfrm>
            <a:off x="445443" y="4177564"/>
            <a:ext cx="5688657" cy="646331"/>
          </a:xfrm>
          <a:prstGeom prst="rect">
            <a:avLst/>
          </a:prstGeom>
          <a:solidFill>
            <a:srgbClr val="00B0F0"/>
          </a:solidFill>
          <a:scene3d>
            <a:camera prst="orthographicFront"/>
            <a:lightRig rig="threePt" dir="t"/>
          </a:scene3d>
          <a:sp3d>
            <a:bevelT prst="angle"/>
          </a:sp3d>
        </p:spPr>
        <p:txBody>
          <a:bodyPr wrap="square">
            <a:spAutoFit/>
          </a:bodyPr>
          <a:lstStyle/>
          <a:p>
            <a:r>
              <a:rPr lang="en-US" sz="3600" dirty="0">
                <a:latin typeface="NikoshBAN" panose="02000000000000000000" pitchFamily="2" charset="0"/>
                <a:cs typeface="NikoshBAN" panose="02000000000000000000" pitchFamily="2" charset="0"/>
              </a:rPr>
              <a:t>৩। </a:t>
            </a:r>
            <a:r>
              <a:rPr lang="bn-IN" sz="3600" dirty="0">
                <a:latin typeface="NikoshBAN" panose="02000000000000000000" pitchFamily="2" charset="0"/>
                <a:cs typeface="NikoshBAN" panose="02000000000000000000" pitchFamily="2" charset="0"/>
              </a:rPr>
              <a:t>যেমতি শব্দের অর্থ কী</a:t>
            </a:r>
            <a:r>
              <a:rPr lang="bn-BD" sz="3600"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10" name="Rectangle 9"/>
          <p:cNvSpPr/>
          <p:nvPr/>
        </p:nvSpPr>
        <p:spPr>
          <a:xfrm>
            <a:off x="445443" y="5290497"/>
            <a:ext cx="6752169" cy="646331"/>
          </a:xfrm>
          <a:prstGeom prst="rect">
            <a:avLst/>
          </a:prstGeom>
          <a:solidFill>
            <a:srgbClr val="00B0F0"/>
          </a:solidFill>
          <a:scene3d>
            <a:camera prst="orthographicFront"/>
            <a:lightRig rig="threePt" dir="t"/>
          </a:scene3d>
          <a:sp3d>
            <a:bevelT prst="angle"/>
          </a:sp3d>
        </p:spPr>
        <p:txBody>
          <a:bodyPr wrap="none">
            <a:spAutoFit/>
          </a:bodyPr>
          <a:lstStyle/>
          <a:p>
            <a:r>
              <a:rPr lang="en-US" sz="3600" dirty="0">
                <a:latin typeface="NikoshBAN" panose="02000000000000000000" pitchFamily="2" charset="0"/>
                <a:cs typeface="NikoshBAN" panose="02000000000000000000" pitchFamily="2" charset="0"/>
              </a:rPr>
              <a:t>৪। </a:t>
            </a:r>
            <a:r>
              <a:rPr lang="bn-IN" sz="3600" dirty="0">
                <a:latin typeface="NikoshBAN" panose="02000000000000000000" pitchFamily="2" charset="0"/>
                <a:cs typeface="NikoshBAN" panose="02000000000000000000" pitchFamily="2" charset="0"/>
              </a:rPr>
              <a:t>বাংলা কাব্যে অমিত্রাক্ষর ছন্দের প্রবর্তক কে</a:t>
            </a:r>
            <a:r>
              <a:rPr lang="bn-BD" sz="3600"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11" name="Rectangle 10"/>
          <p:cNvSpPr/>
          <p:nvPr/>
        </p:nvSpPr>
        <p:spPr>
          <a:xfrm>
            <a:off x="7930357" y="2095437"/>
            <a:ext cx="1628972" cy="646331"/>
          </a:xfrm>
          <a:prstGeom prst="rect">
            <a:avLst/>
          </a:prstGeom>
          <a:solidFill>
            <a:srgbClr val="92D050"/>
          </a:solidFill>
          <a:scene3d>
            <a:camera prst="orthographicFront"/>
            <a:lightRig rig="threePt" dir="t"/>
          </a:scene3d>
          <a:sp3d>
            <a:bevelT prst="relaxedInset"/>
          </a:sp3d>
        </p:spPr>
        <p:txBody>
          <a:bodyPr wrap="none">
            <a:spAutoFit/>
          </a:bodyPr>
          <a:lstStyle/>
          <a:p>
            <a:r>
              <a:rPr lang="bn-IN" sz="3600" dirty="0">
                <a:latin typeface="NikoshBAN" panose="02000000000000000000" pitchFamily="2" charset="0"/>
                <a:cs typeface="NikoshBAN" panose="02000000000000000000" pitchFamily="2" charset="0"/>
              </a:rPr>
              <a:t>চতুর্দশপদী</a:t>
            </a:r>
            <a:endParaRPr lang="en-US" sz="3200" dirty="0">
              <a:latin typeface="NikoshBAN" panose="02000000000000000000" pitchFamily="2" charset="0"/>
              <a:cs typeface="NikoshBAN" panose="02000000000000000000" pitchFamily="2" charset="0"/>
            </a:endParaRPr>
          </a:p>
        </p:txBody>
      </p:sp>
      <p:sp>
        <p:nvSpPr>
          <p:cNvPr id="12" name="Rectangle 11"/>
          <p:cNvSpPr/>
          <p:nvPr/>
        </p:nvSpPr>
        <p:spPr>
          <a:xfrm>
            <a:off x="7930357" y="3159660"/>
            <a:ext cx="1465490" cy="646331"/>
          </a:xfrm>
          <a:prstGeom prst="rect">
            <a:avLst/>
          </a:prstGeom>
          <a:solidFill>
            <a:srgbClr val="92D050"/>
          </a:solidFill>
          <a:scene3d>
            <a:camera prst="orthographicFront"/>
            <a:lightRig rig="threePt" dir="t"/>
          </a:scene3d>
          <a:sp3d>
            <a:bevelT prst="relaxedInset"/>
          </a:sp3d>
        </p:spPr>
        <p:txBody>
          <a:bodyPr wrap="square">
            <a:spAutoFit/>
          </a:bodyPr>
          <a:lstStyle/>
          <a:p>
            <a:pPr algn="ctr"/>
            <a:r>
              <a:rPr lang="bn-IN" sz="3600" dirty="0">
                <a:latin typeface="NikoshBAN" pitchFamily="2" charset="0"/>
                <a:cs typeface="NikoshBAN" pitchFamily="2" charset="0"/>
              </a:rPr>
              <a:t>নদ</a:t>
            </a:r>
            <a:endParaRPr lang="en-US" sz="3200" dirty="0">
              <a:latin typeface="NikoshBAN" panose="02000000000000000000" pitchFamily="2" charset="0"/>
              <a:cs typeface="NikoshBAN" panose="02000000000000000000" pitchFamily="2" charset="0"/>
            </a:endParaRPr>
          </a:p>
        </p:txBody>
      </p:sp>
      <p:sp>
        <p:nvSpPr>
          <p:cNvPr id="13" name="Rectangle 12"/>
          <p:cNvSpPr/>
          <p:nvPr/>
        </p:nvSpPr>
        <p:spPr>
          <a:xfrm>
            <a:off x="7930357" y="4223883"/>
            <a:ext cx="1189749" cy="646331"/>
          </a:xfrm>
          <a:prstGeom prst="rect">
            <a:avLst/>
          </a:prstGeom>
          <a:solidFill>
            <a:srgbClr val="92D050"/>
          </a:solidFill>
          <a:scene3d>
            <a:camera prst="orthographicFront"/>
            <a:lightRig rig="threePt" dir="t"/>
          </a:scene3d>
          <a:sp3d>
            <a:bevelT prst="relaxedInset"/>
          </a:sp3d>
        </p:spPr>
        <p:txBody>
          <a:bodyPr wrap="none">
            <a:spAutoFit/>
          </a:bodyPr>
          <a:lstStyle/>
          <a:p>
            <a:pPr algn="ctr"/>
            <a:r>
              <a:rPr lang="bn-IN" sz="3600" dirty="0">
                <a:latin typeface="NikoshBAN" panose="02000000000000000000" pitchFamily="2" charset="0"/>
                <a:cs typeface="NikoshBAN" panose="02000000000000000000" pitchFamily="2" charset="0"/>
              </a:rPr>
              <a:t>যেমন  </a:t>
            </a:r>
            <a:endParaRPr lang="en-US" sz="3600" dirty="0">
              <a:latin typeface="NikoshBAN" panose="02000000000000000000" pitchFamily="2" charset="0"/>
              <a:cs typeface="NikoshBAN" panose="02000000000000000000" pitchFamily="2" charset="0"/>
            </a:endParaRPr>
          </a:p>
        </p:txBody>
      </p:sp>
      <p:sp>
        <p:nvSpPr>
          <p:cNvPr id="14" name="Rectangle 13"/>
          <p:cNvSpPr/>
          <p:nvPr/>
        </p:nvSpPr>
        <p:spPr>
          <a:xfrm>
            <a:off x="7930357" y="5288106"/>
            <a:ext cx="1827744" cy="646331"/>
          </a:xfrm>
          <a:prstGeom prst="rect">
            <a:avLst/>
          </a:prstGeom>
          <a:solidFill>
            <a:srgbClr val="92D050"/>
          </a:solidFill>
          <a:scene3d>
            <a:camera prst="orthographicFront"/>
            <a:lightRig rig="threePt" dir="t"/>
          </a:scene3d>
          <a:sp3d>
            <a:bevelT prst="relaxedInset"/>
          </a:sp3d>
        </p:spPr>
        <p:txBody>
          <a:bodyPr wrap="none">
            <a:spAutoFit/>
          </a:bodyPr>
          <a:lstStyle/>
          <a:p>
            <a:pPr algn="ctr"/>
            <a:r>
              <a:rPr lang="bn-IN" sz="3600" dirty="0">
                <a:latin typeface="NikoshBAN" panose="02000000000000000000" pitchFamily="2" charset="0"/>
                <a:cs typeface="NikoshBAN" panose="02000000000000000000" pitchFamily="2" charset="0"/>
              </a:rPr>
              <a:t>মধুসূদন দত্ত</a:t>
            </a:r>
            <a:endParaRPr lang="en-US" sz="3600" dirty="0">
              <a:latin typeface="NikoshBAN" panose="02000000000000000000" pitchFamily="2" charset="0"/>
              <a:cs typeface="NikoshBAN" panose="02000000000000000000" pitchFamily="2" charset="0"/>
            </a:endParaRPr>
          </a:p>
        </p:txBody>
      </p:sp>
      <p:sp>
        <p:nvSpPr>
          <p:cNvPr id="15" name="Rectangle 14"/>
          <p:cNvSpPr/>
          <p:nvPr/>
        </p:nvSpPr>
        <p:spPr>
          <a:xfrm>
            <a:off x="350363" y="221270"/>
            <a:ext cx="11491274" cy="923330"/>
          </a:xfrm>
          <a:prstGeom prst="rect">
            <a:avLst/>
          </a:prstGeom>
          <a:solidFill>
            <a:schemeClr val="accent5">
              <a:lumMod val="20000"/>
              <a:lumOff val="80000"/>
            </a:schemeClr>
          </a:solidFill>
          <a:scene3d>
            <a:camera prst="orthographicFront"/>
            <a:lightRig rig="threePt" dir="t"/>
          </a:scene3d>
          <a:sp3d>
            <a:bevelT/>
          </a:sp3d>
        </p:spPr>
        <p:txBody>
          <a:bodyPr wrap="square">
            <a:spAutoFit/>
          </a:bodyPr>
          <a:lstStyle/>
          <a:p>
            <a:pPr algn="ctr">
              <a:defRPr/>
            </a:pPr>
            <a:r>
              <a:rPr lang="bn-BD" sz="5400" b="1" dirty="0">
                <a:solidFill>
                  <a:schemeClr val="tx1">
                    <a:lumMod val="95000"/>
                    <a:lumOff val="5000"/>
                  </a:schemeClr>
                </a:solidFill>
                <a:effectLst>
                  <a:glow rad="228600">
                    <a:schemeClr val="accent4">
                      <a:satMod val="175000"/>
                      <a:alpha val="40000"/>
                    </a:schemeClr>
                  </a:glow>
                </a:effectLst>
                <a:latin typeface="NikoshBAN" pitchFamily="2" charset="0"/>
                <a:ea typeface="NikoshLightBAN" pitchFamily="2" charset="0"/>
                <a:cs typeface="NikoshBAN" pitchFamily="2" charset="0"/>
              </a:rPr>
              <a:t>মূল্যায়ন</a:t>
            </a:r>
            <a:endParaRPr lang="en-US" sz="5400" dirty="0">
              <a:solidFill>
                <a:schemeClr val="tx1">
                  <a:lumMod val="95000"/>
                  <a:lumOff val="5000"/>
                </a:schemeClr>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xmlns="" id="{010DCB92-4ED0-4412-96F8-137B5A42EEAE}"/>
              </a:ext>
            </a:extLst>
          </p:cNvPr>
          <p:cNvSpPr txBox="1"/>
          <p:nvPr/>
        </p:nvSpPr>
        <p:spPr>
          <a:xfrm>
            <a:off x="9561548" y="1342746"/>
            <a:ext cx="2280089" cy="701731"/>
          </a:xfrm>
          <a:prstGeom prst="rect">
            <a:avLst/>
          </a:prstGeom>
          <a:solidFill>
            <a:srgbClr val="002060"/>
          </a:solidFill>
          <a:ln>
            <a:solidFill>
              <a:srgbClr val="FF0000"/>
            </a:solidFill>
          </a:ln>
        </p:spPr>
        <p:txBody>
          <a:bodyPr wrap="square" rtlCol="0">
            <a:spAutoFit/>
          </a:bodyPr>
          <a:lstStyle/>
          <a:p>
            <a:pPr>
              <a:lnSpc>
                <a:spcPct val="80000"/>
              </a:lnSpc>
            </a:pPr>
            <a:r>
              <a:rPr lang="en-US" sz="2400" dirty="0">
                <a:solidFill>
                  <a:schemeClr val="bg1"/>
                </a:solidFill>
                <a:latin typeface="NikoshBAN" panose="02000000000000000000" pitchFamily="2" charset="0"/>
                <a:cs typeface="NikoshBAN" panose="02000000000000000000" pitchFamily="2" charset="0"/>
              </a:rPr>
              <a:t>উত্তর দেখতে প্রশ্নের উপর ক্লিক করুন।</a:t>
            </a:r>
          </a:p>
        </p:txBody>
      </p:sp>
    </p:spTree>
    <p:extLst>
      <p:ext uri="{BB962C8B-B14F-4D97-AF65-F5344CB8AC3E}">
        <p14:creationId xmlns:p14="http://schemas.microsoft.com/office/powerpoint/2010/main" val="393631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0"/>
                                  </p:iterate>
                                  <p:childTnLst>
                                    <p:set>
                                      <p:cBhvr>
                                        <p:cTn id="34" dur="1" fill="hold">
                                          <p:stCondLst>
                                            <p:cond delay="499"/>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emph" presetSubtype="0" repeatCount="3000" fill="hold" grpId="2" nodeType="clickEffect">
                                  <p:stCondLst>
                                    <p:cond delay="0"/>
                                  </p:stCondLst>
                                  <p:iterate type="lt">
                                    <p:tmPct val="10000"/>
                                  </p:iterate>
                                  <p:childTnLst>
                                    <p:anim calcmode="discrete" valueType="str">
                                      <p:cBhvr>
                                        <p:cTn id="38"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xit" presetSubtype="2" fill="hold" grpId="1" nodeType="clickEffect">
                                  <p:stCondLst>
                                    <p:cond delay="0"/>
                                  </p:stCondLst>
                                  <p:iterate type="lt">
                                    <p:tmPct val="0"/>
                                  </p:iterate>
                                  <p:childTnLst>
                                    <p:animEffect transition="out" filter="wipe(right)">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nextCondLst>
                <p:cond evt="onClick" delay="0">
                  <p:tgtEl>
                    <p:spTgt spid="2"/>
                  </p:tgtEl>
                </p:cond>
              </p:nextCondLst>
            </p:seq>
            <p:seq concurrent="1" nextAc="seek">
              <p:cTn id="52" restart="whenNotActive" fill="hold" evtFilter="cancelBubble" nodeType="interactiveSeq">
                <p:stCondLst>
                  <p:cond evt="onClick" delay="0">
                    <p:tgtEl>
                      <p:spTgt spid="8"/>
                    </p:tgtEl>
                  </p:cond>
                </p:stCondLst>
                <p:endSync evt="end" delay="0">
                  <p:rtn val="all"/>
                </p:endSync>
                <p:childTnLst>
                  <p:par>
                    <p:cTn id="53" fill="hold">
                      <p:stCondLst>
                        <p:cond delay="0"/>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childTnLst>
                    </p:cTn>
                  </p:par>
                </p:childTnLst>
              </p:cTn>
              <p:nextCondLst>
                <p:cond evt="onClick" delay="0">
                  <p:tgtEl>
                    <p:spTgt spid="8"/>
                  </p:tgtEl>
                </p:cond>
              </p:nextCondLst>
            </p:seq>
            <p:seq concurrent="1" nextAc="seek">
              <p:cTn id="60" restart="whenNotActive" fill="hold" evtFilter="cancelBubble" nodeType="interactiveSeq">
                <p:stCondLst>
                  <p:cond evt="onClick" delay="0">
                    <p:tgtEl>
                      <p:spTgt spid="9"/>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0"/>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nextCondLst>
                <p:cond evt="onClick" delay="0">
                  <p:tgtEl>
                    <p:spTgt spid="10"/>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2"/>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429529" y="118992"/>
            <a:ext cx="8974318" cy="6740307"/>
          </a:xfrm>
          <a:prstGeom prst="rect">
            <a:avLst/>
          </a:prstGeom>
        </p:spPr>
        <p:txBody>
          <a:bodyPr wrap="square">
            <a:spAutoFit/>
          </a:bodyPr>
          <a:lstStyle/>
          <a:p>
            <a:r>
              <a:rPr lang="bn-IN" sz="3600" dirty="0">
                <a:latin typeface="NikoshBAN" panose="02000000000000000000" pitchFamily="2" charset="0"/>
                <a:cs typeface="NikoshBAN" panose="02000000000000000000" pitchFamily="2" charset="0"/>
              </a:rPr>
              <a:t>১। নিচের উদ্দীপকটি পড় এবং প্রশ্নগুলোর উত্তর দাও। </a:t>
            </a:r>
          </a:p>
          <a:p>
            <a:r>
              <a:rPr lang="bn-IN" sz="3600" dirty="0">
                <a:latin typeface="NikoshBAN" panose="02000000000000000000" pitchFamily="2" charset="0"/>
                <a:cs typeface="NikoshBAN" panose="02000000000000000000" pitchFamily="2" charset="0"/>
              </a:rPr>
              <a:t>মুছে যাওয়া দিন গুলি আমায় যে পিছু ডাকে,</a:t>
            </a:r>
          </a:p>
          <a:p>
            <a:r>
              <a:rPr lang="bn-IN" sz="3600" dirty="0">
                <a:latin typeface="NikoshBAN" panose="02000000000000000000" pitchFamily="2" charset="0"/>
                <a:cs typeface="NikoshBAN" panose="02000000000000000000" pitchFamily="2" charset="0"/>
              </a:rPr>
              <a:t>স্মৃতি যেন আমার এ বেদনার রঙে রঙে ছবি আঁকে।</a:t>
            </a:r>
          </a:p>
          <a:p>
            <a:r>
              <a:rPr lang="bn-IN" sz="3600" dirty="0">
                <a:latin typeface="NikoshBAN" panose="02000000000000000000" pitchFamily="2" charset="0"/>
                <a:cs typeface="NikoshBAN" panose="02000000000000000000" pitchFamily="2" charset="0"/>
              </a:rPr>
              <a:t>মনে পড়ে যায়, মনে পড়ে যায় সেই প্রথম দেখার স্মৃতি</a:t>
            </a:r>
          </a:p>
          <a:p>
            <a:r>
              <a:rPr lang="bn-IN" sz="3600" dirty="0">
                <a:latin typeface="NikoshBAN" panose="02000000000000000000" pitchFamily="2" charset="0"/>
                <a:cs typeface="NikoshBAN" panose="02000000000000000000" pitchFamily="2" charset="0"/>
              </a:rPr>
              <a:t>মনে পড়ে যায় সেই হৃদয় দেয়ার তিথি।</a:t>
            </a:r>
          </a:p>
          <a:p>
            <a:r>
              <a:rPr lang="bn-IN" sz="3600" dirty="0">
                <a:latin typeface="NikoshBAN" panose="02000000000000000000" pitchFamily="2" charset="0"/>
                <a:cs typeface="NikoshBAN" panose="02000000000000000000" pitchFamily="2" charset="0"/>
              </a:rPr>
              <a:t> ক)অষ্টকের গঠন বিন্যাস কী?</a:t>
            </a:r>
          </a:p>
          <a:p>
            <a:r>
              <a:rPr lang="bn-IN" sz="3600" dirty="0">
                <a:latin typeface="NikoshBAN" panose="02000000000000000000" pitchFamily="2" charset="0"/>
                <a:cs typeface="NikoshBAN" panose="02000000000000000000" pitchFamily="2" charset="0"/>
              </a:rPr>
              <a:t>খ)’কিন্তু এ স্নেহের তৃষ্ণা মিটে কার জলে?’ কবির এ প্রশ্ন কেন?</a:t>
            </a:r>
          </a:p>
          <a:p>
            <a:r>
              <a:rPr lang="bn-IN" sz="3600" dirty="0">
                <a:latin typeface="NikoshBAN" panose="02000000000000000000" pitchFamily="2" charset="0"/>
                <a:cs typeface="NikoshBAN" panose="02000000000000000000" pitchFamily="2" charset="0"/>
              </a:rPr>
              <a:t>গ)উদ্দীপকের ভাবনার সাথে ‘কপোতাক্ষ নদ’ কবিতার সাদৃশ্য তুলে ধর।</a:t>
            </a:r>
          </a:p>
          <a:p>
            <a:r>
              <a:rPr lang="bn-IN" sz="3600" dirty="0">
                <a:latin typeface="NikoshBAN" panose="02000000000000000000" pitchFamily="2" charset="0"/>
                <a:cs typeface="NikoshBAN" panose="02000000000000000000" pitchFamily="2" charset="0"/>
              </a:rPr>
              <a:t>ঘ)উদ্দীপকের চেতনায় ‘কপোতাক্ষ নদ’ কবিতার একমাত্র প্রতিপাদ্য বিষয় নয়।– কথাটি বিশ্লেষণ কর।</a:t>
            </a:r>
          </a:p>
          <a:p>
            <a:endParaRPr lang="en-US" sz="3600" i="1" dirty="0">
              <a:ln w="0"/>
              <a:latin typeface="NikoshBAN" panose="02000000000000000000" pitchFamily="2" charset="0"/>
              <a:cs typeface="NikoshBAN" panose="02000000000000000000" pitchFamily="2" charset="0"/>
            </a:endParaRPr>
          </a:p>
        </p:txBody>
      </p:sp>
      <p:sp>
        <p:nvSpPr>
          <p:cNvPr id="9" name="Rectangle 8"/>
          <p:cNvSpPr/>
          <p:nvPr/>
        </p:nvSpPr>
        <p:spPr>
          <a:xfrm>
            <a:off x="245097" y="333808"/>
            <a:ext cx="2972585" cy="923330"/>
          </a:xfrm>
          <a:prstGeom prst="rect">
            <a:avLst/>
          </a:prstGeom>
        </p:spPr>
        <p:txBody>
          <a:bodyPr wrap="square">
            <a:spAutoFit/>
          </a:bodyPr>
          <a:lstStyle/>
          <a:p>
            <a:pPr algn="ctr"/>
            <a:r>
              <a:rPr lang="bn-IN" sz="54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a:t>
            </a:r>
            <a:endParaRPr lang="en-US" sz="54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xmlns="" id="{8F82CDE5-4FBE-4CFC-A001-E0AB19A5A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97" y="2078182"/>
            <a:ext cx="2972585" cy="3511772"/>
          </a:xfrm>
          <a:prstGeom prst="rect">
            <a:avLst/>
          </a:prstGeom>
        </p:spPr>
      </p:pic>
    </p:spTree>
    <p:extLst>
      <p:ext uri="{BB962C8B-B14F-4D97-AF65-F5344CB8AC3E}">
        <p14:creationId xmlns:p14="http://schemas.microsoft.com/office/powerpoint/2010/main" val="202899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alf Frame 5"/>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31" y="1287192"/>
            <a:ext cx="2723134" cy="30273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7760730" y="4600144"/>
            <a:ext cx="3394322" cy="1449628"/>
          </a:xfrm>
          <a:prstGeom prst="rect">
            <a:avLst/>
          </a:prstGeom>
        </p:spPr>
        <p:txBody>
          <a:bodyPr wrap="square">
            <a:spAutoFit/>
          </a:bodyPr>
          <a:lstStyle/>
          <a:p>
            <a:pPr>
              <a:lnSpc>
                <a:spcPct val="80000"/>
              </a:lnSpc>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a:t>
            </a: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দশম </a:t>
            </a:r>
            <a:endPar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80000"/>
              </a:lnSpc>
            </a:pP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বাংলা ১ম পত্র</a:t>
            </a:r>
          </a:p>
          <a:p>
            <a:pPr>
              <a:lnSpc>
                <a:spcPct val="80000"/>
              </a:lnSpc>
            </a:pP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 )</a:t>
            </a:r>
            <a:endPar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xmlns="" id="{DDCB1D63-8118-40B6-B73E-184E39CC1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384" y="1431263"/>
            <a:ext cx="1151233" cy="4182975"/>
          </a:xfrm>
          <a:prstGeom prst="rect">
            <a:avLst/>
          </a:prstGeom>
        </p:spPr>
      </p:pic>
      <p:sp>
        <p:nvSpPr>
          <p:cNvPr id="13" name="Rectangle 12">
            <a:extLst>
              <a:ext uri="{FF2B5EF4-FFF2-40B4-BE49-F238E27FC236}">
                <a16:creationId xmlns:a16="http://schemas.microsoft.com/office/drawing/2014/main" xmlns="" id="{6D4820D3-6266-47EE-B9BC-3A1F80683502}"/>
              </a:ext>
            </a:extLst>
          </p:cNvPr>
          <p:cNvSpPr/>
          <p:nvPr/>
        </p:nvSpPr>
        <p:spPr>
          <a:xfrm>
            <a:off x="4126900" y="261307"/>
            <a:ext cx="3938200" cy="1200329"/>
          </a:xfrm>
          <a:prstGeom prst="rect">
            <a:avLst/>
          </a:prstGeom>
        </p:spPr>
        <p:txBody>
          <a:bodyPr wrap="square">
            <a:spAutoFit/>
          </a:bodyPr>
          <a:lstStyle/>
          <a:p>
            <a:pPr algn="ctr"/>
            <a:r>
              <a:rPr lang="en-US" sz="7200" b="1" dirty="0">
                <a:ln>
                  <a:solidFill>
                    <a:srgbClr val="002060"/>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bn-BD" sz="8000" b="1" dirty="0">
              <a:ln>
                <a:solidFill>
                  <a:srgbClr val="002060"/>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799646" y="4705323"/>
            <a:ext cx="5115612" cy="1892826"/>
          </a:xfrm>
          <a:prstGeom prst="rect">
            <a:avLst/>
          </a:prstGeom>
          <a:ln>
            <a:noFill/>
          </a:ln>
        </p:spPr>
        <p:txBody>
          <a:bodyPr wrap="square">
            <a:spAutoFit/>
          </a:bodyPr>
          <a:lstStyle/>
          <a:p>
            <a:pPr>
              <a:lnSpc>
                <a:spcPct val="80000"/>
              </a:lnSpc>
            </a:pP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মোছাঃ শিরীন সুলতানা</a:t>
            </a:r>
          </a:p>
          <a:p>
            <a:pPr>
              <a:lnSpc>
                <a:spcPct val="80000"/>
              </a:lnSpc>
            </a:pP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a:t>
            </a:r>
          </a:p>
          <a:p>
            <a:pPr>
              <a:lnSpc>
                <a:spcPct val="80000"/>
              </a:lnSpc>
            </a:pP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মিরপুর পাইলট উচ্চ বিদ্যালয়</a:t>
            </a:r>
          </a:p>
          <a:p>
            <a:pPr>
              <a:lnSpc>
                <a:spcPct val="80000"/>
              </a:lnSpc>
            </a:pP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মিরপুর, কুষ্টিয়া।</a:t>
            </a:r>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Frame 4"/>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a:extLst>
              <a:ext uri="{FF2B5EF4-FFF2-40B4-BE49-F238E27FC236}">
                <a16:creationId xmlns:a16="http://schemas.microsoft.com/office/drawing/2014/main" xmlns="" id="{4DD6E607-BC43-4A30-B26B-0376470FDB3F}"/>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
                    </a14:imgEffect>
                    <a14:imgEffect>
                      <a14:brightnessContrast bright="4000" contrast="17000"/>
                    </a14:imgEffect>
                  </a14:imgLayer>
                </a14:imgProps>
              </a:ext>
              <a:ext uri="{28A0092B-C50C-407E-A947-70E740481C1C}">
                <a14:useLocalDpi xmlns:a14="http://schemas.microsoft.com/office/drawing/2010/main" val="0"/>
              </a:ext>
            </a:extLst>
          </a:blip>
          <a:srcRect l="2174" t="1098" r="3450" b="1258"/>
          <a:stretch/>
        </p:blipFill>
        <p:spPr>
          <a:xfrm>
            <a:off x="7946265" y="1252190"/>
            <a:ext cx="2605569" cy="2907627"/>
          </a:xfrm>
          <a:prstGeom prst="rect">
            <a:avLst/>
          </a:prstGeom>
        </p:spPr>
      </p:pic>
    </p:spTree>
    <p:extLst>
      <p:ext uri="{BB962C8B-B14F-4D97-AF65-F5344CB8AC3E}">
        <p14:creationId xmlns:p14="http://schemas.microsoft.com/office/powerpoint/2010/main" val="3990751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2"/>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993528" y="465350"/>
            <a:ext cx="10204944" cy="1569660"/>
          </a:xfrm>
          <a:prstGeom prst="rect">
            <a:avLst/>
          </a:prstGeom>
        </p:spPr>
        <p:txBody>
          <a:bodyPr wrap="square">
            <a:spAutoFit/>
          </a:bodyPr>
          <a:lstStyle/>
          <a:p>
            <a:pPr algn="ctr"/>
            <a:r>
              <a:rPr lang="bn-BD" sz="9600" b="1" dirty="0">
                <a:solidFill>
                  <a:srgbClr val="002060"/>
                </a:solidFill>
                <a:latin typeface="NikoshBAN" panose="02000000000000000000" pitchFamily="2" charset="0"/>
                <a:cs typeface="NikoshBAN" panose="02000000000000000000" pitchFamily="2" charset="0"/>
              </a:rPr>
              <a:t>সবাইকে ধন্যবাদ।  </a:t>
            </a:r>
            <a:endParaRPr lang="en-US" sz="9600" b="1" dirty="0">
              <a:solidFill>
                <a:srgbClr val="002060"/>
              </a:solidFill>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xmlns="" id="{EF5C66BA-55C2-4574-B516-7BDC5D100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820" y="2163757"/>
            <a:ext cx="7224360" cy="4228893"/>
          </a:xfrm>
          <a:prstGeom prst="rect">
            <a:avLst/>
          </a:prstGeom>
        </p:spPr>
      </p:pic>
    </p:spTree>
    <p:extLst>
      <p:ext uri="{BB962C8B-B14F-4D97-AF65-F5344CB8AC3E}">
        <p14:creationId xmlns:p14="http://schemas.microsoft.com/office/powerpoint/2010/main" val="177908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repeatCount="3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10998"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800000">
            <a:off x="11166050"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6200000">
            <a:off x="58132"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275341" y="190687"/>
            <a:ext cx="11717518" cy="923330"/>
          </a:xfrm>
          <a:prstGeom prst="rect">
            <a:avLst/>
          </a:prstGeom>
        </p:spPr>
        <p:txBody>
          <a:bodyPr wrap="square">
            <a:spAutoFit/>
          </a:bodyPr>
          <a:lstStyle/>
          <a:p>
            <a:pPr algn="ctr"/>
            <a:r>
              <a:rPr lang="bn-IN" sz="5400" b="1" dirty="0">
                <a:ln w="12700">
                  <a:solidFill>
                    <a:schemeClr val="tx2">
                      <a:lumMod val="75000"/>
                    </a:schemeClr>
                  </a:solidFill>
                  <a:prstDash val="solid"/>
                </a:ln>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এসো কয়েকটি ছবি দেখি</a:t>
            </a:r>
            <a:endParaRPr lang="en-US" sz="5400" b="1" dirty="0">
              <a:ln w="12700">
                <a:solidFill>
                  <a:schemeClr val="tx2">
                    <a:lumMod val="75000"/>
                  </a:schemeClr>
                </a:solidFill>
                <a:prstDash val="solid"/>
              </a:ln>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81" y="1522426"/>
            <a:ext cx="4962600" cy="329184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542" y="1522426"/>
            <a:ext cx="4839876" cy="329184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1928" y="1467864"/>
            <a:ext cx="5083336" cy="3474720"/>
          </a:xfrm>
          <a:prstGeom prst="rect">
            <a:avLst/>
          </a:prstGeom>
        </p:spPr>
      </p:pic>
      <p:sp>
        <p:nvSpPr>
          <p:cNvPr id="12" name="Rectangle 11"/>
          <p:cNvSpPr/>
          <p:nvPr/>
        </p:nvSpPr>
        <p:spPr>
          <a:xfrm>
            <a:off x="2592999" y="5597935"/>
            <a:ext cx="7196582" cy="646331"/>
          </a:xfrm>
          <a:prstGeom prst="rect">
            <a:avLst/>
          </a:prstGeom>
        </p:spPr>
        <p:txBody>
          <a:bodyPr wrap="square">
            <a:spAutoFit/>
          </a:bodyPr>
          <a:lstStyle/>
          <a:p>
            <a:pPr algn="ctr"/>
            <a:r>
              <a:rPr lang="en-US" sz="3600" dirty="0">
                <a:latin typeface="NikoshBAN" panose="02000000000000000000" pitchFamily="2" charset="0"/>
                <a:cs typeface="NikoshBAN" panose="02000000000000000000" pitchFamily="2" charset="0"/>
              </a:rPr>
              <a:t>ছবিতে তোমরা কি দেখতে পাচ্ছো ?</a:t>
            </a:r>
          </a:p>
        </p:txBody>
      </p:sp>
      <p:sp>
        <p:nvSpPr>
          <p:cNvPr id="13" name="TextBox 12"/>
          <p:cNvSpPr txBox="1"/>
          <p:nvPr/>
        </p:nvSpPr>
        <p:spPr>
          <a:xfrm>
            <a:off x="880621" y="5580980"/>
            <a:ext cx="11112238" cy="646331"/>
          </a:xfrm>
          <a:prstGeom prst="rect">
            <a:avLst/>
          </a:prstGeom>
          <a:noFill/>
        </p:spPr>
        <p:txBody>
          <a:bodyPr wrap="square" rtlCol="0">
            <a:spAutoFit/>
          </a:bodyPr>
          <a:lstStyle/>
          <a:p>
            <a:pPr algn="ctr"/>
            <a:r>
              <a:rPr lang="en-US" sz="3600" dirty="0">
                <a:latin typeface="NikoshBAN" panose="02000000000000000000" pitchFamily="2" charset="0"/>
                <a:cs typeface="NikoshBAN" panose="02000000000000000000" pitchFamily="2" charset="0"/>
              </a:rPr>
              <a:t>ছবিতে নদী , নৌকা , মানুষ দেখতে পাচ্ছি।</a:t>
            </a:r>
          </a:p>
        </p:txBody>
      </p:sp>
      <p:sp>
        <p:nvSpPr>
          <p:cNvPr id="15" name="TextBox 14"/>
          <p:cNvSpPr txBox="1"/>
          <p:nvPr/>
        </p:nvSpPr>
        <p:spPr>
          <a:xfrm>
            <a:off x="3249806" y="5616955"/>
            <a:ext cx="5714384" cy="646331"/>
          </a:xfrm>
          <a:prstGeom prst="rect">
            <a:avLst/>
          </a:prstGeom>
          <a:noFill/>
        </p:spPr>
        <p:txBody>
          <a:bodyPr wrap="square" rtlCol="0">
            <a:spAutoFit/>
          </a:bodyPr>
          <a:lstStyle/>
          <a:p>
            <a:pPr algn="ctr"/>
            <a:r>
              <a:rPr lang="en-US" sz="3600" dirty="0">
                <a:latin typeface="NikoshBAN" panose="02000000000000000000" pitchFamily="2" charset="0"/>
                <a:cs typeface="NikoshBAN" panose="02000000000000000000" pitchFamily="2" charset="0"/>
              </a:rPr>
              <a:t>প্রিয় শিক্ষার্থীরা ঠিক বলেছো  </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581" y="1514559"/>
            <a:ext cx="5117764" cy="3474720"/>
          </a:xfrm>
          <a:prstGeom prst="rect">
            <a:avLst/>
          </a:prstGeom>
        </p:spPr>
      </p:pic>
      <p:sp>
        <p:nvSpPr>
          <p:cNvPr id="16" name="Rectangle 15"/>
          <p:cNvSpPr/>
          <p:nvPr/>
        </p:nvSpPr>
        <p:spPr>
          <a:xfrm>
            <a:off x="2919368" y="5570123"/>
            <a:ext cx="6727434" cy="646331"/>
          </a:xfrm>
          <a:prstGeom prst="rect">
            <a:avLst/>
          </a:prstGeom>
        </p:spPr>
        <p:txBody>
          <a:bodyPr wrap="square">
            <a:spAutoFit/>
          </a:bodyPr>
          <a:lstStyle/>
          <a:p>
            <a:pPr algn="ctr"/>
            <a:r>
              <a:rPr lang="en-US" dirty="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এই ছবিতে কি দেখতে </a:t>
            </a:r>
            <a:r>
              <a:rPr lang="en-US" sz="3600" dirty="0" err="1">
                <a:latin typeface="NikoshBAN" panose="02000000000000000000" pitchFamily="2" charset="0"/>
                <a:cs typeface="NikoshBAN" panose="02000000000000000000" pitchFamily="2" charset="0"/>
              </a:rPr>
              <a:t>পাচ্ছো</a:t>
            </a:r>
            <a:r>
              <a:rPr lang="en-US" sz="3600" dirty="0">
                <a:latin typeface="NikoshBAN" panose="02000000000000000000" pitchFamily="2" charset="0"/>
                <a:cs typeface="NikoshBAN" panose="02000000000000000000" pitchFamily="2" charset="0"/>
              </a:rPr>
              <a:t>?</a:t>
            </a:r>
          </a:p>
        </p:txBody>
      </p:sp>
      <p:sp>
        <p:nvSpPr>
          <p:cNvPr id="17" name="Rectangle 16"/>
          <p:cNvSpPr/>
          <p:nvPr/>
        </p:nvSpPr>
        <p:spPr>
          <a:xfrm>
            <a:off x="1461783" y="5564025"/>
            <a:ext cx="9597744" cy="646331"/>
          </a:xfrm>
          <a:prstGeom prst="rect">
            <a:avLst/>
          </a:prstGeom>
        </p:spPr>
        <p:txBody>
          <a:bodyPr wrap="square">
            <a:spAutoFit/>
          </a:bodyPr>
          <a:lstStyle/>
          <a:p>
            <a:pPr algn="ctr"/>
            <a:r>
              <a:rPr lang="en-US" sz="3600" dirty="0">
                <a:latin typeface="NikoshBAN" panose="02000000000000000000" pitchFamily="2" charset="0"/>
                <a:cs typeface="NikoshBAN" panose="02000000000000000000" pitchFamily="2" charset="0"/>
              </a:rPr>
              <a:t>ছবিতে বাড়ী আর একটা  মানুষের মূর্তি দেখতে পাচ্ছি।</a:t>
            </a: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614" y="1508146"/>
            <a:ext cx="5075697" cy="3425674"/>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1158" y="1514954"/>
            <a:ext cx="5063366" cy="3464384"/>
          </a:xfrm>
          <a:prstGeom prst="rect">
            <a:avLst/>
          </a:prstGeom>
        </p:spPr>
      </p:pic>
      <p:sp>
        <p:nvSpPr>
          <p:cNvPr id="20" name="TextBox 19"/>
          <p:cNvSpPr txBox="1"/>
          <p:nvPr/>
        </p:nvSpPr>
        <p:spPr>
          <a:xfrm>
            <a:off x="1646705" y="5531124"/>
            <a:ext cx="9306299" cy="646331"/>
          </a:xfrm>
          <a:prstGeom prst="rect">
            <a:avLst/>
          </a:prstGeom>
          <a:noFill/>
        </p:spPr>
        <p:txBody>
          <a:bodyPr wrap="square" rtlCol="0">
            <a:spAutoFit/>
          </a:bodyPr>
          <a:lstStyle/>
          <a:p>
            <a:pPr algn="ctr"/>
            <a:r>
              <a:rPr lang="en-US" sz="3600" dirty="0">
                <a:latin typeface="NikoshBAN" panose="02000000000000000000" pitchFamily="2" charset="0"/>
                <a:cs typeface="NikoshBAN" panose="02000000000000000000" pitchFamily="2" charset="0"/>
              </a:rPr>
              <a:t>তাহলে এবার বলো আজকের পাঠের বিষয় কি হতে পারে ।</a:t>
            </a:r>
          </a:p>
        </p:txBody>
      </p:sp>
    </p:spTree>
    <p:extLst>
      <p:ext uri="{BB962C8B-B14F-4D97-AF65-F5344CB8AC3E}">
        <p14:creationId xmlns:p14="http://schemas.microsoft.com/office/powerpoint/2010/main" val="304975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ppt_x"/>
                                          </p:val>
                                        </p:tav>
                                        <p:tav tm="100000">
                                          <p:val>
                                            <p:strVal val="#ppt_x"/>
                                          </p:val>
                                        </p:tav>
                                      </p:tavLst>
                                    </p:anim>
                                    <p:anim calcmode="lin" valueType="num">
                                      <p:cBhvr additive="base">
                                        <p:cTn id="12" dur="125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ppt_x"/>
                                          </p:val>
                                        </p:tav>
                                        <p:tav tm="100000">
                                          <p:val>
                                            <p:strVal val="#ppt_x"/>
                                          </p:val>
                                        </p:tav>
                                      </p:tavLst>
                                    </p:anim>
                                    <p:anim calcmode="lin" valueType="num">
                                      <p:cBhvr additive="base">
                                        <p:cTn id="16"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xit" presetSubtype="0" fill="hold" nodeType="clickEffect">
                                  <p:stCondLst>
                                    <p:cond delay="0"/>
                                  </p:stCondLst>
                                  <p:childTnLst>
                                    <p:anim calcmode="lin" valueType="num">
                                      <p:cBhvr>
                                        <p:cTn id="32" dur="1000"/>
                                        <p:tgtEl>
                                          <p:spTgt spid="4"/>
                                        </p:tgtEl>
                                        <p:attrNameLst>
                                          <p:attrName>ppt_w</p:attrName>
                                        </p:attrNameLst>
                                      </p:cBhvr>
                                      <p:tavLst>
                                        <p:tav tm="0">
                                          <p:val>
                                            <p:strVal val="ppt_w"/>
                                          </p:val>
                                        </p:tav>
                                        <p:tav tm="100000">
                                          <p:val>
                                            <p:strVal val="ppt_w*0.70"/>
                                          </p:val>
                                        </p:tav>
                                      </p:tavLst>
                                    </p:anim>
                                    <p:anim calcmode="lin" valueType="num">
                                      <p:cBhvr>
                                        <p:cTn id="33" dur="1000"/>
                                        <p:tgtEl>
                                          <p:spTgt spid="4"/>
                                        </p:tgtEl>
                                        <p:attrNameLst>
                                          <p:attrName>ppt_h</p:attrName>
                                        </p:attrNameLst>
                                      </p:cBhvr>
                                      <p:tavLst>
                                        <p:tav tm="0">
                                          <p:val>
                                            <p:strVal val="ppt_h"/>
                                          </p:val>
                                        </p:tav>
                                        <p:tav tm="100000">
                                          <p:val>
                                            <p:strVal val="ppt_h"/>
                                          </p:val>
                                        </p:tav>
                                      </p:tavLst>
                                    </p:anim>
                                    <p:animEffect transition="out" filter="fade">
                                      <p:cBhvr>
                                        <p:cTn id="34" dur="1000"/>
                                        <p:tgtEl>
                                          <p:spTgt spid="4"/>
                                        </p:tgtEl>
                                      </p:cBhvr>
                                    </p:animEffect>
                                    <p:set>
                                      <p:cBhvr>
                                        <p:cTn id="35" dur="1" fill="hold">
                                          <p:stCondLst>
                                            <p:cond delay="999"/>
                                          </p:stCondLst>
                                        </p:cTn>
                                        <p:tgtEl>
                                          <p:spTgt spid="4"/>
                                        </p:tgtEl>
                                        <p:attrNameLst>
                                          <p:attrName>style.visibility</p:attrName>
                                        </p:attrNameLst>
                                      </p:cBhvr>
                                      <p:to>
                                        <p:strVal val="hidden"/>
                                      </p:to>
                                    </p:set>
                                  </p:childTnLst>
                                </p:cTn>
                              </p:par>
                              <p:par>
                                <p:cTn id="36" presetID="55" presetClass="exit" presetSubtype="0" fill="hold" nodeType="withEffect">
                                  <p:stCondLst>
                                    <p:cond delay="0"/>
                                  </p:stCondLst>
                                  <p:childTnLst>
                                    <p:anim calcmode="lin" valueType="num">
                                      <p:cBhvr>
                                        <p:cTn id="37" dur="1000"/>
                                        <p:tgtEl>
                                          <p:spTgt spid="9"/>
                                        </p:tgtEl>
                                        <p:attrNameLst>
                                          <p:attrName>ppt_w</p:attrName>
                                        </p:attrNameLst>
                                      </p:cBhvr>
                                      <p:tavLst>
                                        <p:tav tm="0">
                                          <p:val>
                                            <p:strVal val="ppt_w"/>
                                          </p:val>
                                        </p:tav>
                                        <p:tav tm="100000">
                                          <p:val>
                                            <p:strVal val="ppt_w*0.70"/>
                                          </p:val>
                                        </p:tav>
                                      </p:tavLst>
                                    </p:anim>
                                    <p:anim calcmode="lin" valueType="num">
                                      <p:cBhvr>
                                        <p:cTn id="38" dur="1000"/>
                                        <p:tgtEl>
                                          <p:spTgt spid="9"/>
                                        </p:tgtEl>
                                        <p:attrNameLst>
                                          <p:attrName>ppt_h</p:attrName>
                                        </p:attrNameLst>
                                      </p:cBhvr>
                                      <p:tavLst>
                                        <p:tav tm="0">
                                          <p:val>
                                            <p:strVal val="ppt_h"/>
                                          </p:val>
                                        </p:tav>
                                        <p:tav tm="100000">
                                          <p:val>
                                            <p:strVal val="ppt_h"/>
                                          </p:val>
                                        </p:tav>
                                      </p:tavLst>
                                    </p:anim>
                                    <p:animEffect transition="out" filter="fade">
                                      <p:cBhvr>
                                        <p:cTn id="39" dur="1000"/>
                                        <p:tgtEl>
                                          <p:spTgt spid="9"/>
                                        </p:tgtEl>
                                      </p:cBhvr>
                                    </p:animEffect>
                                    <p:set>
                                      <p:cBhvr>
                                        <p:cTn id="40" dur="1" fill="hold">
                                          <p:stCondLst>
                                            <p:cond delay="999"/>
                                          </p:stCondLst>
                                        </p:cTn>
                                        <p:tgtEl>
                                          <p:spTgt spid="9"/>
                                        </p:tgtEl>
                                        <p:attrNameLst>
                                          <p:attrName>style.visibility</p:attrName>
                                        </p:attrNameLst>
                                      </p:cBhvr>
                                      <p:to>
                                        <p:strVal val="hidden"/>
                                      </p:to>
                                    </p:set>
                                  </p:childTnLst>
                                </p:cTn>
                              </p:par>
                              <p:par>
                                <p:cTn id="41" presetID="55" presetClass="exit" presetSubtype="0" fill="hold" grpId="1" nodeType="withEffect">
                                  <p:stCondLst>
                                    <p:cond delay="0"/>
                                  </p:stCondLst>
                                  <p:childTnLst>
                                    <p:anim calcmode="lin" valueType="num">
                                      <p:cBhvr>
                                        <p:cTn id="42" dur="1000"/>
                                        <p:tgtEl>
                                          <p:spTgt spid="13"/>
                                        </p:tgtEl>
                                        <p:attrNameLst>
                                          <p:attrName>ppt_w</p:attrName>
                                        </p:attrNameLst>
                                      </p:cBhvr>
                                      <p:tavLst>
                                        <p:tav tm="0">
                                          <p:val>
                                            <p:strVal val="ppt_w"/>
                                          </p:val>
                                        </p:tav>
                                        <p:tav tm="100000">
                                          <p:val>
                                            <p:strVal val="ppt_w*0.70"/>
                                          </p:val>
                                        </p:tav>
                                      </p:tavLst>
                                    </p:anim>
                                    <p:anim calcmode="lin" valueType="num">
                                      <p:cBhvr>
                                        <p:cTn id="43" dur="1000"/>
                                        <p:tgtEl>
                                          <p:spTgt spid="13"/>
                                        </p:tgtEl>
                                        <p:attrNameLst>
                                          <p:attrName>ppt_h</p:attrName>
                                        </p:attrNameLst>
                                      </p:cBhvr>
                                      <p:tavLst>
                                        <p:tav tm="0">
                                          <p:val>
                                            <p:strVal val="ppt_h"/>
                                          </p:val>
                                        </p:tav>
                                        <p:tav tm="100000">
                                          <p:val>
                                            <p:strVal val="ppt_h"/>
                                          </p:val>
                                        </p:tav>
                                      </p:tavLst>
                                    </p:anim>
                                    <p:animEffect transition="out" filter="fade">
                                      <p:cBhvr>
                                        <p:cTn id="44" dur="1000"/>
                                        <p:tgtEl>
                                          <p:spTgt spid="13"/>
                                        </p:tgtEl>
                                      </p:cBhvr>
                                    </p:animEffect>
                                    <p:set>
                                      <p:cBhvr>
                                        <p:cTn id="45" dur="1" fill="hold">
                                          <p:stCondLst>
                                            <p:cond delay="999"/>
                                          </p:stCondLst>
                                        </p:cTn>
                                        <p:tgtEl>
                                          <p:spTgt spid="1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xit" presetSubtype="32" fill="hold" nodeType="clickEffect">
                                  <p:stCondLst>
                                    <p:cond delay="0"/>
                                  </p:stCondLst>
                                  <p:childTnLst>
                                    <p:anim calcmode="lin" valueType="num">
                                      <p:cBhvr>
                                        <p:cTn id="78" dur="500"/>
                                        <p:tgtEl>
                                          <p:spTgt spid="10"/>
                                        </p:tgtEl>
                                        <p:attrNameLst>
                                          <p:attrName>ppt_w</p:attrName>
                                        </p:attrNameLst>
                                      </p:cBhvr>
                                      <p:tavLst>
                                        <p:tav tm="0">
                                          <p:val>
                                            <p:strVal val="ppt_w"/>
                                          </p:val>
                                        </p:tav>
                                        <p:tav tm="100000">
                                          <p:val>
                                            <p:fltVal val="0"/>
                                          </p:val>
                                        </p:tav>
                                      </p:tavLst>
                                    </p:anim>
                                    <p:anim calcmode="lin" valueType="num">
                                      <p:cBhvr>
                                        <p:cTn id="79" dur="500"/>
                                        <p:tgtEl>
                                          <p:spTgt spid="10"/>
                                        </p:tgtEl>
                                        <p:attrNameLst>
                                          <p:attrName>ppt_h</p:attrName>
                                        </p:attrNameLst>
                                      </p:cBhvr>
                                      <p:tavLst>
                                        <p:tav tm="0">
                                          <p:val>
                                            <p:strVal val="ppt_h"/>
                                          </p:val>
                                        </p:tav>
                                        <p:tav tm="100000">
                                          <p:val>
                                            <p:fltVal val="0"/>
                                          </p:val>
                                        </p:tav>
                                      </p:tavLst>
                                    </p:anim>
                                    <p:animEffect transition="out" filter="fade">
                                      <p:cBhvr>
                                        <p:cTn id="80" dur="500"/>
                                        <p:tgtEl>
                                          <p:spTgt spid="10"/>
                                        </p:tgtEl>
                                      </p:cBhvr>
                                    </p:animEffect>
                                    <p:set>
                                      <p:cBhvr>
                                        <p:cTn id="81" dur="1" fill="hold">
                                          <p:stCondLst>
                                            <p:cond delay="499"/>
                                          </p:stCondLst>
                                        </p:cTn>
                                        <p:tgtEl>
                                          <p:spTgt spid="10"/>
                                        </p:tgtEl>
                                        <p:attrNameLst>
                                          <p:attrName>style.visibility</p:attrName>
                                        </p:attrNameLst>
                                      </p:cBhvr>
                                      <p:to>
                                        <p:strVal val="hidden"/>
                                      </p:to>
                                    </p:set>
                                  </p:childTnLst>
                                </p:cTn>
                              </p:par>
                              <p:par>
                                <p:cTn id="82" presetID="53" presetClass="exit" presetSubtype="32" fill="hold" nodeType="withEffect">
                                  <p:stCondLst>
                                    <p:cond delay="0"/>
                                  </p:stCondLst>
                                  <p:childTnLst>
                                    <p:anim calcmode="lin" valueType="num">
                                      <p:cBhvr>
                                        <p:cTn id="83" dur="500"/>
                                        <p:tgtEl>
                                          <p:spTgt spid="11"/>
                                        </p:tgtEl>
                                        <p:attrNameLst>
                                          <p:attrName>ppt_w</p:attrName>
                                        </p:attrNameLst>
                                      </p:cBhvr>
                                      <p:tavLst>
                                        <p:tav tm="0">
                                          <p:val>
                                            <p:strVal val="ppt_w"/>
                                          </p:val>
                                        </p:tav>
                                        <p:tav tm="100000">
                                          <p:val>
                                            <p:fltVal val="0"/>
                                          </p:val>
                                        </p:tav>
                                      </p:tavLst>
                                    </p:anim>
                                    <p:anim calcmode="lin" valueType="num">
                                      <p:cBhvr>
                                        <p:cTn id="84" dur="500"/>
                                        <p:tgtEl>
                                          <p:spTgt spid="11"/>
                                        </p:tgtEl>
                                        <p:attrNameLst>
                                          <p:attrName>ppt_h</p:attrName>
                                        </p:attrNameLst>
                                      </p:cBhvr>
                                      <p:tavLst>
                                        <p:tav tm="0">
                                          <p:val>
                                            <p:strVal val="ppt_h"/>
                                          </p:val>
                                        </p:tav>
                                        <p:tav tm="100000">
                                          <p:val>
                                            <p:fltVal val="0"/>
                                          </p:val>
                                        </p:tav>
                                      </p:tavLst>
                                    </p:anim>
                                    <p:animEffect transition="out" filter="fade">
                                      <p:cBhvr>
                                        <p:cTn id="85" dur="500"/>
                                        <p:tgtEl>
                                          <p:spTgt spid="11"/>
                                        </p:tgtEl>
                                      </p:cBhvr>
                                    </p:animEffect>
                                    <p:set>
                                      <p:cBhvr>
                                        <p:cTn id="86" dur="1" fill="hold">
                                          <p:stCondLst>
                                            <p:cond delay="499"/>
                                          </p:stCondLst>
                                        </p:cTn>
                                        <p:tgtEl>
                                          <p:spTgt spid="11"/>
                                        </p:tgtEl>
                                        <p:attrNameLst>
                                          <p:attrName>style.visibility</p:attrName>
                                        </p:attrNameLst>
                                      </p:cBhvr>
                                      <p:to>
                                        <p:strVal val="hidden"/>
                                      </p:to>
                                    </p:set>
                                  </p:childTnLst>
                                </p:cTn>
                              </p:par>
                              <p:par>
                                <p:cTn id="87" presetID="53" presetClass="exit" presetSubtype="32" fill="hold" grpId="1" nodeType="withEffect">
                                  <p:stCondLst>
                                    <p:cond delay="0"/>
                                  </p:stCondLst>
                                  <p:childTnLst>
                                    <p:anim calcmode="lin" valueType="num">
                                      <p:cBhvr>
                                        <p:cTn id="88" dur="500"/>
                                        <p:tgtEl>
                                          <p:spTgt spid="17"/>
                                        </p:tgtEl>
                                        <p:attrNameLst>
                                          <p:attrName>ppt_w</p:attrName>
                                        </p:attrNameLst>
                                      </p:cBhvr>
                                      <p:tavLst>
                                        <p:tav tm="0">
                                          <p:val>
                                            <p:strVal val="ppt_w"/>
                                          </p:val>
                                        </p:tav>
                                        <p:tav tm="100000">
                                          <p:val>
                                            <p:fltVal val="0"/>
                                          </p:val>
                                        </p:tav>
                                      </p:tavLst>
                                    </p:anim>
                                    <p:anim calcmode="lin" valueType="num">
                                      <p:cBhvr>
                                        <p:cTn id="89" dur="500"/>
                                        <p:tgtEl>
                                          <p:spTgt spid="17"/>
                                        </p:tgtEl>
                                        <p:attrNameLst>
                                          <p:attrName>ppt_h</p:attrName>
                                        </p:attrNameLst>
                                      </p:cBhvr>
                                      <p:tavLst>
                                        <p:tav tm="0">
                                          <p:val>
                                            <p:strVal val="ppt_h"/>
                                          </p:val>
                                        </p:tav>
                                        <p:tav tm="100000">
                                          <p:val>
                                            <p:fltVal val="0"/>
                                          </p:val>
                                        </p:tav>
                                      </p:tavLst>
                                    </p:anim>
                                    <p:animEffect transition="out" filter="fade">
                                      <p:cBhvr>
                                        <p:cTn id="90" dur="500"/>
                                        <p:tgtEl>
                                          <p:spTgt spid="17"/>
                                        </p:tgtEl>
                                      </p:cBhvr>
                                    </p:animEffect>
                                    <p:set>
                                      <p:cBhvr>
                                        <p:cTn id="91" dur="1" fill="hold">
                                          <p:stCondLst>
                                            <p:cond delay="499"/>
                                          </p:stCondLst>
                                        </p:cTn>
                                        <p:tgtEl>
                                          <p:spTgt spid="17"/>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500" fill="hold"/>
                                        <p:tgtEl>
                                          <p:spTgt spid="20"/>
                                        </p:tgtEl>
                                        <p:attrNameLst>
                                          <p:attrName>ppt_w</p:attrName>
                                        </p:attrNameLst>
                                      </p:cBhvr>
                                      <p:tavLst>
                                        <p:tav tm="0">
                                          <p:val>
                                            <p:fltVal val="0"/>
                                          </p:val>
                                        </p:tav>
                                        <p:tav tm="100000">
                                          <p:val>
                                            <p:strVal val="#ppt_w"/>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Effect transition="in" filter="fade">
                                      <p:cBhvr>
                                        <p:cTn id="98" dur="500"/>
                                        <p:tgtEl>
                                          <p:spTgt spid="20"/>
                                        </p:tgtEl>
                                      </p:cBhvr>
                                    </p:animEffect>
                                  </p:childTnLst>
                                </p:cTn>
                              </p:par>
                              <p:par>
                                <p:cTn id="99" presetID="53" presetClass="entr" presetSubtype="16"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par>
                                <p:cTn id="104" presetID="53" presetClass="entr" presetSubtype="16" fill="hold" nodeType="with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p:cTn id="106" dur="500" fill="hold"/>
                                        <p:tgtEl>
                                          <p:spTgt spid="19"/>
                                        </p:tgtEl>
                                        <p:attrNameLst>
                                          <p:attrName>ppt_w</p:attrName>
                                        </p:attrNameLst>
                                      </p:cBhvr>
                                      <p:tavLst>
                                        <p:tav tm="0">
                                          <p:val>
                                            <p:fltVal val="0"/>
                                          </p:val>
                                        </p:tav>
                                        <p:tav tm="100000">
                                          <p:val>
                                            <p:strVal val="#ppt_w"/>
                                          </p:val>
                                        </p:tav>
                                      </p:tavLst>
                                    </p:anim>
                                    <p:anim calcmode="lin" valueType="num">
                                      <p:cBhvr>
                                        <p:cTn id="107" dur="500" fill="hold"/>
                                        <p:tgtEl>
                                          <p:spTgt spid="19"/>
                                        </p:tgtEl>
                                        <p:attrNameLst>
                                          <p:attrName>ppt_h</p:attrName>
                                        </p:attrNameLst>
                                      </p:cBhvr>
                                      <p:tavLst>
                                        <p:tav tm="0">
                                          <p:val>
                                            <p:fltVal val="0"/>
                                          </p:val>
                                        </p:tav>
                                        <p:tav tm="100000">
                                          <p:val>
                                            <p:strVal val="#ppt_h"/>
                                          </p:val>
                                        </p:tav>
                                      </p:tavLst>
                                    </p:anim>
                                    <p:animEffect transition="in" filter="fade">
                                      <p:cBhvr>
                                        <p:cTn id="108" dur="500"/>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55" presetClass="exit" presetSubtype="0" fill="hold" grpId="1" nodeType="clickEffect">
                                  <p:stCondLst>
                                    <p:cond delay="0"/>
                                  </p:stCondLst>
                                  <p:childTnLst>
                                    <p:anim calcmode="lin" valueType="num">
                                      <p:cBhvr>
                                        <p:cTn id="112" dur="1000"/>
                                        <p:tgtEl>
                                          <p:spTgt spid="20"/>
                                        </p:tgtEl>
                                        <p:attrNameLst>
                                          <p:attrName>ppt_w</p:attrName>
                                        </p:attrNameLst>
                                      </p:cBhvr>
                                      <p:tavLst>
                                        <p:tav tm="0">
                                          <p:val>
                                            <p:strVal val="ppt_w"/>
                                          </p:val>
                                        </p:tav>
                                        <p:tav tm="100000">
                                          <p:val>
                                            <p:strVal val="ppt_w*0.70"/>
                                          </p:val>
                                        </p:tav>
                                      </p:tavLst>
                                    </p:anim>
                                    <p:anim calcmode="lin" valueType="num">
                                      <p:cBhvr>
                                        <p:cTn id="113" dur="1000"/>
                                        <p:tgtEl>
                                          <p:spTgt spid="20"/>
                                        </p:tgtEl>
                                        <p:attrNameLst>
                                          <p:attrName>ppt_h</p:attrName>
                                        </p:attrNameLst>
                                      </p:cBhvr>
                                      <p:tavLst>
                                        <p:tav tm="0">
                                          <p:val>
                                            <p:strVal val="ppt_h"/>
                                          </p:val>
                                        </p:tav>
                                        <p:tav tm="100000">
                                          <p:val>
                                            <p:strVal val="ppt_h"/>
                                          </p:val>
                                        </p:tav>
                                      </p:tavLst>
                                    </p:anim>
                                    <p:animEffect transition="out" filter="fade">
                                      <p:cBhvr>
                                        <p:cTn id="114" dur="1000"/>
                                        <p:tgtEl>
                                          <p:spTgt spid="20"/>
                                        </p:tgtEl>
                                      </p:cBhvr>
                                    </p:animEffect>
                                    <p:set>
                                      <p:cBhvr>
                                        <p:cTn id="115" dur="1" fill="hold">
                                          <p:stCondLst>
                                            <p:cond delay="999"/>
                                          </p:stCondLst>
                                        </p:cTn>
                                        <p:tgtEl>
                                          <p:spTgt spid="20"/>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 calcmode="lin" valueType="num">
                                      <p:cBhvr>
                                        <p:cTn id="120" dur="500" fill="hold"/>
                                        <p:tgtEl>
                                          <p:spTgt spid="15"/>
                                        </p:tgtEl>
                                        <p:attrNameLst>
                                          <p:attrName>ppt_w</p:attrName>
                                        </p:attrNameLst>
                                      </p:cBhvr>
                                      <p:tavLst>
                                        <p:tav tm="0">
                                          <p:val>
                                            <p:fltVal val="0"/>
                                          </p:val>
                                        </p:tav>
                                        <p:tav tm="100000">
                                          <p:val>
                                            <p:strVal val="#ppt_w"/>
                                          </p:val>
                                        </p:tav>
                                      </p:tavLst>
                                    </p:anim>
                                    <p:anim calcmode="lin" valueType="num">
                                      <p:cBhvr>
                                        <p:cTn id="121" dur="500" fill="hold"/>
                                        <p:tgtEl>
                                          <p:spTgt spid="15"/>
                                        </p:tgtEl>
                                        <p:attrNameLst>
                                          <p:attrName>ppt_h</p:attrName>
                                        </p:attrNameLst>
                                      </p:cBhvr>
                                      <p:tavLst>
                                        <p:tav tm="0">
                                          <p:val>
                                            <p:fltVal val="0"/>
                                          </p:val>
                                        </p:tav>
                                        <p:tav tm="100000">
                                          <p:val>
                                            <p:strVal val="#ppt_h"/>
                                          </p:val>
                                        </p:tav>
                                      </p:tavLst>
                                    </p:anim>
                                    <p:animEffect transition="in" filter="fade">
                                      <p:cBhvr>
                                        <p:cTn id="1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5" grpId="0"/>
      <p:bldP spid="16" grpId="0"/>
      <p:bldP spid="16" grpId="1"/>
      <p:bldP spid="17" grpId="0"/>
      <p:bldP spid="17" grpId="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12" y="90681"/>
            <a:ext cx="11877774" cy="6676637"/>
          </a:xfrm>
          <a:prstGeom prst="rect">
            <a:avLst/>
          </a:prstGeom>
        </p:spPr>
      </p:pic>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xmlns="" id="{512F3AB2-034D-4188-94A2-CE56F8E22F94}"/>
              </a:ext>
            </a:extLst>
          </p:cNvPr>
          <p:cNvSpPr txBox="1"/>
          <p:nvPr/>
        </p:nvSpPr>
        <p:spPr>
          <a:xfrm>
            <a:off x="2704408" y="33251"/>
            <a:ext cx="6783185" cy="1862048"/>
          </a:xfrm>
          <a:prstGeom prst="rect">
            <a:avLst/>
          </a:prstGeom>
          <a:noFill/>
        </p:spPr>
        <p:txBody>
          <a:bodyPr wrap="square" rtlCol="0">
            <a:spAutoFit/>
          </a:bodyPr>
          <a:lstStyle/>
          <a:p>
            <a:pPr algn="ctr"/>
            <a:r>
              <a:rPr lang="en-US" sz="11500" dirty="0">
                <a:solidFill>
                  <a:srgbClr val="002060"/>
                </a:solidFill>
                <a:latin typeface="NikoshBAN" panose="02000000000000000000" pitchFamily="2" charset="0"/>
                <a:cs typeface="NikoshBAN" panose="02000000000000000000" pitchFamily="2" charset="0"/>
              </a:rPr>
              <a:t>আজকের পাঠ</a:t>
            </a:r>
          </a:p>
        </p:txBody>
      </p:sp>
      <p:pic>
        <p:nvPicPr>
          <p:cNvPr id="13" name="Picture 12">
            <a:extLst>
              <a:ext uri="{FF2B5EF4-FFF2-40B4-BE49-F238E27FC236}">
                <a16:creationId xmlns:a16="http://schemas.microsoft.com/office/drawing/2014/main" xmlns="" id="{FC344140-36C6-4968-BB7C-D2161C02E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508" y="3824286"/>
            <a:ext cx="1130274" cy="1241189"/>
          </a:xfrm>
          <a:prstGeom prst="rect">
            <a:avLst/>
          </a:prstGeom>
        </p:spPr>
      </p:pic>
      <p:pic>
        <p:nvPicPr>
          <p:cNvPr id="23" name="Picture 22">
            <a:extLst>
              <a:ext uri="{FF2B5EF4-FFF2-40B4-BE49-F238E27FC236}">
                <a16:creationId xmlns:a16="http://schemas.microsoft.com/office/drawing/2014/main" xmlns="" id="{3DC39756-B527-4A5A-BB69-77EF27345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908" y="3976686"/>
            <a:ext cx="1130274" cy="1241189"/>
          </a:xfrm>
          <a:prstGeom prst="rect">
            <a:avLst/>
          </a:prstGeom>
        </p:spPr>
      </p:pic>
      <p:pic>
        <p:nvPicPr>
          <p:cNvPr id="24" name="Picture 23">
            <a:extLst>
              <a:ext uri="{FF2B5EF4-FFF2-40B4-BE49-F238E27FC236}">
                <a16:creationId xmlns:a16="http://schemas.microsoft.com/office/drawing/2014/main" xmlns="" id="{1641E538-A435-4FA4-A786-560067492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951" y="3869627"/>
            <a:ext cx="1130274" cy="1241189"/>
          </a:xfrm>
          <a:prstGeom prst="rect">
            <a:avLst/>
          </a:prstGeom>
        </p:spPr>
      </p:pic>
      <p:pic>
        <p:nvPicPr>
          <p:cNvPr id="25" name="Picture 24">
            <a:extLst>
              <a:ext uri="{FF2B5EF4-FFF2-40B4-BE49-F238E27FC236}">
                <a16:creationId xmlns:a16="http://schemas.microsoft.com/office/drawing/2014/main" xmlns="" id="{FB161CA3-2BC3-4AE0-9ECC-B4911F099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351" y="4022027"/>
            <a:ext cx="1130274" cy="1241189"/>
          </a:xfrm>
          <a:prstGeom prst="rect">
            <a:avLst/>
          </a:prstGeom>
        </p:spPr>
      </p:pic>
      <p:pic>
        <p:nvPicPr>
          <p:cNvPr id="26" name="Picture 25">
            <a:extLst>
              <a:ext uri="{FF2B5EF4-FFF2-40B4-BE49-F238E27FC236}">
                <a16:creationId xmlns:a16="http://schemas.microsoft.com/office/drawing/2014/main" xmlns="" id="{6A8243B1-40DB-4551-ADD0-7B23B6BCC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88" y="3900486"/>
            <a:ext cx="1130274" cy="1241189"/>
          </a:xfrm>
          <a:prstGeom prst="rect">
            <a:avLst/>
          </a:prstGeom>
        </p:spPr>
      </p:pic>
      <p:pic>
        <p:nvPicPr>
          <p:cNvPr id="27" name="Picture 26">
            <a:extLst>
              <a:ext uri="{FF2B5EF4-FFF2-40B4-BE49-F238E27FC236}">
                <a16:creationId xmlns:a16="http://schemas.microsoft.com/office/drawing/2014/main" xmlns="" id="{F4AB181E-BCBD-44D9-B618-E2BA251131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688" y="3824285"/>
            <a:ext cx="1130274" cy="1241189"/>
          </a:xfrm>
          <a:prstGeom prst="rect">
            <a:avLst/>
          </a:prstGeom>
        </p:spPr>
      </p:pic>
      <p:pic>
        <p:nvPicPr>
          <p:cNvPr id="28" name="Picture 27">
            <a:extLst>
              <a:ext uri="{FF2B5EF4-FFF2-40B4-BE49-F238E27FC236}">
                <a16:creationId xmlns:a16="http://schemas.microsoft.com/office/drawing/2014/main" xmlns="" id="{E9D4324E-54A5-4E3A-9438-977A74C5C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0088" y="3976685"/>
            <a:ext cx="1130274" cy="1241189"/>
          </a:xfrm>
          <a:prstGeom prst="rect">
            <a:avLst/>
          </a:prstGeom>
        </p:spPr>
      </p:pic>
      <p:pic>
        <p:nvPicPr>
          <p:cNvPr id="29" name="Picture 28">
            <a:extLst>
              <a:ext uri="{FF2B5EF4-FFF2-40B4-BE49-F238E27FC236}">
                <a16:creationId xmlns:a16="http://schemas.microsoft.com/office/drawing/2014/main" xmlns="" id="{9656172F-F04E-4634-96B1-F5170676B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657" y="3824285"/>
            <a:ext cx="1130274" cy="1241189"/>
          </a:xfrm>
          <a:prstGeom prst="rect">
            <a:avLst/>
          </a:prstGeom>
        </p:spPr>
      </p:pic>
      <p:pic>
        <p:nvPicPr>
          <p:cNvPr id="30" name="Picture 29">
            <a:extLst>
              <a:ext uri="{FF2B5EF4-FFF2-40B4-BE49-F238E27FC236}">
                <a16:creationId xmlns:a16="http://schemas.microsoft.com/office/drawing/2014/main" xmlns="" id="{BC832D56-63AC-4808-98DB-F7C6C24C0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5057" y="3976685"/>
            <a:ext cx="1130274" cy="1241189"/>
          </a:xfrm>
          <a:prstGeom prst="rect">
            <a:avLst/>
          </a:prstGeom>
        </p:spPr>
      </p:pic>
      <p:pic>
        <p:nvPicPr>
          <p:cNvPr id="31" name="Picture 30">
            <a:extLst>
              <a:ext uri="{FF2B5EF4-FFF2-40B4-BE49-F238E27FC236}">
                <a16:creationId xmlns:a16="http://schemas.microsoft.com/office/drawing/2014/main" xmlns="" id="{B9AED336-B38B-490C-8335-B6A0F1F6C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138" y="3894278"/>
            <a:ext cx="1130274" cy="1241189"/>
          </a:xfrm>
          <a:prstGeom prst="rect">
            <a:avLst/>
          </a:prstGeom>
        </p:spPr>
      </p:pic>
      <p:pic>
        <p:nvPicPr>
          <p:cNvPr id="32" name="Picture 31">
            <a:extLst>
              <a:ext uri="{FF2B5EF4-FFF2-40B4-BE49-F238E27FC236}">
                <a16:creationId xmlns:a16="http://schemas.microsoft.com/office/drawing/2014/main" xmlns="" id="{0E62F98A-3BC8-4518-BFAE-5FA4652539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1538" y="4046678"/>
            <a:ext cx="1130274" cy="1241189"/>
          </a:xfrm>
          <a:prstGeom prst="rect">
            <a:avLst/>
          </a:prstGeom>
        </p:spPr>
      </p:pic>
      <p:pic>
        <p:nvPicPr>
          <p:cNvPr id="33" name="Picture 32">
            <a:extLst>
              <a:ext uri="{FF2B5EF4-FFF2-40B4-BE49-F238E27FC236}">
                <a16:creationId xmlns:a16="http://schemas.microsoft.com/office/drawing/2014/main" xmlns="" id="{7A578487-FFA0-4DAA-B575-91F8B2E7A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528" y="3880694"/>
            <a:ext cx="1130274" cy="1241189"/>
          </a:xfrm>
          <a:prstGeom prst="rect">
            <a:avLst/>
          </a:prstGeom>
        </p:spPr>
      </p:pic>
      <p:pic>
        <p:nvPicPr>
          <p:cNvPr id="34" name="Picture 33">
            <a:extLst>
              <a:ext uri="{FF2B5EF4-FFF2-40B4-BE49-F238E27FC236}">
                <a16:creationId xmlns:a16="http://schemas.microsoft.com/office/drawing/2014/main" xmlns="" id="{A3403685-BC3E-45F6-B072-2782B7F6D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928" y="4033094"/>
            <a:ext cx="1130274" cy="1241189"/>
          </a:xfrm>
          <a:prstGeom prst="rect">
            <a:avLst/>
          </a:prstGeom>
        </p:spPr>
      </p:pic>
      <p:pic>
        <p:nvPicPr>
          <p:cNvPr id="35" name="Picture 34">
            <a:extLst>
              <a:ext uri="{FF2B5EF4-FFF2-40B4-BE49-F238E27FC236}">
                <a16:creationId xmlns:a16="http://schemas.microsoft.com/office/drawing/2014/main" xmlns="" id="{71A25296-7C33-4900-B5E5-3E56B3466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6497" y="3881414"/>
            <a:ext cx="1130274" cy="1241189"/>
          </a:xfrm>
          <a:prstGeom prst="rect">
            <a:avLst/>
          </a:prstGeom>
        </p:spPr>
      </p:pic>
      <p:pic>
        <p:nvPicPr>
          <p:cNvPr id="36" name="Picture 35">
            <a:extLst>
              <a:ext uri="{FF2B5EF4-FFF2-40B4-BE49-F238E27FC236}">
                <a16:creationId xmlns:a16="http://schemas.microsoft.com/office/drawing/2014/main" xmlns="" id="{1752AA73-E97E-4EDA-9174-3E848C15D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897" y="4033814"/>
            <a:ext cx="1130274" cy="1241189"/>
          </a:xfrm>
          <a:prstGeom prst="rect">
            <a:avLst/>
          </a:prstGeom>
        </p:spPr>
      </p:pic>
      <p:pic>
        <p:nvPicPr>
          <p:cNvPr id="37" name="Picture 36">
            <a:extLst>
              <a:ext uri="{FF2B5EF4-FFF2-40B4-BE49-F238E27FC236}">
                <a16:creationId xmlns:a16="http://schemas.microsoft.com/office/drawing/2014/main" xmlns="" id="{9194E673-D8B1-4394-A8AD-9087EC92D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945" y="3900807"/>
            <a:ext cx="1130274" cy="1241189"/>
          </a:xfrm>
          <a:prstGeom prst="rect">
            <a:avLst/>
          </a:prstGeom>
        </p:spPr>
      </p:pic>
      <p:pic>
        <p:nvPicPr>
          <p:cNvPr id="38" name="Picture 37">
            <a:extLst>
              <a:ext uri="{FF2B5EF4-FFF2-40B4-BE49-F238E27FC236}">
                <a16:creationId xmlns:a16="http://schemas.microsoft.com/office/drawing/2014/main" xmlns="" id="{E6915BF2-4AFE-4CD5-B515-F9EB995D9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9345" y="4053207"/>
            <a:ext cx="1130274" cy="1241189"/>
          </a:xfrm>
          <a:prstGeom prst="rect">
            <a:avLst/>
          </a:prstGeom>
        </p:spPr>
      </p:pic>
      <p:pic>
        <p:nvPicPr>
          <p:cNvPr id="39" name="Picture 38">
            <a:extLst>
              <a:ext uri="{FF2B5EF4-FFF2-40B4-BE49-F238E27FC236}">
                <a16:creationId xmlns:a16="http://schemas.microsoft.com/office/drawing/2014/main" xmlns="" id="{1A282119-1D02-4CC3-99FD-39256DDA7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065" y="3900807"/>
            <a:ext cx="1130274" cy="1241189"/>
          </a:xfrm>
          <a:prstGeom prst="rect">
            <a:avLst/>
          </a:prstGeom>
        </p:spPr>
      </p:pic>
      <p:pic>
        <p:nvPicPr>
          <p:cNvPr id="40" name="Picture 39">
            <a:extLst>
              <a:ext uri="{FF2B5EF4-FFF2-40B4-BE49-F238E27FC236}">
                <a16:creationId xmlns:a16="http://schemas.microsoft.com/office/drawing/2014/main" xmlns="" id="{6C6FED04-1D39-424E-9E35-618E1BA7F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2465" y="4053207"/>
            <a:ext cx="1130274" cy="1241189"/>
          </a:xfrm>
          <a:prstGeom prst="rect">
            <a:avLst/>
          </a:prstGeom>
        </p:spPr>
      </p:pic>
      <p:pic>
        <p:nvPicPr>
          <p:cNvPr id="41" name="Picture 40">
            <a:extLst>
              <a:ext uri="{FF2B5EF4-FFF2-40B4-BE49-F238E27FC236}">
                <a16:creationId xmlns:a16="http://schemas.microsoft.com/office/drawing/2014/main" xmlns="" id="{C32FCB10-63AB-45F7-B7BC-BF742B431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447" y="3851527"/>
            <a:ext cx="1130274" cy="1241189"/>
          </a:xfrm>
          <a:prstGeom prst="rect">
            <a:avLst/>
          </a:prstGeom>
        </p:spPr>
      </p:pic>
      <p:pic>
        <p:nvPicPr>
          <p:cNvPr id="42" name="Picture 41">
            <a:extLst>
              <a:ext uri="{FF2B5EF4-FFF2-40B4-BE49-F238E27FC236}">
                <a16:creationId xmlns:a16="http://schemas.microsoft.com/office/drawing/2014/main" xmlns="" id="{92E8EC9C-02C2-4324-BDFE-9DEA52959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847" y="4003927"/>
            <a:ext cx="1130274" cy="1241189"/>
          </a:xfrm>
          <a:prstGeom prst="rect">
            <a:avLst/>
          </a:prstGeom>
        </p:spPr>
      </p:pic>
      <p:pic>
        <p:nvPicPr>
          <p:cNvPr id="43" name="Picture 42">
            <a:extLst>
              <a:ext uri="{FF2B5EF4-FFF2-40B4-BE49-F238E27FC236}">
                <a16:creationId xmlns:a16="http://schemas.microsoft.com/office/drawing/2014/main" xmlns="" id="{2D62363B-6584-485D-960D-1FC975D10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9834" y="3902929"/>
            <a:ext cx="1130274" cy="1241189"/>
          </a:xfrm>
          <a:prstGeom prst="rect">
            <a:avLst/>
          </a:prstGeom>
        </p:spPr>
      </p:pic>
      <p:pic>
        <p:nvPicPr>
          <p:cNvPr id="44" name="Picture 43">
            <a:extLst>
              <a:ext uri="{FF2B5EF4-FFF2-40B4-BE49-F238E27FC236}">
                <a16:creationId xmlns:a16="http://schemas.microsoft.com/office/drawing/2014/main" xmlns="" id="{A22A24A1-2AFE-4DD0-80F6-8C7AC0EB4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2234" y="4055329"/>
            <a:ext cx="1130274" cy="1241189"/>
          </a:xfrm>
          <a:prstGeom prst="rect">
            <a:avLst/>
          </a:prstGeom>
        </p:spPr>
      </p:pic>
      <p:pic>
        <p:nvPicPr>
          <p:cNvPr id="45" name="Picture 44">
            <a:extLst>
              <a:ext uri="{FF2B5EF4-FFF2-40B4-BE49-F238E27FC236}">
                <a16:creationId xmlns:a16="http://schemas.microsoft.com/office/drawing/2014/main" xmlns="" id="{8A677A66-9D12-4291-910A-44B0C43C2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6953" y="3920200"/>
            <a:ext cx="1130274" cy="1241189"/>
          </a:xfrm>
          <a:prstGeom prst="rect">
            <a:avLst/>
          </a:prstGeom>
        </p:spPr>
      </p:pic>
      <p:pic>
        <p:nvPicPr>
          <p:cNvPr id="46" name="Picture 45">
            <a:extLst>
              <a:ext uri="{FF2B5EF4-FFF2-40B4-BE49-F238E27FC236}">
                <a16:creationId xmlns:a16="http://schemas.microsoft.com/office/drawing/2014/main" xmlns="" id="{0EDFA215-515C-47B6-A3CB-65F412CA5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9353" y="4072600"/>
            <a:ext cx="1130274" cy="1241189"/>
          </a:xfrm>
          <a:prstGeom prst="rect">
            <a:avLst/>
          </a:prstGeom>
        </p:spPr>
      </p:pic>
      <p:pic>
        <p:nvPicPr>
          <p:cNvPr id="47" name="Picture 46">
            <a:extLst>
              <a:ext uri="{FF2B5EF4-FFF2-40B4-BE49-F238E27FC236}">
                <a16:creationId xmlns:a16="http://schemas.microsoft.com/office/drawing/2014/main" xmlns="" id="{D5E8D3A4-951A-45CF-8624-C3B930E53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7023" y="3924511"/>
            <a:ext cx="1130274" cy="1241189"/>
          </a:xfrm>
          <a:prstGeom prst="rect">
            <a:avLst/>
          </a:prstGeom>
        </p:spPr>
      </p:pic>
      <p:pic>
        <p:nvPicPr>
          <p:cNvPr id="48" name="Picture 47">
            <a:extLst>
              <a:ext uri="{FF2B5EF4-FFF2-40B4-BE49-F238E27FC236}">
                <a16:creationId xmlns:a16="http://schemas.microsoft.com/office/drawing/2014/main" xmlns="" id="{791B7355-F35C-4690-9123-ADB2EBD23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9423" y="4076911"/>
            <a:ext cx="1130274" cy="1241189"/>
          </a:xfrm>
          <a:prstGeom prst="rect">
            <a:avLst/>
          </a:prstGeom>
        </p:spPr>
      </p:pic>
      <p:pic>
        <p:nvPicPr>
          <p:cNvPr id="55" name="Picture 54">
            <a:extLst>
              <a:ext uri="{FF2B5EF4-FFF2-40B4-BE49-F238E27FC236}">
                <a16:creationId xmlns:a16="http://schemas.microsoft.com/office/drawing/2014/main" xmlns="" id="{247DD8E5-5035-407E-A308-57EE869F0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9480" y="3943588"/>
            <a:ext cx="1130274" cy="1241189"/>
          </a:xfrm>
          <a:prstGeom prst="rect">
            <a:avLst/>
          </a:prstGeom>
        </p:spPr>
      </p:pic>
      <p:pic>
        <p:nvPicPr>
          <p:cNvPr id="64" name="Picture 63">
            <a:extLst>
              <a:ext uri="{FF2B5EF4-FFF2-40B4-BE49-F238E27FC236}">
                <a16:creationId xmlns:a16="http://schemas.microsoft.com/office/drawing/2014/main" xmlns="" id="{38697FA3-50C0-48DA-8D25-811D55707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147" y="3884813"/>
            <a:ext cx="1130274" cy="1241189"/>
          </a:xfrm>
          <a:prstGeom prst="rect">
            <a:avLst/>
          </a:prstGeom>
        </p:spPr>
      </p:pic>
      <p:pic>
        <p:nvPicPr>
          <p:cNvPr id="65" name="Picture 64">
            <a:extLst>
              <a:ext uri="{FF2B5EF4-FFF2-40B4-BE49-F238E27FC236}">
                <a16:creationId xmlns:a16="http://schemas.microsoft.com/office/drawing/2014/main" xmlns="" id="{D73ACB25-C701-4C09-A853-13990EB72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547" y="4037213"/>
            <a:ext cx="1130274" cy="1241189"/>
          </a:xfrm>
          <a:prstGeom prst="rect">
            <a:avLst/>
          </a:prstGeom>
        </p:spPr>
      </p:pic>
      <p:pic>
        <p:nvPicPr>
          <p:cNvPr id="66" name="Picture 65">
            <a:extLst>
              <a:ext uri="{FF2B5EF4-FFF2-40B4-BE49-F238E27FC236}">
                <a16:creationId xmlns:a16="http://schemas.microsoft.com/office/drawing/2014/main" xmlns="" id="{83C6D3BB-ACBB-45CD-A22D-DB98A2EE7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3467" y="3869627"/>
            <a:ext cx="1130274" cy="1241189"/>
          </a:xfrm>
          <a:prstGeom prst="rect">
            <a:avLst/>
          </a:prstGeom>
        </p:spPr>
      </p:pic>
      <p:pic>
        <p:nvPicPr>
          <p:cNvPr id="67" name="Picture 66">
            <a:extLst>
              <a:ext uri="{FF2B5EF4-FFF2-40B4-BE49-F238E27FC236}">
                <a16:creationId xmlns:a16="http://schemas.microsoft.com/office/drawing/2014/main" xmlns="" id="{28E674C9-F375-48FD-9535-71329C5FD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5867" y="4022027"/>
            <a:ext cx="1130274" cy="1241189"/>
          </a:xfrm>
          <a:prstGeom prst="rect">
            <a:avLst/>
          </a:prstGeom>
        </p:spPr>
      </p:pic>
      <p:pic>
        <p:nvPicPr>
          <p:cNvPr id="68" name="Picture 67">
            <a:extLst>
              <a:ext uri="{FF2B5EF4-FFF2-40B4-BE49-F238E27FC236}">
                <a16:creationId xmlns:a16="http://schemas.microsoft.com/office/drawing/2014/main" xmlns="" id="{6A5D100A-1CB5-4AC3-9892-4149D0668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1524" y="3888499"/>
            <a:ext cx="1130274" cy="1241189"/>
          </a:xfrm>
          <a:prstGeom prst="rect">
            <a:avLst/>
          </a:prstGeom>
        </p:spPr>
      </p:pic>
    </p:spTree>
    <p:extLst>
      <p:ext uri="{BB962C8B-B14F-4D97-AF65-F5344CB8AC3E}">
        <p14:creationId xmlns:p14="http://schemas.microsoft.com/office/powerpoint/2010/main" val="221849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35"/>
                                        </p:tgtEl>
                                      </p:cBhvr>
                                    </p:animEffect>
                                    <p:set>
                                      <p:cBhvr>
                                        <p:cTn id="46" dur="1" fill="hold">
                                          <p:stCondLst>
                                            <p:cond delay="499"/>
                                          </p:stCondLst>
                                        </p:cTn>
                                        <p:tgtEl>
                                          <p:spTgt spid="35"/>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36"/>
                                        </p:tgtEl>
                                      </p:cBhvr>
                                    </p:animEffect>
                                    <p:set>
                                      <p:cBhvr>
                                        <p:cTn id="49" dur="1" fill="hold">
                                          <p:stCondLst>
                                            <p:cond delay="499"/>
                                          </p:stCondLst>
                                        </p:cTn>
                                        <p:tgtEl>
                                          <p:spTgt spid="36"/>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40"/>
                                        </p:tgtEl>
                                      </p:cBhvr>
                                    </p:animEffect>
                                    <p:set>
                                      <p:cBhvr>
                                        <p:cTn id="61" dur="1" fill="hold">
                                          <p:stCondLst>
                                            <p:cond delay="499"/>
                                          </p:stCondLst>
                                        </p:cTn>
                                        <p:tgtEl>
                                          <p:spTgt spid="40"/>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41"/>
                                        </p:tgtEl>
                                      </p:cBhvr>
                                    </p:animEffect>
                                    <p:set>
                                      <p:cBhvr>
                                        <p:cTn id="64" dur="1" fill="hold">
                                          <p:stCondLst>
                                            <p:cond delay="499"/>
                                          </p:stCondLst>
                                        </p:cTn>
                                        <p:tgtEl>
                                          <p:spTgt spid="41"/>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42"/>
                                        </p:tgtEl>
                                      </p:cBhvr>
                                    </p:animEffect>
                                    <p:set>
                                      <p:cBhvr>
                                        <p:cTn id="67" dur="1" fill="hold">
                                          <p:stCondLst>
                                            <p:cond delay="499"/>
                                          </p:stCondLst>
                                        </p:cTn>
                                        <p:tgtEl>
                                          <p:spTgt spid="42"/>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43"/>
                                        </p:tgtEl>
                                      </p:cBhvr>
                                    </p:animEffect>
                                    <p:set>
                                      <p:cBhvr>
                                        <p:cTn id="70" dur="1" fill="hold">
                                          <p:stCondLst>
                                            <p:cond delay="499"/>
                                          </p:stCondLst>
                                        </p:cTn>
                                        <p:tgtEl>
                                          <p:spTgt spid="43"/>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500"/>
                                        <p:tgtEl>
                                          <p:spTgt spid="44"/>
                                        </p:tgtEl>
                                      </p:cBhvr>
                                    </p:animEffect>
                                    <p:set>
                                      <p:cBhvr>
                                        <p:cTn id="73" dur="1" fill="hold">
                                          <p:stCondLst>
                                            <p:cond delay="499"/>
                                          </p:stCondLst>
                                        </p:cTn>
                                        <p:tgtEl>
                                          <p:spTgt spid="44"/>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45"/>
                                        </p:tgtEl>
                                      </p:cBhvr>
                                    </p:animEffect>
                                    <p:set>
                                      <p:cBhvr>
                                        <p:cTn id="76" dur="1" fill="hold">
                                          <p:stCondLst>
                                            <p:cond delay="499"/>
                                          </p:stCondLst>
                                        </p:cTn>
                                        <p:tgtEl>
                                          <p:spTgt spid="45"/>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46"/>
                                        </p:tgtEl>
                                      </p:cBhvr>
                                    </p:animEffect>
                                    <p:set>
                                      <p:cBhvr>
                                        <p:cTn id="79" dur="1" fill="hold">
                                          <p:stCondLst>
                                            <p:cond delay="499"/>
                                          </p:stCondLst>
                                        </p:cTn>
                                        <p:tgtEl>
                                          <p:spTgt spid="46"/>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47"/>
                                        </p:tgtEl>
                                      </p:cBhvr>
                                    </p:animEffect>
                                    <p:set>
                                      <p:cBhvr>
                                        <p:cTn id="82" dur="1" fill="hold">
                                          <p:stCondLst>
                                            <p:cond delay="499"/>
                                          </p:stCondLst>
                                        </p:cTn>
                                        <p:tgtEl>
                                          <p:spTgt spid="47"/>
                                        </p:tgtEl>
                                        <p:attrNameLst>
                                          <p:attrName>style.visibility</p:attrName>
                                        </p:attrNameLst>
                                      </p:cBhvr>
                                      <p:to>
                                        <p:strVal val="hidden"/>
                                      </p:to>
                                    </p:set>
                                  </p:childTnLst>
                                </p:cTn>
                              </p:par>
                              <p:par>
                                <p:cTn id="83" presetID="9" presetClass="exit" presetSubtype="0" fill="hold" nodeType="withEffect">
                                  <p:stCondLst>
                                    <p:cond delay="0"/>
                                  </p:stCondLst>
                                  <p:childTnLst>
                                    <p:animEffect transition="out" filter="dissolve">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55"/>
                                        </p:tgtEl>
                                      </p:cBhvr>
                                    </p:animEffect>
                                    <p:set>
                                      <p:cBhvr>
                                        <p:cTn id="88" dur="1" fill="hold">
                                          <p:stCondLst>
                                            <p:cond delay="499"/>
                                          </p:stCondLst>
                                        </p:cTn>
                                        <p:tgtEl>
                                          <p:spTgt spid="55"/>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64"/>
                                        </p:tgtEl>
                                      </p:cBhvr>
                                    </p:animEffect>
                                    <p:set>
                                      <p:cBhvr>
                                        <p:cTn id="91" dur="1" fill="hold">
                                          <p:stCondLst>
                                            <p:cond delay="499"/>
                                          </p:stCondLst>
                                        </p:cTn>
                                        <p:tgtEl>
                                          <p:spTgt spid="64"/>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65"/>
                                        </p:tgtEl>
                                      </p:cBhvr>
                                    </p:animEffect>
                                    <p:set>
                                      <p:cBhvr>
                                        <p:cTn id="94" dur="1" fill="hold">
                                          <p:stCondLst>
                                            <p:cond delay="499"/>
                                          </p:stCondLst>
                                        </p:cTn>
                                        <p:tgtEl>
                                          <p:spTgt spid="65"/>
                                        </p:tgtEl>
                                        <p:attrNameLst>
                                          <p:attrName>style.visibility</p:attrName>
                                        </p:attrNameLst>
                                      </p:cBhvr>
                                      <p:to>
                                        <p:strVal val="hidden"/>
                                      </p:to>
                                    </p:set>
                                  </p:childTnLst>
                                </p:cTn>
                              </p:par>
                              <p:par>
                                <p:cTn id="95" presetID="9" presetClass="exit" presetSubtype="0" fill="hold" nodeType="withEffect">
                                  <p:stCondLst>
                                    <p:cond delay="0"/>
                                  </p:stCondLst>
                                  <p:childTnLst>
                                    <p:animEffect transition="out" filter="dissolve">
                                      <p:cBhvr>
                                        <p:cTn id="96" dur="500"/>
                                        <p:tgtEl>
                                          <p:spTgt spid="66"/>
                                        </p:tgtEl>
                                      </p:cBhvr>
                                    </p:animEffect>
                                    <p:set>
                                      <p:cBhvr>
                                        <p:cTn id="97" dur="1" fill="hold">
                                          <p:stCondLst>
                                            <p:cond delay="499"/>
                                          </p:stCondLst>
                                        </p:cTn>
                                        <p:tgtEl>
                                          <p:spTgt spid="66"/>
                                        </p:tgtEl>
                                        <p:attrNameLst>
                                          <p:attrName>style.visibility</p:attrName>
                                        </p:attrNameLst>
                                      </p:cBhvr>
                                      <p:to>
                                        <p:strVal val="hidden"/>
                                      </p:to>
                                    </p:set>
                                  </p:childTnLst>
                                </p:cTn>
                              </p:par>
                              <p:par>
                                <p:cTn id="98" presetID="9" presetClass="exit" presetSubtype="0" fill="hold" nodeType="withEffect">
                                  <p:stCondLst>
                                    <p:cond delay="0"/>
                                  </p:stCondLst>
                                  <p:childTnLst>
                                    <p:animEffect transition="out" filter="dissolve">
                                      <p:cBhvr>
                                        <p:cTn id="99" dur="500"/>
                                        <p:tgtEl>
                                          <p:spTgt spid="67"/>
                                        </p:tgtEl>
                                      </p:cBhvr>
                                    </p:animEffect>
                                    <p:set>
                                      <p:cBhvr>
                                        <p:cTn id="100" dur="1" fill="hold">
                                          <p:stCondLst>
                                            <p:cond delay="499"/>
                                          </p:stCondLst>
                                        </p:cTn>
                                        <p:tgtEl>
                                          <p:spTgt spid="67"/>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68"/>
                                        </p:tgtEl>
                                      </p:cBhvr>
                                    </p:animEffect>
                                    <p:set>
                                      <p:cBhvr>
                                        <p:cTn id="103"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359790" y="207886"/>
            <a:ext cx="11472421" cy="923330"/>
          </a:xfrm>
          <a:prstGeom prst="rect">
            <a:avLst/>
          </a:prstGeom>
        </p:spPr>
        <p:txBody>
          <a:bodyPr wrap="square">
            <a:spAutoFit/>
          </a:bodyPr>
          <a:lstStyle/>
          <a:p>
            <a:pPr algn="ctr"/>
            <a:r>
              <a:rPr lang="bn-IN"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a:t>
            </a:r>
            <a:r>
              <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bn-IN"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ফল</a:t>
            </a:r>
            <a:r>
              <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8" name="Rectangle 7"/>
          <p:cNvSpPr/>
          <p:nvPr/>
        </p:nvSpPr>
        <p:spPr>
          <a:xfrm>
            <a:off x="813922" y="1339102"/>
            <a:ext cx="5320178" cy="646331"/>
          </a:xfrm>
          <a:prstGeom prst="rect">
            <a:avLst/>
          </a:prstGeom>
        </p:spPr>
        <p:txBody>
          <a:bodyPr wrap="square">
            <a:spAutoFit/>
          </a:bodyPr>
          <a:lstStyle/>
          <a:p>
            <a:pPr algn="just"/>
            <a:r>
              <a:rPr lang="bn-BD" sz="3600" dirty="0">
                <a:ln w="9525">
                  <a:solidFill>
                    <a:schemeClr val="tx1"/>
                  </a:solidFill>
                  <a:prstDash val="solid"/>
                </a:ln>
                <a:latin typeface="NikoshBAN" panose="02000000000000000000" pitchFamily="2" charset="0"/>
                <a:cs typeface="NikoshBAN" panose="02000000000000000000" pitchFamily="2" charset="0"/>
              </a:rPr>
              <a:t>এই পাঠ শেষে শিক্ষার্থীরা</a:t>
            </a:r>
            <a:r>
              <a:rPr lang="bn-IN" sz="3600" dirty="0">
                <a:ln w="9525">
                  <a:solidFill>
                    <a:schemeClr val="tx1"/>
                  </a:solidFill>
                  <a:prstDash val="solid"/>
                </a:ln>
                <a:latin typeface="NikoshBAN" panose="02000000000000000000" pitchFamily="2" charset="0"/>
                <a:cs typeface="NikoshBAN" panose="02000000000000000000" pitchFamily="2" charset="0"/>
              </a:rPr>
              <a:t> --</a:t>
            </a:r>
            <a:r>
              <a:rPr lang="en-US" sz="3600" dirty="0">
                <a:ln w="9525">
                  <a:solidFill>
                    <a:schemeClr val="tx1"/>
                  </a:solidFill>
                  <a:prstDash val="solid"/>
                </a:ln>
                <a:latin typeface="NikoshBAN" panose="02000000000000000000" pitchFamily="2" charset="0"/>
                <a:cs typeface="NikoshBAN" panose="02000000000000000000" pitchFamily="2" charset="0"/>
              </a:rPr>
              <a:t>-</a:t>
            </a:r>
            <a:r>
              <a:rPr lang="bn-IN" sz="3600" dirty="0">
                <a:ln w="9525">
                  <a:solidFill>
                    <a:schemeClr val="tx1"/>
                  </a:solidFill>
                  <a:prstDash val="solid"/>
                </a:ln>
                <a:latin typeface="NikoshBAN" panose="02000000000000000000" pitchFamily="2" charset="0"/>
                <a:cs typeface="NikoshBAN" panose="02000000000000000000" pitchFamily="2" charset="0"/>
              </a:rPr>
              <a:t>  </a:t>
            </a:r>
            <a:endParaRPr lang="en-US" sz="3600" dirty="0">
              <a:ln w="9525">
                <a:solidFill>
                  <a:schemeClr val="tx1"/>
                </a:solidFill>
                <a:prstDash val="solid"/>
              </a:ln>
              <a:latin typeface="NikoshBAN" panose="02000000000000000000" pitchFamily="2" charset="0"/>
              <a:cs typeface="NikoshBAN" panose="02000000000000000000" pitchFamily="2" charset="0"/>
            </a:endParaRPr>
          </a:p>
        </p:txBody>
      </p:sp>
      <p:sp>
        <p:nvSpPr>
          <p:cNvPr id="9" name="Rectangle 8"/>
          <p:cNvSpPr/>
          <p:nvPr/>
        </p:nvSpPr>
        <p:spPr>
          <a:xfrm>
            <a:off x="951917" y="2223008"/>
            <a:ext cx="7833864" cy="646331"/>
          </a:xfrm>
          <a:prstGeom prst="rect">
            <a:avLst/>
          </a:prstGeom>
        </p:spPr>
        <p:txBody>
          <a:bodyPr wrap="square">
            <a:spAutoFit/>
          </a:bodyPr>
          <a:lstStyle/>
          <a:p>
            <a:r>
              <a:rPr lang="bn-IN" sz="3600" dirty="0">
                <a:latin typeface="NikoshBAN" pitchFamily="2" charset="0"/>
                <a:cs typeface="NikoshBAN" pitchFamily="2" charset="0"/>
              </a:rPr>
              <a:t>১। কবি  পরিচিতি বলতে পারবে </a:t>
            </a:r>
            <a:r>
              <a:rPr lang="en-US" sz="3600" dirty="0">
                <a:latin typeface="NikoshBAN" pitchFamily="2" charset="0"/>
                <a:cs typeface="NikoshBAN" pitchFamily="2" charset="0"/>
              </a:rPr>
              <a:t>; </a:t>
            </a:r>
            <a:r>
              <a:rPr lang="bn-IN" sz="3600" dirty="0">
                <a:latin typeface="NikoshBAN" pitchFamily="2" charset="0"/>
                <a:cs typeface="NikoshBAN" pitchFamily="2" charset="0"/>
              </a:rPr>
              <a:t> </a:t>
            </a:r>
          </a:p>
        </p:txBody>
      </p:sp>
      <p:sp>
        <p:nvSpPr>
          <p:cNvPr id="10" name="Rectangle 9"/>
          <p:cNvSpPr/>
          <p:nvPr/>
        </p:nvSpPr>
        <p:spPr>
          <a:xfrm>
            <a:off x="951917" y="3077225"/>
            <a:ext cx="9294636" cy="646331"/>
          </a:xfrm>
          <a:prstGeom prst="rect">
            <a:avLst/>
          </a:prstGeom>
        </p:spPr>
        <p:txBody>
          <a:bodyPr wrap="square">
            <a:spAutoFit/>
          </a:bodyPr>
          <a:lstStyle/>
          <a:p>
            <a:r>
              <a:rPr lang="bn-IN" sz="3600" dirty="0">
                <a:latin typeface="NikoshBAN" pitchFamily="2" charset="0"/>
                <a:cs typeface="NikoshBAN" pitchFamily="2" charset="0"/>
              </a:rPr>
              <a:t>২ । নতুন শব্দের অর্থ বলতে পারবে</a:t>
            </a:r>
            <a:r>
              <a:rPr lang="en-US" sz="3600" dirty="0">
                <a:latin typeface="NikoshBAN" pitchFamily="2" charset="0"/>
                <a:cs typeface="NikoshBAN" pitchFamily="2" charset="0"/>
              </a:rPr>
              <a:t> ;</a:t>
            </a:r>
            <a:endParaRPr lang="bn-IN" sz="3600" dirty="0">
              <a:latin typeface="NikoshBAN" pitchFamily="2" charset="0"/>
              <a:cs typeface="NikoshBAN" pitchFamily="2" charset="0"/>
            </a:endParaRPr>
          </a:p>
        </p:txBody>
      </p:sp>
      <p:sp>
        <p:nvSpPr>
          <p:cNvPr id="11" name="Rectangle 10"/>
          <p:cNvSpPr/>
          <p:nvPr/>
        </p:nvSpPr>
        <p:spPr>
          <a:xfrm>
            <a:off x="951916" y="3892843"/>
            <a:ext cx="9926615" cy="646331"/>
          </a:xfrm>
          <a:prstGeom prst="rect">
            <a:avLst/>
          </a:prstGeom>
        </p:spPr>
        <p:txBody>
          <a:bodyPr wrap="square">
            <a:spAutoFit/>
          </a:bodyPr>
          <a:lstStyle/>
          <a:p>
            <a:r>
              <a:rPr lang="bn-IN" sz="3600" dirty="0">
                <a:latin typeface="NikoshBAN" pitchFamily="2" charset="0"/>
                <a:cs typeface="NikoshBAN" pitchFamily="2" charset="0"/>
              </a:rPr>
              <a:t>৩। সনেট বা চতুর্দশপদী কবিতার বৈশিষ্ট্য </a:t>
            </a:r>
            <a:r>
              <a:rPr lang="en-US" sz="3600" dirty="0">
                <a:latin typeface="NikoshBAN" pitchFamily="2" charset="0"/>
                <a:cs typeface="NikoshBAN" pitchFamily="2" charset="0"/>
              </a:rPr>
              <a:t>ব্যাখ্যা করতে</a:t>
            </a:r>
            <a:r>
              <a:rPr lang="bn-IN" sz="3600" dirty="0">
                <a:latin typeface="NikoshBAN" pitchFamily="2" charset="0"/>
                <a:cs typeface="NikoshBAN" pitchFamily="2" charset="0"/>
              </a:rPr>
              <a:t> পারবে</a:t>
            </a:r>
            <a:r>
              <a:rPr lang="en-US" sz="3600" dirty="0">
                <a:latin typeface="NikoshBAN" pitchFamily="2" charset="0"/>
                <a:cs typeface="NikoshBAN" pitchFamily="2" charset="0"/>
              </a:rPr>
              <a:t> ;</a:t>
            </a:r>
            <a:r>
              <a:rPr lang="bn-IN" sz="3600" dirty="0">
                <a:latin typeface="NikoshBAN" pitchFamily="2" charset="0"/>
                <a:cs typeface="NikoshBAN" pitchFamily="2" charset="0"/>
              </a:rPr>
              <a:t> </a:t>
            </a:r>
          </a:p>
        </p:txBody>
      </p:sp>
      <p:sp>
        <p:nvSpPr>
          <p:cNvPr id="12" name="Rectangle 11"/>
          <p:cNvSpPr/>
          <p:nvPr/>
        </p:nvSpPr>
        <p:spPr>
          <a:xfrm>
            <a:off x="951917" y="4729090"/>
            <a:ext cx="9926615" cy="646331"/>
          </a:xfrm>
          <a:prstGeom prst="rect">
            <a:avLst/>
          </a:prstGeom>
        </p:spPr>
        <p:txBody>
          <a:bodyPr wrap="square">
            <a:spAutoFit/>
          </a:bodyPr>
          <a:lstStyle/>
          <a:p>
            <a:r>
              <a:rPr lang="bn-IN" sz="3600" dirty="0">
                <a:latin typeface="NikoshBAN" panose="02000000000000000000" pitchFamily="2" charset="0"/>
                <a:cs typeface="NikoshBAN" panose="02000000000000000000" pitchFamily="2" charset="0"/>
              </a:rPr>
              <a:t>৪। জন্মভূমির প্রতি গভীর মম</a:t>
            </a:r>
            <a:r>
              <a:rPr lang="en-US" sz="3600" dirty="0" err="1">
                <a:latin typeface="NikoshBAN" panose="02000000000000000000" pitchFamily="2" charset="0"/>
                <a:cs typeface="NikoshBAN" panose="02000000000000000000" pitchFamily="2" charset="0"/>
              </a:rPr>
              <a:t>ত্ব</a:t>
            </a:r>
            <a:r>
              <a:rPr lang="bn-IN" sz="3600" dirty="0">
                <a:latin typeface="NikoshBAN" panose="02000000000000000000" pitchFamily="2" charset="0"/>
                <a:cs typeface="NikoshBAN" panose="02000000000000000000" pitchFamily="2" charset="0"/>
              </a:rPr>
              <a:t>বোধ </a:t>
            </a:r>
            <a:r>
              <a:rPr lang="en-US" sz="3600" dirty="0">
                <a:latin typeface="NikoshBAN" panose="02000000000000000000" pitchFamily="2" charset="0"/>
                <a:cs typeface="NikoshBAN" panose="02000000000000000000" pitchFamily="2" charset="0"/>
              </a:rPr>
              <a:t>বিশ্লেষণ</a:t>
            </a:r>
            <a:r>
              <a:rPr lang="bn-IN" sz="3600" dirty="0">
                <a:latin typeface="NikoshBAN" panose="02000000000000000000" pitchFamily="2" charset="0"/>
                <a:cs typeface="NikoshBAN" panose="02000000000000000000" pitchFamily="2" charset="0"/>
              </a:rPr>
              <a:t> করতে  পারবে। </a:t>
            </a:r>
          </a:p>
        </p:txBody>
      </p:sp>
    </p:spTree>
    <p:extLst>
      <p:ext uri="{BB962C8B-B14F-4D97-AF65-F5344CB8AC3E}">
        <p14:creationId xmlns:p14="http://schemas.microsoft.com/office/powerpoint/2010/main" val="305136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Michael-Madhusudan-Dutt.jpg"/>
          <p:cNvPicPr>
            <a:picLocks noChangeAspect="1"/>
          </p:cNvPicPr>
          <p:nvPr/>
        </p:nvPicPr>
        <p:blipFill rotWithShape="1">
          <a:blip r:embed="rId2"/>
          <a:srcRect l="26718" r="25872" b="-1176"/>
          <a:stretch/>
        </p:blipFill>
        <p:spPr>
          <a:xfrm>
            <a:off x="4873660" y="2068281"/>
            <a:ext cx="2444681" cy="23942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Down Arrow Callout 8"/>
          <p:cNvSpPr/>
          <p:nvPr/>
        </p:nvSpPr>
        <p:spPr>
          <a:xfrm>
            <a:off x="5116314" y="181889"/>
            <a:ext cx="1959372" cy="1835468"/>
          </a:xfrm>
          <a:prstGeom prst="down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পরিচিতি</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ounded Rectangle 9"/>
          <p:cNvSpPr/>
          <p:nvPr/>
        </p:nvSpPr>
        <p:spPr>
          <a:xfrm>
            <a:off x="350524" y="435172"/>
            <a:ext cx="4038598" cy="1633109"/>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n>
                  <a:solidFill>
                    <a:schemeClr val="tx1"/>
                  </a:solidFill>
                </a:ln>
                <a:solidFill>
                  <a:schemeClr val="tx1"/>
                </a:solidFill>
                <a:latin typeface="NikoshBAN" pitchFamily="2" charset="0"/>
                <a:cs typeface="NikoshBAN" pitchFamily="2" charset="0"/>
              </a:rPr>
              <a:t>মৃত্যু-১৮৭৩ সালের ২৯ জুন ।</a:t>
            </a:r>
          </a:p>
          <a:p>
            <a:pPr algn="ctr"/>
            <a:r>
              <a:rPr lang="bn-IN" sz="2400" dirty="0">
                <a:ln>
                  <a:solidFill>
                    <a:schemeClr val="tx1"/>
                  </a:solidFill>
                </a:ln>
                <a:solidFill>
                  <a:schemeClr val="tx1"/>
                </a:solidFill>
                <a:latin typeface="NikoshBAN" pitchFamily="2" charset="0"/>
                <a:cs typeface="NikoshBAN" pitchFamily="2" charset="0"/>
              </a:rPr>
              <a:t>কলকাতার লেয়ার সার্কুলার রোডে তাকে সমাধিস্থ  করা হয়। </a:t>
            </a:r>
            <a:endParaRPr lang="en-US" sz="2400" dirty="0">
              <a:ln>
                <a:solidFill>
                  <a:schemeClr val="tx1"/>
                </a:solidFill>
              </a:ln>
              <a:solidFill>
                <a:schemeClr val="tx1"/>
              </a:solidFill>
              <a:latin typeface="NikoshBAN" pitchFamily="2" charset="0"/>
              <a:cs typeface="NikoshBAN" pitchFamily="2" charset="0"/>
            </a:endParaRPr>
          </a:p>
        </p:txBody>
      </p:sp>
      <p:sp>
        <p:nvSpPr>
          <p:cNvPr id="11" name="Rounded Rectangle 10"/>
          <p:cNvSpPr/>
          <p:nvPr/>
        </p:nvSpPr>
        <p:spPr>
          <a:xfrm>
            <a:off x="350524" y="2161311"/>
            <a:ext cx="3964354" cy="2484527"/>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bn-IN" b="1" dirty="0">
                <a:solidFill>
                  <a:schemeClr val="tx1"/>
                </a:solidFill>
                <a:latin typeface="Kalpurush" pitchFamily="2" charset="0"/>
                <a:cs typeface="Kalpurush" pitchFamily="2" charset="0"/>
              </a:rPr>
              <a:t>                </a:t>
            </a:r>
            <a:r>
              <a:rPr lang="bn-IN" sz="2800" b="1" dirty="0">
                <a:solidFill>
                  <a:schemeClr val="tx1"/>
                </a:solidFill>
                <a:latin typeface="NikoshBAN" panose="02000000000000000000" pitchFamily="2" charset="0"/>
                <a:cs typeface="NikoshBAN" panose="02000000000000000000" pitchFamily="2" charset="0"/>
              </a:rPr>
              <a:t>কাব্যগ্রন্থঃ  </a:t>
            </a:r>
          </a:p>
          <a:p>
            <a:pPr>
              <a:lnSpc>
                <a:spcPct val="80000"/>
              </a:lnSpc>
            </a:pPr>
            <a:r>
              <a:rPr lang="bn-IN" sz="2400" b="1" dirty="0">
                <a:solidFill>
                  <a:schemeClr val="tx1"/>
                </a:solidFill>
                <a:latin typeface="NikoshBAN" panose="02000000000000000000" pitchFamily="2" charset="0"/>
                <a:cs typeface="NikoshBAN" panose="02000000000000000000" pitchFamily="2" charset="0"/>
              </a:rPr>
              <a:t>মেঘনাদবধ কাব্য,</a:t>
            </a:r>
            <a:r>
              <a:rPr lang="en-US" sz="2400" b="1" dirty="0">
                <a:solidFill>
                  <a:schemeClr val="tx1"/>
                </a:solidFill>
                <a:latin typeface="NikoshBAN" panose="02000000000000000000" pitchFamily="2" charset="0"/>
                <a:cs typeface="NikoshBAN" panose="02000000000000000000" pitchFamily="2" charset="0"/>
              </a:rPr>
              <a:t> </a:t>
            </a:r>
            <a:r>
              <a:rPr lang="bn-IN" sz="2400" b="1" dirty="0">
                <a:solidFill>
                  <a:schemeClr val="tx1"/>
                </a:solidFill>
                <a:latin typeface="NikoshBAN" panose="02000000000000000000" pitchFamily="2" charset="0"/>
                <a:cs typeface="NikoshBAN" panose="02000000000000000000" pitchFamily="2" charset="0"/>
              </a:rPr>
              <a:t>চতুর্দশপদী কবিতাবলি,</a:t>
            </a:r>
            <a:r>
              <a:rPr lang="en-US" sz="2400" b="1" dirty="0">
                <a:solidFill>
                  <a:schemeClr val="tx1"/>
                </a:solidFill>
                <a:latin typeface="NikoshBAN" panose="02000000000000000000" pitchFamily="2" charset="0"/>
                <a:cs typeface="NikoshBAN" panose="02000000000000000000" pitchFamily="2" charset="0"/>
              </a:rPr>
              <a:t> </a:t>
            </a:r>
            <a:r>
              <a:rPr lang="bn-IN" sz="2400" b="1" dirty="0">
                <a:solidFill>
                  <a:schemeClr val="tx1"/>
                </a:solidFill>
                <a:latin typeface="NikoshBAN" panose="02000000000000000000" pitchFamily="2" charset="0"/>
                <a:cs typeface="NikoshBAN" panose="02000000000000000000" pitchFamily="2" charset="0"/>
              </a:rPr>
              <a:t>তিলোত্তমাসম্ভব কাব্য, বীরাঙ্গনা কাব্য, ব্রজাঙ্গনা কাব্য</a:t>
            </a:r>
            <a:r>
              <a:rPr lang="en-US" sz="2400" b="1" dirty="0">
                <a:solidFill>
                  <a:schemeClr val="tx1"/>
                </a:solidFill>
                <a:latin typeface="NikoshBAN" panose="02000000000000000000" pitchFamily="2" charset="0"/>
                <a:cs typeface="NikoshBAN" panose="02000000000000000000" pitchFamily="2" charset="0"/>
              </a:rPr>
              <a:t>।</a:t>
            </a:r>
            <a:endParaRPr lang="bn-IN" sz="2400" b="1" dirty="0">
              <a:solidFill>
                <a:schemeClr val="tx1"/>
              </a:solidFill>
              <a:latin typeface="NikoshBAN" panose="02000000000000000000" pitchFamily="2" charset="0"/>
              <a:cs typeface="NikoshBAN" panose="02000000000000000000" pitchFamily="2" charset="0"/>
            </a:endParaRPr>
          </a:p>
          <a:p>
            <a:pPr>
              <a:lnSpc>
                <a:spcPct val="80000"/>
              </a:lnSpc>
            </a:pPr>
            <a:r>
              <a:rPr lang="bn-IN" sz="2400" b="1" dirty="0">
                <a:solidFill>
                  <a:schemeClr val="tx1"/>
                </a:solidFill>
                <a:latin typeface="NikoshBAN" panose="02000000000000000000" pitchFamily="2" charset="0"/>
                <a:cs typeface="NikoshBAN" panose="02000000000000000000" pitchFamily="2" charset="0"/>
              </a:rPr>
              <a:t>নাটক---কৃষ্ণকুমারী,শর্মিষ্ঠা,পদ্মাবতী,মায়াকানন</a:t>
            </a:r>
            <a:endParaRPr lang="ms-MY" sz="2400" b="1" dirty="0">
              <a:latin typeface="NikoshBAN" panose="02000000000000000000" pitchFamily="2" charset="0"/>
              <a:cs typeface="NikoshBAN" panose="02000000000000000000" pitchFamily="2" charset="0"/>
            </a:endParaRPr>
          </a:p>
        </p:txBody>
      </p:sp>
      <p:sp>
        <p:nvSpPr>
          <p:cNvPr id="12" name="Rounded Rectangle 11"/>
          <p:cNvSpPr/>
          <p:nvPr/>
        </p:nvSpPr>
        <p:spPr>
          <a:xfrm>
            <a:off x="350524" y="4790957"/>
            <a:ext cx="4038598" cy="1701596"/>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b="1" dirty="0">
                <a:solidFill>
                  <a:schemeClr val="tx1"/>
                </a:solidFill>
                <a:latin typeface="NikoshBAN" panose="02000000000000000000" pitchFamily="2" charset="0"/>
                <a:cs typeface="NikoshBAN" panose="02000000000000000000" pitchFamily="2" charset="0"/>
              </a:rPr>
              <a:t>প্রথম জীবনে আইন পেশায় জড়িত থাকলেও পরে লেখালেখি করে জীবিকা নির্বাহ করতেন। </a:t>
            </a:r>
            <a:endParaRPr lang="ms-MY" sz="2400" b="1" dirty="0">
              <a:solidFill>
                <a:schemeClr val="tx1"/>
              </a:solidFill>
              <a:latin typeface="NikoshBAN" panose="02000000000000000000" pitchFamily="2" charset="0"/>
              <a:cs typeface="NikoshBAN" panose="02000000000000000000" pitchFamily="2" charset="0"/>
            </a:endParaRPr>
          </a:p>
        </p:txBody>
      </p:sp>
      <p:sp>
        <p:nvSpPr>
          <p:cNvPr id="14" name="Rounded Rectangle 13"/>
          <p:cNvSpPr/>
          <p:nvPr/>
        </p:nvSpPr>
        <p:spPr>
          <a:xfrm>
            <a:off x="4638714" y="5095168"/>
            <a:ext cx="3459644" cy="1409209"/>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b="1" dirty="0">
                <a:solidFill>
                  <a:schemeClr val="tx1"/>
                </a:solidFill>
                <a:latin typeface="NikoshBAN" panose="02000000000000000000" pitchFamily="2" charset="0"/>
                <a:cs typeface="NikoshBAN" panose="02000000000000000000" pitchFamily="2" charset="0"/>
              </a:rPr>
              <a:t>১৮৪২ সালে খ্রীষ্টান ধর্ম গ্রহণ করেন</a:t>
            </a:r>
            <a:r>
              <a:rPr lang="en-US" sz="2400" b="1" dirty="0">
                <a:solidFill>
                  <a:schemeClr val="tx1"/>
                </a:solidFill>
                <a:latin typeface="NikoshBAN" panose="02000000000000000000" pitchFamily="2" charset="0"/>
                <a:cs typeface="NikoshBAN" panose="02000000000000000000" pitchFamily="2" charset="0"/>
              </a:rPr>
              <a:t>।</a:t>
            </a:r>
            <a:endParaRPr lang="ms-MY" sz="2400" b="1" dirty="0">
              <a:solidFill>
                <a:schemeClr val="tx1"/>
              </a:solidFill>
              <a:latin typeface="NikoshBAN" panose="02000000000000000000" pitchFamily="2" charset="0"/>
              <a:cs typeface="NikoshBAN" panose="02000000000000000000" pitchFamily="2" charset="0"/>
            </a:endParaRPr>
          </a:p>
        </p:txBody>
      </p:sp>
      <p:sp>
        <p:nvSpPr>
          <p:cNvPr id="15" name="Rounded Rectangle 14"/>
          <p:cNvSpPr/>
          <p:nvPr/>
        </p:nvSpPr>
        <p:spPr>
          <a:xfrm>
            <a:off x="8796114" y="2445972"/>
            <a:ext cx="3043492" cy="1701596"/>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ln>
                  <a:solidFill>
                    <a:schemeClr val="tx1"/>
                  </a:solidFill>
                </a:ln>
                <a:solidFill>
                  <a:srgbClr val="002060"/>
                </a:solidFill>
                <a:latin typeface="NikoshBAN" pitchFamily="2" charset="0"/>
                <a:cs typeface="NikoshBAN" pitchFamily="2" charset="0"/>
              </a:rPr>
              <a:t>জন্মস্থান – </a:t>
            </a:r>
          </a:p>
          <a:p>
            <a:pPr algn="ctr"/>
            <a:r>
              <a:rPr lang="bn-IN" sz="2400" b="1" dirty="0">
                <a:ln>
                  <a:solidFill>
                    <a:schemeClr val="tx1"/>
                  </a:solidFill>
                </a:ln>
                <a:solidFill>
                  <a:srgbClr val="002060"/>
                </a:solidFill>
                <a:latin typeface="NikoshBAN" pitchFamily="2" charset="0"/>
                <a:cs typeface="NikoshBAN" pitchFamily="2" charset="0"/>
              </a:rPr>
              <a:t>যশোর জেলার সাগরদাঁড়ি গ্রামে </a:t>
            </a:r>
            <a:endParaRPr lang="en-US" sz="2400" b="1" dirty="0"/>
          </a:p>
        </p:txBody>
      </p:sp>
      <p:sp>
        <p:nvSpPr>
          <p:cNvPr id="16" name="Rounded Rectangle 15"/>
          <p:cNvSpPr/>
          <p:nvPr/>
        </p:nvSpPr>
        <p:spPr>
          <a:xfrm>
            <a:off x="8796114" y="500034"/>
            <a:ext cx="3043492" cy="1555185"/>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ln>
                  <a:solidFill>
                    <a:schemeClr val="tx1"/>
                  </a:solidFill>
                </a:ln>
                <a:solidFill>
                  <a:srgbClr val="002060"/>
                </a:solidFill>
                <a:latin typeface="NikoshBAN" pitchFamily="2" charset="0"/>
                <a:cs typeface="NikoshBAN" pitchFamily="2" charset="0"/>
              </a:rPr>
              <a:t>জন্মঃ</a:t>
            </a:r>
            <a:endParaRPr lang="bn-IN" sz="2800" dirty="0">
              <a:ln>
                <a:solidFill>
                  <a:schemeClr val="tx1"/>
                </a:solidFill>
              </a:ln>
              <a:solidFill>
                <a:srgbClr val="002060"/>
              </a:solidFill>
              <a:latin typeface="NikoshBAN" pitchFamily="2" charset="0"/>
              <a:cs typeface="NikoshBAN" pitchFamily="2" charset="0"/>
            </a:endParaRPr>
          </a:p>
          <a:p>
            <a:pPr algn="ctr"/>
            <a:r>
              <a:rPr lang="bn-IN" sz="2400" b="1" dirty="0">
                <a:solidFill>
                  <a:schemeClr val="tx1"/>
                </a:solidFill>
                <a:latin typeface="NikoshBAN" panose="02000000000000000000" pitchFamily="2" charset="0"/>
                <a:cs typeface="NikoshBAN" panose="02000000000000000000" pitchFamily="2" charset="0"/>
              </a:rPr>
              <a:t>১৮২৪ সালের ২৫ জানুয়ারি </a:t>
            </a:r>
            <a:endParaRPr lang="ms-MY" sz="2400" b="1"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4859950" y="4412006"/>
            <a:ext cx="3017173" cy="584775"/>
          </a:xfrm>
          <a:prstGeom prst="rect">
            <a:avLst/>
          </a:prstGeom>
        </p:spPr>
        <p:txBody>
          <a:bodyPr wrap="none">
            <a:spAutoFit/>
          </a:bodyPr>
          <a:lstStyle/>
          <a:p>
            <a:r>
              <a:rPr lang="bn-IN" sz="3200" dirty="0">
                <a:ln>
                  <a:solidFill>
                    <a:schemeClr val="tx1"/>
                  </a:solidFill>
                </a:ln>
                <a:effectLst>
                  <a:innerShdw blurRad="63500" dist="50800">
                    <a:prstClr val="black">
                      <a:alpha val="50000"/>
                    </a:prstClr>
                  </a:innerShdw>
                </a:effectLst>
                <a:latin typeface="NikoshBAN" pitchFamily="2" charset="0"/>
                <a:cs typeface="NikoshBAN" pitchFamily="2" charset="0"/>
              </a:rPr>
              <a:t>মাইকেল মধুসূদন  দত্ত </a:t>
            </a:r>
            <a:endParaRPr lang="en-US" sz="3200" dirty="0">
              <a:ln>
                <a:solidFill>
                  <a:schemeClr val="tx1"/>
                </a:solidFill>
              </a:ln>
              <a:effectLst>
                <a:innerShdw blurRad="63500" dist="50800">
                  <a:prstClr val="black">
                    <a:alpha val="50000"/>
                  </a:prstClr>
                </a:innerShdw>
              </a:effectLst>
              <a:latin typeface="NikoshBAN" pitchFamily="2" charset="0"/>
              <a:cs typeface="NikoshBAN" pitchFamily="2" charset="0"/>
            </a:endParaRPr>
          </a:p>
        </p:txBody>
      </p:sp>
      <p:sp>
        <p:nvSpPr>
          <p:cNvPr id="17" name="Rounded Rectangle 14">
            <a:extLst>
              <a:ext uri="{FF2B5EF4-FFF2-40B4-BE49-F238E27FC236}">
                <a16:creationId xmlns:a16="http://schemas.microsoft.com/office/drawing/2014/main" xmlns="" id="{3FDCA1DD-92FA-4D5E-B24C-FFB292D04435}"/>
              </a:ext>
            </a:extLst>
          </p:cNvPr>
          <p:cNvSpPr/>
          <p:nvPr/>
        </p:nvSpPr>
        <p:spPr>
          <a:xfrm>
            <a:off x="8796114" y="4790957"/>
            <a:ext cx="3043492" cy="1701596"/>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a:solidFill>
                  <a:schemeClr val="bg2">
                    <a:lumMod val="10000"/>
                  </a:schemeClr>
                </a:solidFill>
                <a:latin typeface="NikoshBAN" panose="02000000000000000000" pitchFamily="2" charset="0"/>
                <a:cs typeface="NikoshBAN" panose="02000000000000000000" pitchFamily="2" charset="0"/>
              </a:rPr>
              <a:t>পিতা-  রাজ নারায়ণ দত্ত </a:t>
            </a:r>
          </a:p>
          <a:p>
            <a:pPr algn="ctr"/>
            <a:r>
              <a:rPr lang="bn-IN" sz="2400" b="1" dirty="0">
                <a:solidFill>
                  <a:schemeClr val="bg2">
                    <a:lumMod val="10000"/>
                  </a:schemeClr>
                </a:solidFill>
                <a:latin typeface="NikoshBAN" panose="02000000000000000000" pitchFamily="2" charset="0"/>
                <a:cs typeface="NikoshBAN" panose="02000000000000000000" pitchFamily="2" charset="0"/>
              </a:rPr>
              <a:t>মাতা- জাহ্নবী দেবী </a:t>
            </a:r>
            <a:endParaRPr lang="en-US" sz="2400" b="1" dirty="0">
              <a:solidFill>
                <a:schemeClr val="tx1">
                  <a:lumMod val="85000"/>
                  <a:lumOff val="1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682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out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out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P spid="2"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2959149" y="484883"/>
            <a:ext cx="5708437" cy="1015663"/>
          </a:xfrm>
          <a:prstGeom prst="rect">
            <a:avLst/>
          </a:prstGeom>
        </p:spPr>
        <p:txBody>
          <a:bodyPr wrap="square">
            <a:spAutoFit/>
          </a:bodyPr>
          <a:lstStyle/>
          <a:p>
            <a:pPr algn="ctr">
              <a:defRPr/>
            </a:pPr>
            <a:r>
              <a:rPr lang="bn-IN" sz="6000" dirty="0">
                <a:effectLst>
                  <a:glow rad="228600">
                    <a:schemeClr val="accent4">
                      <a:satMod val="175000"/>
                      <a:alpha val="40000"/>
                    </a:schemeClr>
                  </a:glow>
                </a:effectLst>
                <a:latin typeface="NikoshBAN" pitchFamily="2" charset="0"/>
                <a:cs typeface="NikoshBAN" pitchFamily="2" charset="0"/>
              </a:rPr>
              <a:t>একক</a:t>
            </a:r>
            <a:r>
              <a:rPr lang="en-US" sz="6000" dirty="0">
                <a:effectLst>
                  <a:glow rad="228600">
                    <a:schemeClr val="accent4">
                      <a:satMod val="175000"/>
                      <a:alpha val="40000"/>
                    </a:schemeClr>
                  </a:glow>
                </a:effectLst>
                <a:latin typeface="NikoshBAN" pitchFamily="2" charset="0"/>
                <a:cs typeface="NikoshBAN" pitchFamily="2" charset="0"/>
              </a:rPr>
              <a:t> কাজ</a:t>
            </a:r>
            <a:endParaRPr lang="bn-BD" sz="6000" dirty="0">
              <a:effectLst>
                <a:glow rad="228600">
                  <a:schemeClr val="accent4">
                    <a:satMod val="175000"/>
                    <a:alpha val="40000"/>
                  </a:schemeClr>
                </a:glow>
              </a:effectLst>
              <a:latin typeface="NikoshBAN" pitchFamily="2" charset="0"/>
              <a:cs typeface="NikoshBAN" pitchFamily="2" charset="0"/>
            </a:endParaRPr>
          </a:p>
        </p:txBody>
      </p:sp>
      <p:sp>
        <p:nvSpPr>
          <p:cNvPr id="9" name="Rectangle 8"/>
          <p:cNvSpPr/>
          <p:nvPr/>
        </p:nvSpPr>
        <p:spPr>
          <a:xfrm>
            <a:off x="-1142928" y="5234531"/>
            <a:ext cx="11359299" cy="646331"/>
          </a:xfrm>
          <a:prstGeom prst="rect">
            <a:avLst/>
          </a:prstGeom>
        </p:spPr>
        <p:txBody>
          <a:bodyPr wrap="square">
            <a:spAutoFit/>
          </a:bodyPr>
          <a:lstStyle/>
          <a:p>
            <a:pPr algn="ctr"/>
            <a:r>
              <a:rPr lang="bn-IN" sz="36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মাইকেল মধুসূদন দত্ত</a:t>
            </a:r>
            <a:r>
              <a:rPr lang="en-US" sz="36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ের</a:t>
            </a:r>
            <a:r>
              <a:rPr lang="bn-IN" sz="36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36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কয়েকটি কাব্যগ্রন্থের নাম লিখ? </a:t>
            </a:r>
            <a:r>
              <a:rPr lang="bn-IN" sz="36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endParaRPr lang="en-US" sz="36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1" name="Picture 10">
            <a:extLst>
              <a:ext uri="{FF2B5EF4-FFF2-40B4-BE49-F238E27FC236}">
                <a16:creationId xmlns:a16="http://schemas.microsoft.com/office/drawing/2014/main" xmlns="" id="{484DB028-610A-48D3-A40A-24C1F8C6F75E}"/>
              </a:ext>
            </a:extLst>
          </p:cNvPr>
          <p:cNvPicPr>
            <a:picLocks noChangeAspect="1"/>
          </p:cNvPicPr>
          <p:nvPr/>
        </p:nvPicPr>
        <p:blipFill rotWithShape="1">
          <a:blip r:embed="rId2">
            <a:extLst>
              <a:ext uri="{28A0092B-C50C-407E-A947-70E740481C1C}">
                <a14:useLocalDpi xmlns:a14="http://schemas.microsoft.com/office/drawing/2010/main" val="0"/>
              </a:ext>
            </a:extLst>
          </a:blip>
          <a:srcRect b="9877"/>
          <a:stretch/>
        </p:blipFill>
        <p:spPr>
          <a:xfrm>
            <a:off x="7762472" y="1609466"/>
            <a:ext cx="3628421" cy="2396348"/>
          </a:xfrm>
          <a:prstGeom prst="rect">
            <a:avLst/>
          </a:prstGeom>
          <a:ln w="38100">
            <a:solidFill>
              <a:srgbClr val="002060"/>
            </a:solidFill>
          </a:ln>
        </p:spPr>
      </p:pic>
    </p:spTree>
    <p:extLst>
      <p:ext uri="{BB962C8B-B14F-4D97-AF65-F5344CB8AC3E}">
        <p14:creationId xmlns:p14="http://schemas.microsoft.com/office/powerpoint/2010/main" val="249924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131216" y="299971"/>
            <a:ext cx="8653806" cy="923330"/>
          </a:xfrm>
          <a:prstGeom prst="rect">
            <a:avLst/>
          </a:prstGeom>
        </p:spPr>
        <p:txBody>
          <a:bodyPr wrap="square">
            <a:spAutoFit/>
          </a:bodyPr>
          <a:lstStyle/>
          <a:p>
            <a:pPr algn="ctr"/>
            <a:r>
              <a:rPr lang="bn-BD" sz="5400" b="1" dirty="0">
                <a:ln w="11430">
                  <a:noFill/>
                </a:ln>
                <a:effectLst>
                  <a:outerShdw blurRad="50800" dist="39000" dir="5460000" algn="tl">
                    <a:srgbClr val="000000">
                      <a:alpha val="38000"/>
                    </a:srgbClr>
                  </a:outerShdw>
                </a:effectLst>
                <a:latin typeface="NikoshBAN" pitchFamily="2" charset="0"/>
                <a:cs typeface="NikoshBAN" pitchFamily="2" charset="0"/>
              </a:rPr>
              <a:t>আদর্শ পাঠ </a:t>
            </a:r>
          </a:p>
        </p:txBody>
      </p:sp>
      <p:sp>
        <p:nvSpPr>
          <p:cNvPr id="9" name="Rectangle 8"/>
          <p:cNvSpPr/>
          <p:nvPr/>
        </p:nvSpPr>
        <p:spPr>
          <a:xfrm>
            <a:off x="6852757" y="1578494"/>
            <a:ext cx="4604726" cy="1200329"/>
          </a:xfrm>
          <a:prstGeom prst="rect">
            <a:avLst/>
          </a:prstGeom>
        </p:spPr>
        <p:txBody>
          <a:bodyPr wrap="square">
            <a:spAutoFit/>
          </a:bodyPr>
          <a:lstStyle/>
          <a:p>
            <a:r>
              <a:rPr lang="en-US" sz="3600" dirty="0">
                <a:ln>
                  <a:solidFill>
                    <a:schemeClr val="tx1"/>
                  </a:solidFill>
                </a:ln>
                <a:effectLst>
                  <a:innerShdw blurRad="63500" dist="50800">
                    <a:prstClr val="black">
                      <a:alpha val="50000"/>
                    </a:prstClr>
                  </a:innerShdw>
                </a:effectLst>
                <a:latin typeface="NikoshBAN" pitchFamily="2" charset="0"/>
                <a:cs typeface="NikoshBAN" pitchFamily="2" charset="0"/>
              </a:rPr>
              <a:t>কপোতাক্ষ নদ</a:t>
            </a:r>
          </a:p>
          <a:p>
            <a:r>
              <a:rPr lang="bn-IN" sz="3600" dirty="0">
                <a:ln>
                  <a:solidFill>
                    <a:schemeClr val="tx1"/>
                  </a:solidFill>
                </a:ln>
                <a:effectLst>
                  <a:innerShdw blurRad="63500" dist="50800">
                    <a:prstClr val="black">
                      <a:alpha val="50000"/>
                    </a:prstClr>
                  </a:innerShdw>
                </a:effectLst>
                <a:latin typeface="NikoshBAN" pitchFamily="2" charset="0"/>
                <a:cs typeface="NikoshBAN" pitchFamily="2" charset="0"/>
              </a:rPr>
              <a:t>মাইকেল মধুসূদন  দত্ত </a:t>
            </a:r>
            <a:endParaRPr lang="en-US" sz="3600" dirty="0">
              <a:ln>
                <a:solidFill>
                  <a:schemeClr val="tx1"/>
                </a:solidFill>
              </a:ln>
              <a:effectLst>
                <a:innerShdw blurRad="63500" dist="50800">
                  <a:prstClr val="black">
                    <a:alpha val="50000"/>
                  </a:prstClr>
                </a:innerShdw>
              </a:effectLst>
              <a:latin typeface="NikoshBAN" pitchFamily="2" charset="0"/>
              <a:cs typeface="NikoshBAN" pitchFamily="2" charset="0"/>
            </a:endParaRPr>
          </a:p>
        </p:txBody>
      </p:sp>
      <p:graphicFrame>
        <p:nvGraphicFramePr>
          <p:cNvPr id="10" name="Object 9">
            <a:hlinkClick r:id="" action="ppaction://ole?verb=0"/>
            <a:extLst>
              <a:ext uri="{FF2B5EF4-FFF2-40B4-BE49-F238E27FC236}">
                <a16:creationId xmlns:a16="http://schemas.microsoft.com/office/drawing/2014/main" xmlns="" id="{0D5D0686-A9FF-451D-BC68-175A61E68BC6}"/>
              </a:ext>
            </a:extLst>
          </p:cNvPr>
          <p:cNvGraphicFramePr>
            <a:graphicFrameLocks noChangeAspect="1"/>
          </p:cNvGraphicFramePr>
          <p:nvPr>
            <p:extLst>
              <p:ext uri="{D42A27DB-BD31-4B8C-83A1-F6EECF244321}">
                <p14:modId xmlns:p14="http://schemas.microsoft.com/office/powerpoint/2010/main" val="572815009"/>
              </p:ext>
            </p:extLst>
          </p:nvPr>
        </p:nvGraphicFramePr>
        <p:xfrm>
          <a:off x="6032500" y="4757738"/>
          <a:ext cx="5921375" cy="438150"/>
        </p:xfrm>
        <a:graphic>
          <a:graphicData uri="http://schemas.openxmlformats.org/presentationml/2006/ole">
            <mc:AlternateContent xmlns:mc="http://schemas.openxmlformats.org/markup-compatibility/2006">
              <mc:Choice xmlns:v="urn:schemas-microsoft-com:vml" Requires="v">
                <p:oleObj spid="_x0000_s1029" name="Packager Shell Object" showAsIcon="1" r:id="rId3" imgW="5921280" imgH="437400" progId="Package">
                  <p:embed/>
                </p:oleObj>
              </mc:Choice>
              <mc:Fallback>
                <p:oleObj name="Packager Shell Object" showAsIcon="1" r:id="rId3" imgW="5921280" imgH="437400" progId="Package">
                  <p:embed/>
                  <p:pic>
                    <p:nvPicPr>
                      <p:cNvPr id="0" name=""/>
                      <p:cNvPicPr/>
                      <p:nvPr/>
                    </p:nvPicPr>
                    <p:blipFill>
                      <a:blip r:embed="rId4"/>
                      <a:stretch>
                        <a:fillRect/>
                      </a:stretch>
                    </p:blipFill>
                    <p:spPr>
                      <a:xfrm>
                        <a:off x="6032500" y="4757738"/>
                        <a:ext cx="5921375" cy="438150"/>
                      </a:xfrm>
                      <a:prstGeom prst="rect">
                        <a:avLst/>
                      </a:prstGeom>
                      <a:ln w="76200">
                        <a:solidFill>
                          <a:srgbClr val="7030A0"/>
                        </a:solidFill>
                      </a:ln>
                    </p:spPr>
                  </p:pic>
                </p:oleObj>
              </mc:Fallback>
            </mc:AlternateContent>
          </a:graphicData>
        </a:graphic>
      </p:graphicFrame>
      <p:sp>
        <p:nvSpPr>
          <p:cNvPr id="12" name="TextBox 11">
            <a:extLst>
              <a:ext uri="{FF2B5EF4-FFF2-40B4-BE49-F238E27FC236}">
                <a16:creationId xmlns:a16="http://schemas.microsoft.com/office/drawing/2014/main" xmlns="" id="{EDCB8E7F-BB75-4E77-A3A5-35350BF86015}"/>
              </a:ext>
            </a:extLst>
          </p:cNvPr>
          <p:cNvSpPr txBox="1"/>
          <p:nvPr/>
        </p:nvSpPr>
        <p:spPr>
          <a:xfrm>
            <a:off x="6719422" y="3220453"/>
            <a:ext cx="4485809" cy="584775"/>
          </a:xfrm>
          <a:prstGeom prst="rect">
            <a:avLst/>
          </a:prstGeom>
          <a:noFill/>
        </p:spPr>
        <p:txBody>
          <a:bodyPr wrap="square" rtlCol="0">
            <a:spAutoFit/>
          </a:bodyPr>
          <a:lstStyle/>
          <a:p>
            <a:pPr algn="ctr"/>
            <a:r>
              <a:rPr lang="en-US" sz="3200" dirty="0">
                <a:latin typeface="NikoshBAN" panose="02000000000000000000" pitchFamily="2" charset="0"/>
                <a:cs typeface="NikoshBAN" panose="02000000000000000000" pitchFamily="2" charset="0"/>
              </a:rPr>
              <a:t>এস আমরা কবিতাটির আবৃতি শুনি</a:t>
            </a:r>
          </a:p>
        </p:txBody>
      </p:sp>
      <p:pic>
        <p:nvPicPr>
          <p:cNvPr id="14" name="Picture 13">
            <a:extLst>
              <a:ext uri="{FF2B5EF4-FFF2-40B4-BE49-F238E27FC236}">
                <a16:creationId xmlns:a16="http://schemas.microsoft.com/office/drawing/2014/main" xmlns="" id="{FC126DA4-AF75-494B-96D2-BAC8E6DD90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643" y="1431187"/>
            <a:ext cx="4872010" cy="3578531"/>
          </a:xfrm>
          <a:prstGeom prst="rect">
            <a:avLst/>
          </a:prstGeom>
        </p:spPr>
      </p:pic>
    </p:spTree>
    <p:extLst>
      <p:ext uri="{BB962C8B-B14F-4D97-AF65-F5344CB8AC3E}">
        <p14:creationId xmlns:p14="http://schemas.microsoft.com/office/powerpoint/2010/main" val="15752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iterate type="wd">
                                    <p:tmPct val="10000"/>
                                  </p:iterate>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1000"/>
                                        <p:tgtEl>
                                          <p:spTgt spid="9">
                                            <p:txEl>
                                              <p:pRg st="0" end="0"/>
                                            </p:txEl>
                                          </p:spTgt>
                                        </p:tgtEl>
                                      </p:cBhvr>
                                    </p:animEffect>
                                  </p:childTnLst>
                                </p:cTn>
                              </p:par>
                            </p:childTnLst>
                          </p:cTn>
                        </p:par>
                        <p:par>
                          <p:cTn id="14" fill="hold">
                            <p:stCondLst>
                              <p:cond delay="1100"/>
                            </p:stCondLst>
                            <p:childTnLst>
                              <p:par>
                                <p:cTn id="15" presetID="22" presetClass="entr" presetSubtype="8"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1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16" presetClass="entr" presetSubtype="37"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54"/>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a:off x="0" y="0"/>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11155052" y="572678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47134" y="5773918"/>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5400000">
            <a:off x="11107918" y="-47134"/>
            <a:ext cx="1036948" cy="1131216"/>
          </a:xfrm>
          <a:prstGeom prst="halfFrame">
            <a:avLst>
              <a:gd name="adj1" fmla="val 14242"/>
              <a:gd name="adj2" fmla="val 14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235670" y="1131216"/>
            <a:ext cx="11811785" cy="2308324"/>
          </a:xfrm>
          <a:prstGeom prst="rect">
            <a:avLst/>
          </a:prstGeom>
        </p:spPr>
        <p:txBody>
          <a:bodyPr wrap="square">
            <a:spAutoFit/>
          </a:bodyPr>
          <a:lstStyle/>
          <a:p>
            <a:pPr algn="ctr"/>
            <a:r>
              <a:rPr lang="bn-IN" sz="3600" dirty="0">
                <a:latin typeface="NikoshBAN" panose="02000000000000000000" pitchFamily="2" charset="0"/>
                <a:cs typeface="NikoshBAN" panose="02000000000000000000" pitchFamily="2" charset="0"/>
              </a:rPr>
              <a:t>সতত,হে নদ,তুমি পড় মোর মনে! </a:t>
            </a:r>
          </a:p>
          <a:p>
            <a:pPr algn="ctr"/>
            <a:r>
              <a:rPr lang="bn-IN" sz="3600" dirty="0">
                <a:latin typeface="NikoshBAN" panose="02000000000000000000" pitchFamily="2" charset="0"/>
                <a:cs typeface="NikoshBAN" panose="02000000000000000000" pitchFamily="2" charset="0"/>
              </a:rPr>
              <a:t>সতত তোমার কথা ভাবি এ বিরলে; </a:t>
            </a:r>
          </a:p>
          <a:p>
            <a:pPr algn="ctr"/>
            <a:r>
              <a:rPr lang="bn-IN" sz="3600" dirty="0">
                <a:latin typeface="NikoshBAN" panose="02000000000000000000" pitchFamily="2" charset="0"/>
                <a:cs typeface="NikoshBAN" panose="02000000000000000000" pitchFamily="2" charset="0"/>
              </a:rPr>
              <a:t>সতত ( যেমতি লোক নিশার স্বপনে </a:t>
            </a:r>
          </a:p>
          <a:p>
            <a:pPr algn="ctr"/>
            <a:r>
              <a:rPr lang="bn-IN" sz="3600" dirty="0">
                <a:latin typeface="NikoshBAN" panose="02000000000000000000" pitchFamily="2" charset="0"/>
                <a:cs typeface="NikoshBAN" panose="02000000000000000000" pitchFamily="2" charset="0"/>
              </a:rPr>
              <a:t>শোনে মায়া-মন্ত্রধ্বনি) তব কলকলে </a:t>
            </a:r>
          </a:p>
        </p:txBody>
      </p:sp>
      <p:pic>
        <p:nvPicPr>
          <p:cNvPr id="8" name="Picture 7" descr="kopotakkho-nod_rbnews24.gif"/>
          <p:cNvPicPr>
            <a:picLocks noChangeAspect="1"/>
          </p:cNvPicPr>
          <p:nvPr/>
        </p:nvPicPr>
        <p:blipFill>
          <a:blip r:embed="rId2"/>
          <a:stretch>
            <a:fillRect/>
          </a:stretch>
        </p:blipFill>
        <p:spPr>
          <a:xfrm>
            <a:off x="851931" y="3664813"/>
            <a:ext cx="4127968" cy="2745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4" name="Group 13">
            <a:extLst>
              <a:ext uri="{FF2B5EF4-FFF2-40B4-BE49-F238E27FC236}">
                <a16:creationId xmlns:a16="http://schemas.microsoft.com/office/drawing/2014/main" xmlns="" id="{C2201C39-E38B-4168-BB1C-7C7931519116}"/>
              </a:ext>
            </a:extLst>
          </p:cNvPr>
          <p:cNvGrpSpPr/>
          <p:nvPr/>
        </p:nvGrpSpPr>
        <p:grpSpPr>
          <a:xfrm>
            <a:off x="7068295" y="3664813"/>
            <a:ext cx="4271774" cy="2843688"/>
            <a:chOff x="2711894" y="770977"/>
            <a:chExt cx="4271774" cy="2762831"/>
          </a:xfrm>
        </p:grpSpPr>
        <p:pic>
          <p:nvPicPr>
            <p:cNvPr id="13" name="Picture 12">
              <a:extLst>
                <a:ext uri="{FF2B5EF4-FFF2-40B4-BE49-F238E27FC236}">
                  <a16:creationId xmlns:a16="http://schemas.microsoft.com/office/drawing/2014/main" xmlns="" id="{D65A1939-A844-426E-87B6-666315BA3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894" y="770977"/>
              <a:ext cx="4271774" cy="2700026"/>
            </a:xfrm>
            <a:prstGeom prst="rect">
              <a:avLst/>
            </a:prstGeom>
          </p:spPr>
        </p:pic>
        <p:pic>
          <p:nvPicPr>
            <p:cNvPr id="11" name="Picture 10">
              <a:extLst>
                <a:ext uri="{FF2B5EF4-FFF2-40B4-BE49-F238E27FC236}">
                  <a16:creationId xmlns:a16="http://schemas.microsoft.com/office/drawing/2014/main" xmlns="" id="{9920D44A-7CFA-4FD1-B08D-632F23F4F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4182" y="1669687"/>
              <a:ext cx="2774506" cy="1864121"/>
            </a:xfrm>
            <a:prstGeom prst="rect">
              <a:avLst/>
            </a:prstGeom>
          </p:spPr>
        </p:pic>
      </p:grpSp>
    </p:spTree>
    <p:extLst>
      <p:ext uri="{BB962C8B-B14F-4D97-AF65-F5344CB8AC3E}">
        <p14:creationId xmlns:p14="http://schemas.microsoft.com/office/powerpoint/2010/main" val="83084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635</Words>
  <Application>Microsoft Office PowerPoint</Application>
  <PresentationFormat>Widescreen</PresentationFormat>
  <Paragraphs>93</Paragraphs>
  <Slides>20</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Calibri Light</vt:lpstr>
      <vt:lpstr>Kalpurush</vt:lpstr>
      <vt:lpstr>NikoshBAN</vt:lpstr>
      <vt:lpstr>NikoshLightBAN</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ACT</dc:creator>
  <cp:lastModifiedBy>ACT</cp:lastModifiedBy>
  <cp:revision>189</cp:revision>
  <dcterms:created xsi:type="dcterms:W3CDTF">2021-07-03T15:59:19Z</dcterms:created>
  <dcterms:modified xsi:type="dcterms:W3CDTF">2021-07-08T15:18:10Z</dcterms:modified>
</cp:coreProperties>
</file>