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81" r:id="rId3"/>
    <p:sldId id="282" r:id="rId4"/>
    <p:sldId id="291" r:id="rId5"/>
    <p:sldId id="283" r:id="rId6"/>
    <p:sldId id="285" r:id="rId7"/>
    <p:sldId id="292" r:id="rId8"/>
    <p:sldId id="280" r:id="rId9"/>
    <p:sldId id="278" r:id="rId10"/>
    <p:sldId id="279" r:id="rId11"/>
    <p:sldId id="276" r:id="rId12"/>
    <p:sldId id="287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31B01-6EEC-4DCB-89C2-DD9B58CCC7A4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C9C89416-AEBD-40AE-91F9-9825AB56A377}">
      <dgm:prSet phldrT="[Text]" custT="1"/>
      <dgm:spPr/>
      <dgm:t>
        <a:bodyPr/>
        <a:lstStyle/>
        <a:p>
          <a:r>
            <a:rPr lang="en-SG" sz="3600" b="1" dirty="0" err="1">
              <a:solidFill>
                <a:schemeClr val="tx1"/>
              </a:solidFill>
            </a:rPr>
            <a:t>শিখনফল</a:t>
          </a:r>
          <a:r>
            <a:rPr lang="en-SG" sz="3600" b="1" dirty="0">
              <a:solidFill>
                <a:schemeClr val="tx1"/>
              </a:solidFill>
            </a:rPr>
            <a:t> </a:t>
          </a:r>
        </a:p>
      </dgm:t>
    </dgm:pt>
    <dgm:pt modelId="{D732EDB2-869B-42F2-8FE1-4F8576CEE8FC}" type="parTrans" cxnId="{670DF38E-67C4-4FD0-8E15-1EF5D9B56939}">
      <dgm:prSet/>
      <dgm:spPr/>
      <dgm:t>
        <a:bodyPr/>
        <a:lstStyle/>
        <a:p>
          <a:endParaRPr lang="en-SG"/>
        </a:p>
      </dgm:t>
    </dgm:pt>
    <dgm:pt modelId="{13122322-B11D-4F82-A0E3-86D9E0487404}" type="sibTrans" cxnId="{670DF38E-67C4-4FD0-8E15-1EF5D9B56939}">
      <dgm:prSet/>
      <dgm:spPr/>
      <dgm:t>
        <a:bodyPr/>
        <a:lstStyle/>
        <a:p>
          <a:endParaRPr lang="en-SG"/>
        </a:p>
      </dgm:t>
    </dgm:pt>
    <dgm:pt modelId="{90F97B57-22E4-48A6-838F-5F75ECBEE996}">
      <dgm:prSet phldrT="[Text]"/>
      <dgm:spPr/>
      <dgm:t>
        <a:bodyPr/>
        <a:lstStyle/>
        <a:p>
          <a:r>
            <a:rPr lang="en-SG" dirty="0" err="1"/>
            <a:t>তখনকার</a:t>
          </a:r>
          <a:r>
            <a:rPr lang="en-SG" dirty="0"/>
            <a:t> </a:t>
          </a:r>
          <a:r>
            <a:rPr lang="en-SG" dirty="0" err="1"/>
            <a:t>ভারতের</a:t>
          </a:r>
          <a:r>
            <a:rPr lang="en-SG" dirty="0"/>
            <a:t> </a:t>
          </a:r>
          <a:r>
            <a:rPr lang="en-SG" dirty="0" err="1"/>
            <a:t>অবস্থা</a:t>
          </a:r>
          <a:r>
            <a:rPr lang="en-SG" dirty="0"/>
            <a:t> </a:t>
          </a:r>
          <a:r>
            <a:rPr lang="en-SG" dirty="0" err="1"/>
            <a:t>সম্পর্কে</a:t>
          </a:r>
          <a:r>
            <a:rPr lang="en-SG" dirty="0"/>
            <a:t> </a:t>
          </a:r>
          <a:r>
            <a:rPr lang="en-SG" dirty="0" err="1"/>
            <a:t>লিখতে</a:t>
          </a:r>
          <a:r>
            <a:rPr lang="en-SG" dirty="0"/>
            <a:t> </a:t>
          </a:r>
          <a:r>
            <a:rPr lang="en-SG" dirty="0" err="1"/>
            <a:t>পারবে</a:t>
          </a:r>
          <a:r>
            <a:rPr lang="en-SG" dirty="0"/>
            <a:t> </a:t>
          </a:r>
        </a:p>
      </dgm:t>
    </dgm:pt>
    <dgm:pt modelId="{226908EE-1026-4051-AAF2-FE6DF8D42853}" type="parTrans" cxnId="{BEC7837F-8320-4111-BCCA-B96ED49D53B5}">
      <dgm:prSet/>
      <dgm:spPr/>
      <dgm:t>
        <a:bodyPr/>
        <a:lstStyle/>
        <a:p>
          <a:endParaRPr lang="en-SG"/>
        </a:p>
      </dgm:t>
    </dgm:pt>
    <dgm:pt modelId="{3945D325-0CA0-4F0B-B66C-4C60C2C2406A}" type="sibTrans" cxnId="{BEC7837F-8320-4111-BCCA-B96ED49D53B5}">
      <dgm:prSet/>
      <dgm:spPr/>
      <dgm:t>
        <a:bodyPr/>
        <a:lstStyle/>
        <a:p>
          <a:endParaRPr lang="en-SG"/>
        </a:p>
      </dgm:t>
    </dgm:pt>
    <dgm:pt modelId="{75D46957-969D-4858-84AD-4DD7512BFAD1}">
      <dgm:prSet custT="1"/>
      <dgm:spPr/>
      <dgm:t>
        <a:bodyPr/>
        <a:lstStyle/>
        <a:p>
          <a:r>
            <a:rPr lang="en-SG" sz="2800" dirty="0" err="1"/>
            <a:t>বাংলায়</a:t>
          </a:r>
          <a:r>
            <a:rPr lang="en-SG" sz="2800" dirty="0"/>
            <a:t> </a:t>
          </a:r>
          <a:r>
            <a:rPr lang="en-SG" sz="2800" dirty="0" err="1"/>
            <a:t>স্বাধীন</a:t>
          </a:r>
          <a:r>
            <a:rPr lang="en-SG" sz="2800" dirty="0"/>
            <a:t> </a:t>
          </a:r>
          <a:r>
            <a:rPr lang="en-SG" sz="2800" dirty="0" err="1"/>
            <a:t>নবাবি</a:t>
          </a:r>
          <a:r>
            <a:rPr lang="en-SG" sz="2800" dirty="0"/>
            <a:t> </a:t>
          </a:r>
          <a:r>
            <a:rPr lang="en-SG" sz="2800" dirty="0" err="1"/>
            <a:t>আমল</a:t>
          </a:r>
          <a:r>
            <a:rPr lang="en-SG" sz="2800" dirty="0"/>
            <a:t> </a:t>
          </a:r>
          <a:r>
            <a:rPr lang="en-SG" sz="2800" dirty="0" err="1"/>
            <a:t>প্রতিষ্টার</a:t>
          </a:r>
          <a:r>
            <a:rPr lang="en-SG" sz="2800" dirty="0"/>
            <a:t> </a:t>
          </a:r>
          <a:r>
            <a:rPr lang="en-SG" sz="2800" dirty="0" err="1"/>
            <a:t>কারন</a:t>
          </a:r>
          <a:r>
            <a:rPr lang="en-SG" sz="2800" dirty="0"/>
            <a:t> </a:t>
          </a:r>
          <a:r>
            <a:rPr lang="en-SG" sz="2800" dirty="0" err="1"/>
            <a:t>বলতে</a:t>
          </a:r>
          <a:r>
            <a:rPr lang="en-SG" sz="2800" dirty="0"/>
            <a:t> </a:t>
          </a:r>
          <a:r>
            <a:rPr lang="en-SG" sz="2800" dirty="0" err="1"/>
            <a:t>পারবে</a:t>
          </a:r>
          <a:r>
            <a:rPr lang="en-SG" sz="2800" dirty="0"/>
            <a:t> </a:t>
          </a:r>
        </a:p>
      </dgm:t>
    </dgm:pt>
    <dgm:pt modelId="{C1FB7ACE-DABD-4906-AEEF-E20F5F01BBE9}" type="parTrans" cxnId="{E82A927A-254C-41A8-8FC0-5A8B9C6AA9A9}">
      <dgm:prSet/>
      <dgm:spPr/>
      <dgm:t>
        <a:bodyPr/>
        <a:lstStyle/>
        <a:p>
          <a:endParaRPr lang="en-SG"/>
        </a:p>
      </dgm:t>
    </dgm:pt>
    <dgm:pt modelId="{A67B57D6-1253-46DD-AC2C-7741176D2876}" type="sibTrans" cxnId="{E82A927A-254C-41A8-8FC0-5A8B9C6AA9A9}">
      <dgm:prSet/>
      <dgm:spPr/>
      <dgm:t>
        <a:bodyPr/>
        <a:lstStyle/>
        <a:p>
          <a:endParaRPr lang="en-SG"/>
        </a:p>
      </dgm:t>
    </dgm:pt>
    <dgm:pt modelId="{ED70D7B1-A8A9-484D-879B-FE1464404E6E}">
      <dgm:prSet/>
      <dgm:spPr/>
      <dgm:t>
        <a:bodyPr/>
        <a:lstStyle/>
        <a:p>
          <a:r>
            <a:rPr lang="en-SG" dirty="0" err="1"/>
            <a:t>নবাবদের</a:t>
          </a:r>
          <a:r>
            <a:rPr lang="en-SG" dirty="0"/>
            <a:t> </a:t>
          </a:r>
          <a:r>
            <a:rPr lang="en-SG" dirty="0" err="1"/>
            <a:t>পরিচয়</a:t>
          </a:r>
          <a:r>
            <a:rPr lang="en-SG" dirty="0"/>
            <a:t> </a:t>
          </a:r>
          <a:r>
            <a:rPr lang="en-SG" dirty="0" err="1"/>
            <a:t>বলতে</a:t>
          </a:r>
          <a:r>
            <a:rPr lang="en-SG" dirty="0"/>
            <a:t> </a:t>
          </a:r>
          <a:r>
            <a:rPr lang="en-SG" dirty="0" err="1"/>
            <a:t>পারবে</a:t>
          </a:r>
          <a:r>
            <a:rPr lang="en-SG" dirty="0"/>
            <a:t> </a:t>
          </a:r>
        </a:p>
      </dgm:t>
    </dgm:pt>
    <dgm:pt modelId="{47AD37D3-FC45-49AA-BE0F-1B8BCCE55E25}" type="parTrans" cxnId="{A9ED0DBE-CB1A-4737-8953-8A67C1EC5C25}">
      <dgm:prSet/>
      <dgm:spPr/>
      <dgm:t>
        <a:bodyPr/>
        <a:lstStyle/>
        <a:p>
          <a:endParaRPr lang="en-SG"/>
        </a:p>
      </dgm:t>
    </dgm:pt>
    <dgm:pt modelId="{58475463-793B-49ED-95C0-789C45EBF6CB}" type="sibTrans" cxnId="{A9ED0DBE-CB1A-4737-8953-8A67C1EC5C25}">
      <dgm:prSet/>
      <dgm:spPr/>
      <dgm:t>
        <a:bodyPr/>
        <a:lstStyle/>
        <a:p>
          <a:endParaRPr lang="en-SG"/>
        </a:p>
      </dgm:t>
    </dgm:pt>
    <dgm:pt modelId="{41E6D0F1-748E-4589-8EC4-9D4BEC9B92E3}" type="pres">
      <dgm:prSet presAssocID="{18F31B01-6EEC-4DCB-89C2-DD9B58CCC7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46478E-2CF5-401F-AC44-9A3CBAC6DA0F}" type="pres">
      <dgm:prSet presAssocID="{C9C89416-AEBD-40AE-91F9-9825AB56A377}" presName="centerShape" presStyleLbl="node0" presStyleIdx="0" presStyleCnt="1" custScaleX="120796" custScaleY="120796" custLinFactNeighborX="974" custLinFactNeighborY="4373"/>
      <dgm:spPr/>
    </dgm:pt>
    <dgm:pt modelId="{C2DC327A-8B92-4C73-9955-EF24FE291973}" type="pres">
      <dgm:prSet presAssocID="{C1FB7ACE-DABD-4906-AEEF-E20F5F01BBE9}" presName="parTrans" presStyleLbl="sibTrans2D1" presStyleIdx="0" presStyleCnt="3"/>
      <dgm:spPr/>
    </dgm:pt>
    <dgm:pt modelId="{1689DABA-082D-4FF5-AE9C-21B17593CC2B}" type="pres">
      <dgm:prSet presAssocID="{C1FB7ACE-DABD-4906-AEEF-E20F5F01BBE9}" presName="connectorText" presStyleLbl="sibTrans2D1" presStyleIdx="0" presStyleCnt="3"/>
      <dgm:spPr/>
    </dgm:pt>
    <dgm:pt modelId="{2327ACA3-8D66-4E9F-8EC4-588413CF6163}" type="pres">
      <dgm:prSet presAssocID="{75D46957-969D-4858-84AD-4DD7512BFAD1}" presName="node" presStyleLbl="node1" presStyleIdx="0" presStyleCnt="3" custScaleX="135146" custScaleY="135146" custRadScaleRad="88158" custRadScaleInc="-58398">
        <dgm:presLayoutVars>
          <dgm:bulletEnabled val="1"/>
        </dgm:presLayoutVars>
      </dgm:prSet>
      <dgm:spPr/>
    </dgm:pt>
    <dgm:pt modelId="{1768F207-21F3-4D2E-8FCF-E787771515CB}" type="pres">
      <dgm:prSet presAssocID="{47AD37D3-FC45-49AA-BE0F-1B8BCCE55E25}" presName="parTrans" presStyleLbl="sibTrans2D1" presStyleIdx="1" presStyleCnt="3"/>
      <dgm:spPr/>
    </dgm:pt>
    <dgm:pt modelId="{E2111811-9C39-49D7-9137-1ED1B9C96526}" type="pres">
      <dgm:prSet presAssocID="{47AD37D3-FC45-49AA-BE0F-1B8BCCE55E25}" presName="connectorText" presStyleLbl="sibTrans2D1" presStyleIdx="1" presStyleCnt="3"/>
      <dgm:spPr/>
    </dgm:pt>
    <dgm:pt modelId="{46078B51-B19E-406B-863A-9B39F88761D1}" type="pres">
      <dgm:prSet presAssocID="{ED70D7B1-A8A9-484D-879B-FE1464404E6E}" presName="node" presStyleLbl="node1" presStyleIdx="1" presStyleCnt="3" custScaleX="130709" custScaleY="138432" custRadScaleRad="108067" custRadScaleInc="-48055">
        <dgm:presLayoutVars>
          <dgm:bulletEnabled val="1"/>
        </dgm:presLayoutVars>
      </dgm:prSet>
      <dgm:spPr/>
    </dgm:pt>
    <dgm:pt modelId="{87A68029-0BB4-496F-A9DB-361897B122E3}" type="pres">
      <dgm:prSet presAssocID="{226908EE-1026-4051-AAF2-FE6DF8D42853}" presName="parTrans" presStyleLbl="sibTrans2D1" presStyleIdx="2" presStyleCnt="3"/>
      <dgm:spPr/>
    </dgm:pt>
    <dgm:pt modelId="{CF931A21-E423-4EB4-A883-41A67FBEAE21}" type="pres">
      <dgm:prSet presAssocID="{226908EE-1026-4051-AAF2-FE6DF8D42853}" presName="connectorText" presStyleLbl="sibTrans2D1" presStyleIdx="2" presStyleCnt="3"/>
      <dgm:spPr/>
    </dgm:pt>
    <dgm:pt modelId="{F33BFFE0-3303-4FC3-90F9-8D030672EC15}" type="pres">
      <dgm:prSet presAssocID="{90F97B57-22E4-48A6-838F-5F75ECBEE996}" presName="node" presStyleLbl="node1" presStyleIdx="2" presStyleCnt="3" custScaleX="149613" custScaleY="149613" custRadScaleRad="109337" custRadScaleInc="29923">
        <dgm:presLayoutVars>
          <dgm:bulletEnabled val="1"/>
        </dgm:presLayoutVars>
      </dgm:prSet>
      <dgm:spPr/>
    </dgm:pt>
  </dgm:ptLst>
  <dgm:cxnLst>
    <dgm:cxn modelId="{81F5F907-382E-4442-A145-A45F3DB226D3}" type="presOf" srcId="{18F31B01-6EEC-4DCB-89C2-DD9B58CCC7A4}" destId="{41E6D0F1-748E-4589-8EC4-9D4BEC9B92E3}" srcOrd="0" destOrd="0" presId="urn:microsoft.com/office/officeart/2005/8/layout/radial5"/>
    <dgm:cxn modelId="{F4FBE209-7EE3-4A14-B454-1A3FFA3CEF53}" type="presOf" srcId="{47AD37D3-FC45-49AA-BE0F-1B8BCCE55E25}" destId="{E2111811-9C39-49D7-9137-1ED1B9C96526}" srcOrd="1" destOrd="0" presId="urn:microsoft.com/office/officeart/2005/8/layout/radial5"/>
    <dgm:cxn modelId="{630F6E4C-5624-4F38-B09F-0E5532D63310}" type="presOf" srcId="{C1FB7ACE-DABD-4906-AEEF-E20F5F01BBE9}" destId="{1689DABA-082D-4FF5-AE9C-21B17593CC2B}" srcOrd="1" destOrd="0" presId="urn:microsoft.com/office/officeart/2005/8/layout/radial5"/>
    <dgm:cxn modelId="{804C8C72-5527-4132-A925-7374698E8E73}" type="presOf" srcId="{90F97B57-22E4-48A6-838F-5F75ECBEE996}" destId="{F33BFFE0-3303-4FC3-90F9-8D030672EC15}" srcOrd="0" destOrd="0" presId="urn:microsoft.com/office/officeart/2005/8/layout/radial5"/>
    <dgm:cxn modelId="{6028E275-5562-4C72-9A76-9F90E0AB16DD}" type="presOf" srcId="{47AD37D3-FC45-49AA-BE0F-1B8BCCE55E25}" destId="{1768F207-21F3-4D2E-8FCF-E787771515CB}" srcOrd="0" destOrd="0" presId="urn:microsoft.com/office/officeart/2005/8/layout/radial5"/>
    <dgm:cxn modelId="{B1B94159-BE7F-4604-AE17-C3FB19881034}" type="presOf" srcId="{C1FB7ACE-DABD-4906-AEEF-E20F5F01BBE9}" destId="{C2DC327A-8B92-4C73-9955-EF24FE291973}" srcOrd="0" destOrd="0" presId="urn:microsoft.com/office/officeart/2005/8/layout/radial5"/>
    <dgm:cxn modelId="{E82A927A-254C-41A8-8FC0-5A8B9C6AA9A9}" srcId="{C9C89416-AEBD-40AE-91F9-9825AB56A377}" destId="{75D46957-969D-4858-84AD-4DD7512BFAD1}" srcOrd="0" destOrd="0" parTransId="{C1FB7ACE-DABD-4906-AEEF-E20F5F01BBE9}" sibTransId="{A67B57D6-1253-46DD-AC2C-7741176D2876}"/>
    <dgm:cxn modelId="{BEC7837F-8320-4111-BCCA-B96ED49D53B5}" srcId="{C9C89416-AEBD-40AE-91F9-9825AB56A377}" destId="{90F97B57-22E4-48A6-838F-5F75ECBEE996}" srcOrd="2" destOrd="0" parTransId="{226908EE-1026-4051-AAF2-FE6DF8D42853}" sibTransId="{3945D325-0CA0-4F0B-B66C-4C60C2C2406A}"/>
    <dgm:cxn modelId="{ABD40280-5D70-43C3-8278-9E06BFF90E43}" type="presOf" srcId="{226908EE-1026-4051-AAF2-FE6DF8D42853}" destId="{87A68029-0BB4-496F-A9DB-361897B122E3}" srcOrd="0" destOrd="0" presId="urn:microsoft.com/office/officeart/2005/8/layout/radial5"/>
    <dgm:cxn modelId="{48787984-E6B2-4840-B27B-AFF9FD788274}" type="presOf" srcId="{226908EE-1026-4051-AAF2-FE6DF8D42853}" destId="{CF931A21-E423-4EB4-A883-41A67FBEAE21}" srcOrd="1" destOrd="0" presId="urn:microsoft.com/office/officeart/2005/8/layout/radial5"/>
    <dgm:cxn modelId="{9CB8528A-1F50-400C-A338-89EBD802A0DB}" type="presOf" srcId="{ED70D7B1-A8A9-484D-879B-FE1464404E6E}" destId="{46078B51-B19E-406B-863A-9B39F88761D1}" srcOrd="0" destOrd="0" presId="urn:microsoft.com/office/officeart/2005/8/layout/radial5"/>
    <dgm:cxn modelId="{670DF38E-67C4-4FD0-8E15-1EF5D9B56939}" srcId="{18F31B01-6EEC-4DCB-89C2-DD9B58CCC7A4}" destId="{C9C89416-AEBD-40AE-91F9-9825AB56A377}" srcOrd="0" destOrd="0" parTransId="{D732EDB2-869B-42F2-8FE1-4F8576CEE8FC}" sibTransId="{13122322-B11D-4F82-A0E3-86D9E0487404}"/>
    <dgm:cxn modelId="{A81BF9A0-6071-4EE2-BDD6-DF48C87EC4A0}" type="presOf" srcId="{75D46957-969D-4858-84AD-4DD7512BFAD1}" destId="{2327ACA3-8D66-4E9F-8EC4-588413CF6163}" srcOrd="0" destOrd="0" presId="urn:microsoft.com/office/officeart/2005/8/layout/radial5"/>
    <dgm:cxn modelId="{1824B6AE-B9AC-4AA2-A9F5-28FE4293CA83}" type="presOf" srcId="{C9C89416-AEBD-40AE-91F9-9825AB56A377}" destId="{6546478E-2CF5-401F-AC44-9A3CBAC6DA0F}" srcOrd="0" destOrd="0" presId="urn:microsoft.com/office/officeart/2005/8/layout/radial5"/>
    <dgm:cxn modelId="{A9ED0DBE-CB1A-4737-8953-8A67C1EC5C25}" srcId="{C9C89416-AEBD-40AE-91F9-9825AB56A377}" destId="{ED70D7B1-A8A9-484D-879B-FE1464404E6E}" srcOrd="1" destOrd="0" parTransId="{47AD37D3-FC45-49AA-BE0F-1B8BCCE55E25}" sibTransId="{58475463-793B-49ED-95C0-789C45EBF6CB}"/>
    <dgm:cxn modelId="{A5122678-D3DC-4989-BA61-016F84AE037E}" type="presParOf" srcId="{41E6D0F1-748E-4589-8EC4-9D4BEC9B92E3}" destId="{6546478E-2CF5-401F-AC44-9A3CBAC6DA0F}" srcOrd="0" destOrd="0" presId="urn:microsoft.com/office/officeart/2005/8/layout/radial5"/>
    <dgm:cxn modelId="{0FC700FC-E9D7-4292-AAB4-DE69DADBAE24}" type="presParOf" srcId="{41E6D0F1-748E-4589-8EC4-9D4BEC9B92E3}" destId="{C2DC327A-8B92-4C73-9955-EF24FE291973}" srcOrd="1" destOrd="0" presId="urn:microsoft.com/office/officeart/2005/8/layout/radial5"/>
    <dgm:cxn modelId="{A0EDDD07-6127-44D2-B7C5-56A95C80037F}" type="presParOf" srcId="{C2DC327A-8B92-4C73-9955-EF24FE291973}" destId="{1689DABA-082D-4FF5-AE9C-21B17593CC2B}" srcOrd="0" destOrd="0" presId="urn:microsoft.com/office/officeart/2005/8/layout/radial5"/>
    <dgm:cxn modelId="{6AA28A34-8C69-42DC-90C1-DBB47E8A48FA}" type="presParOf" srcId="{41E6D0F1-748E-4589-8EC4-9D4BEC9B92E3}" destId="{2327ACA3-8D66-4E9F-8EC4-588413CF6163}" srcOrd="2" destOrd="0" presId="urn:microsoft.com/office/officeart/2005/8/layout/radial5"/>
    <dgm:cxn modelId="{CFA63F2D-017E-4C5A-9B6F-A2FA904CDEE9}" type="presParOf" srcId="{41E6D0F1-748E-4589-8EC4-9D4BEC9B92E3}" destId="{1768F207-21F3-4D2E-8FCF-E787771515CB}" srcOrd="3" destOrd="0" presId="urn:microsoft.com/office/officeart/2005/8/layout/radial5"/>
    <dgm:cxn modelId="{B30E2670-BBA1-4527-81BC-2529850E059C}" type="presParOf" srcId="{1768F207-21F3-4D2E-8FCF-E787771515CB}" destId="{E2111811-9C39-49D7-9137-1ED1B9C96526}" srcOrd="0" destOrd="0" presId="urn:microsoft.com/office/officeart/2005/8/layout/radial5"/>
    <dgm:cxn modelId="{43CEEB2C-05E0-4763-B0F1-DF42FA5FA100}" type="presParOf" srcId="{41E6D0F1-748E-4589-8EC4-9D4BEC9B92E3}" destId="{46078B51-B19E-406B-863A-9B39F88761D1}" srcOrd="4" destOrd="0" presId="urn:microsoft.com/office/officeart/2005/8/layout/radial5"/>
    <dgm:cxn modelId="{4C21FF71-A2A2-49AA-8303-5C8CBD32B6D0}" type="presParOf" srcId="{41E6D0F1-748E-4589-8EC4-9D4BEC9B92E3}" destId="{87A68029-0BB4-496F-A9DB-361897B122E3}" srcOrd="5" destOrd="0" presId="urn:microsoft.com/office/officeart/2005/8/layout/radial5"/>
    <dgm:cxn modelId="{1C970D77-91CC-4681-97F8-092903D18B36}" type="presParOf" srcId="{87A68029-0BB4-496F-A9DB-361897B122E3}" destId="{CF931A21-E423-4EB4-A883-41A67FBEAE21}" srcOrd="0" destOrd="0" presId="urn:microsoft.com/office/officeart/2005/8/layout/radial5"/>
    <dgm:cxn modelId="{AF39AD4C-A5BD-40E2-8B14-14D9DA2A615A}" type="presParOf" srcId="{41E6D0F1-748E-4589-8EC4-9D4BEC9B92E3}" destId="{F33BFFE0-3303-4FC3-90F9-8D030672EC1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31B01-6EEC-4DCB-89C2-DD9B58CCC7A4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41E6D0F1-748E-4589-8EC4-9D4BEC9B92E3}" type="pres">
      <dgm:prSet presAssocID="{18F31B01-6EEC-4DCB-89C2-DD9B58CCC7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81F5F907-382E-4442-A145-A45F3DB226D3}" type="presOf" srcId="{18F31B01-6EEC-4DCB-89C2-DD9B58CCC7A4}" destId="{41E6D0F1-748E-4589-8EC4-9D4BEC9B92E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55D3A9-A7FA-4C28-921C-C8F740214A65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SG"/>
        </a:p>
      </dgm:t>
    </dgm:pt>
    <dgm:pt modelId="{C3DF55FE-61D4-4D57-80C7-06B503650BE6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r>
            <a:rPr lang="en-SG" dirty="0"/>
            <a:t> </a:t>
          </a:r>
        </a:p>
      </dgm:t>
    </dgm:pt>
    <dgm:pt modelId="{7ECDED52-35AA-40AB-A2D1-6D4A12B8C695}" type="parTrans" cxnId="{38E5D16B-90BD-41B8-B01C-31C13D3253EA}">
      <dgm:prSet/>
      <dgm:spPr/>
      <dgm:t>
        <a:bodyPr/>
        <a:lstStyle/>
        <a:p>
          <a:endParaRPr lang="en-SG"/>
        </a:p>
      </dgm:t>
    </dgm:pt>
    <dgm:pt modelId="{B73046FC-8F05-4BBB-9962-F00680F1889D}" type="sibTrans" cxnId="{38E5D16B-90BD-41B8-B01C-31C13D3253EA}">
      <dgm:prSet/>
      <dgm:spPr/>
      <dgm:t>
        <a:bodyPr/>
        <a:lstStyle/>
        <a:p>
          <a:endParaRPr lang="en-SG"/>
        </a:p>
      </dgm:t>
    </dgm:pt>
    <dgm:pt modelId="{D8ADAAA3-BCEA-45AA-BA50-CB1BC412730E}">
      <dgm:prSet phldrT="[Text]" custT="1"/>
      <dgm:spPr/>
      <dgm:t>
        <a:bodyPr/>
        <a:lstStyle/>
        <a:p>
          <a:r>
            <a:rPr lang="en-SG" sz="2000" dirty="0"/>
            <a:t>১৬৬৫ </a:t>
          </a:r>
          <a:r>
            <a:rPr lang="en-SG" sz="2000" dirty="0" err="1"/>
            <a:t>সালে</a:t>
          </a:r>
          <a:r>
            <a:rPr lang="en-SG" sz="2000" dirty="0"/>
            <a:t> </a:t>
          </a:r>
          <a:r>
            <a:rPr lang="en-SG" sz="2000" dirty="0" err="1"/>
            <a:t>দক্ষিণ</a:t>
          </a:r>
          <a:r>
            <a:rPr lang="en-SG" sz="2000" dirty="0"/>
            <a:t> </a:t>
          </a:r>
          <a:r>
            <a:rPr lang="en-SG" sz="2000" dirty="0" err="1"/>
            <a:t>ভারতের</a:t>
          </a:r>
          <a:r>
            <a:rPr lang="en-SG" sz="2000" dirty="0"/>
            <a:t> </a:t>
          </a:r>
          <a:r>
            <a:rPr lang="en-SG" sz="2000" dirty="0" err="1"/>
            <a:t>এক</a:t>
          </a:r>
          <a:r>
            <a:rPr lang="en-SG" sz="2000" dirty="0"/>
            <a:t> </a:t>
          </a:r>
          <a:r>
            <a:rPr lang="en-SG" sz="2000" dirty="0" err="1"/>
            <a:t>দরিদ্র</a:t>
          </a:r>
          <a:r>
            <a:rPr lang="en-SG" sz="2000" dirty="0"/>
            <a:t> </a:t>
          </a:r>
          <a:r>
            <a:rPr lang="en-SG" sz="2000" dirty="0" err="1"/>
            <a:t>ব্রাক্ষণ</a:t>
          </a:r>
          <a:r>
            <a:rPr lang="en-SG" sz="2000" dirty="0"/>
            <a:t> </a:t>
          </a:r>
          <a:r>
            <a:rPr lang="en-SG" sz="2000" dirty="0" err="1"/>
            <a:t>পরিবারে</a:t>
          </a:r>
          <a:r>
            <a:rPr lang="en-SG" sz="2000" dirty="0"/>
            <a:t> </a:t>
          </a:r>
          <a:r>
            <a:rPr lang="en-SG" sz="2000" dirty="0" err="1"/>
            <a:t>জন্ম</a:t>
          </a:r>
          <a:r>
            <a:rPr lang="en-SG" sz="2000" dirty="0"/>
            <a:t> </a:t>
          </a:r>
        </a:p>
      </dgm:t>
    </dgm:pt>
    <dgm:pt modelId="{AB31644E-0FC0-45DC-B10F-2400747F3CC5}" type="parTrans" cxnId="{8F123DE7-8C0F-4565-97E6-98AD5E467F48}">
      <dgm:prSet/>
      <dgm:spPr/>
      <dgm:t>
        <a:bodyPr/>
        <a:lstStyle/>
        <a:p>
          <a:endParaRPr lang="en-SG"/>
        </a:p>
      </dgm:t>
    </dgm:pt>
    <dgm:pt modelId="{4DA91F22-96B9-425B-89D4-1F9B006E3138}" type="sibTrans" cxnId="{8F123DE7-8C0F-4565-97E6-98AD5E467F48}">
      <dgm:prSet/>
      <dgm:spPr/>
      <dgm:t>
        <a:bodyPr/>
        <a:lstStyle/>
        <a:p>
          <a:endParaRPr lang="en-SG"/>
        </a:p>
      </dgm:t>
    </dgm:pt>
    <dgm:pt modelId="{B6061DA8-11A0-4EBC-91CD-4BD479AFD844}">
      <dgm:prSet phldrT="[Text]" custT="1"/>
      <dgm:spPr/>
      <dgm:t>
        <a:bodyPr/>
        <a:lstStyle/>
        <a:p>
          <a:r>
            <a:rPr lang="en-SG" sz="1800" dirty="0" err="1"/>
            <a:t>হাজী</a:t>
          </a:r>
          <a:r>
            <a:rPr lang="en-SG" sz="1800" dirty="0"/>
            <a:t> </a:t>
          </a:r>
          <a:r>
            <a:rPr lang="en-SG" sz="1800" dirty="0" err="1"/>
            <a:t>শফী</a:t>
          </a:r>
          <a:r>
            <a:rPr lang="en-SG" sz="1800" dirty="0"/>
            <a:t> </a:t>
          </a:r>
          <a:r>
            <a:rPr lang="en-SG" sz="1800" dirty="0" err="1"/>
            <a:t>ইস্পাহানী</a:t>
          </a:r>
          <a:r>
            <a:rPr lang="en-SG" sz="1800" dirty="0"/>
            <a:t> </a:t>
          </a:r>
          <a:r>
            <a:rPr lang="en-SG" sz="1800" dirty="0" err="1"/>
            <a:t>তাকে</a:t>
          </a:r>
          <a:r>
            <a:rPr lang="en-SG" sz="1800" dirty="0"/>
            <a:t> </a:t>
          </a:r>
          <a:r>
            <a:rPr lang="en-SG" sz="1800" dirty="0" err="1"/>
            <a:t>ক্রয়</a:t>
          </a:r>
          <a:r>
            <a:rPr lang="en-SG" sz="1800" dirty="0"/>
            <a:t> </a:t>
          </a:r>
          <a:r>
            <a:rPr lang="en-SG" sz="1800" dirty="0" err="1"/>
            <a:t>করে</a:t>
          </a:r>
          <a:r>
            <a:rPr lang="en-SG" sz="1800" dirty="0"/>
            <a:t> </a:t>
          </a:r>
          <a:r>
            <a:rPr lang="en-SG" sz="1800" dirty="0" err="1"/>
            <a:t>মুহাম্মদ</a:t>
          </a:r>
          <a:r>
            <a:rPr lang="en-SG" sz="1800" dirty="0"/>
            <a:t> </a:t>
          </a:r>
          <a:r>
            <a:rPr lang="en-SG" sz="1800" dirty="0" err="1"/>
            <a:t>হাদি</a:t>
          </a:r>
          <a:r>
            <a:rPr lang="en-SG" sz="1800" dirty="0"/>
            <a:t> </a:t>
          </a:r>
          <a:r>
            <a:rPr lang="en-SG" sz="1800" dirty="0" err="1"/>
            <a:t>নাম</a:t>
          </a:r>
          <a:r>
            <a:rPr lang="en-SG" sz="1800" dirty="0"/>
            <a:t> </a:t>
          </a:r>
          <a:r>
            <a:rPr lang="en-SG" sz="1800" dirty="0" err="1"/>
            <a:t>রাখেন</a:t>
          </a:r>
          <a:r>
            <a:rPr lang="en-SG" sz="1800" dirty="0"/>
            <a:t> </a:t>
          </a:r>
          <a:r>
            <a:rPr lang="en-SG" sz="1800" dirty="0" err="1"/>
            <a:t>এবং</a:t>
          </a:r>
          <a:r>
            <a:rPr lang="en-SG" sz="1800" dirty="0"/>
            <a:t>  </a:t>
          </a:r>
          <a:r>
            <a:rPr lang="en-SG" sz="1800" dirty="0" err="1"/>
            <a:t>পারস্যে</a:t>
          </a:r>
          <a:r>
            <a:rPr lang="en-SG" sz="1800" dirty="0"/>
            <a:t> </a:t>
          </a:r>
          <a:r>
            <a:rPr lang="en-SG" sz="1800" dirty="0" err="1"/>
            <a:t>নিয়ে</a:t>
          </a:r>
          <a:r>
            <a:rPr lang="en-SG" sz="1800" dirty="0"/>
            <a:t> </a:t>
          </a:r>
          <a:r>
            <a:rPr lang="en-SG" sz="1800" dirty="0" err="1"/>
            <a:t>যান</a:t>
          </a:r>
          <a:r>
            <a:rPr lang="en-SG" sz="1800" dirty="0"/>
            <a:t> </a:t>
          </a:r>
        </a:p>
      </dgm:t>
    </dgm:pt>
    <dgm:pt modelId="{0968D22B-EE45-495F-82AB-B11B4321662F}" type="parTrans" cxnId="{6A89285B-EEB5-464A-849A-560E9E75BE87}">
      <dgm:prSet/>
      <dgm:spPr/>
      <dgm:t>
        <a:bodyPr/>
        <a:lstStyle/>
        <a:p>
          <a:endParaRPr lang="en-SG"/>
        </a:p>
      </dgm:t>
    </dgm:pt>
    <dgm:pt modelId="{31780A40-0477-44BF-832C-1737B98261A7}" type="sibTrans" cxnId="{6A89285B-EEB5-464A-849A-560E9E75BE87}">
      <dgm:prSet/>
      <dgm:spPr/>
      <dgm:t>
        <a:bodyPr/>
        <a:lstStyle/>
        <a:p>
          <a:endParaRPr lang="en-SG"/>
        </a:p>
      </dgm:t>
    </dgm:pt>
    <dgm:pt modelId="{8F07978A-2B41-4F7D-BBB0-F9E11B30C281}">
      <dgm:prSet phldrT="[Text]" custT="1"/>
      <dgm:spPr/>
      <dgm:t>
        <a:bodyPr/>
        <a:lstStyle/>
        <a:p>
          <a:r>
            <a:rPr lang="en-SG" sz="1800" dirty="0" err="1"/>
            <a:t>বাংলায়</a:t>
          </a:r>
          <a:r>
            <a:rPr lang="en-SG" sz="1800" dirty="0"/>
            <a:t> </a:t>
          </a:r>
          <a:r>
            <a:rPr lang="en-SG" sz="1800" dirty="0" err="1"/>
            <a:t>খাস</a:t>
          </a:r>
          <a:r>
            <a:rPr lang="en-SG" sz="1800" dirty="0"/>
            <a:t> </a:t>
          </a:r>
          <a:r>
            <a:rPr lang="en-SG" sz="1800" dirty="0" err="1"/>
            <a:t>জমি</a:t>
          </a:r>
          <a:r>
            <a:rPr lang="en-SG" sz="1800" dirty="0"/>
            <a:t> </a:t>
          </a:r>
          <a:r>
            <a:rPr lang="en-SG" sz="1800" dirty="0" err="1"/>
            <a:t>বৃদ্ধি</a:t>
          </a:r>
          <a:r>
            <a:rPr lang="en-SG" sz="1800" dirty="0"/>
            <a:t> </a:t>
          </a:r>
          <a:r>
            <a:rPr lang="en-SG" sz="1800" dirty="0" err="1"/>
            <a:t>করেন</a:t>
          </a:r>
          <a:r>
            <a:rPr lang="en-SG" sz="1800" dirty="0"/>
            <a:t> </a:t>
          </a:r>
          <a:r>
            <a:rPr lang="en-SG" sz="1800" dirty="0" err="1"/>
            <a:t>এবং</a:t>
          </a:r>
          <a:r>
            <a:rPr lang="en-SG" sz="1800" dirty="0"/>
            <a:t> </a:t>
          </a:r>
          <a:r>
            <a:rPr lang="en-SG" sz="1800" dirty="0" err="1"/>
            <a:t>রাজস্ব</a:t>
          </a:r>
          <a:r>
            <a:rPr lang="en-SG" sz="1800" dirty="0"/>
            <a:t> </a:t>
          </a:r>
          <a:r>
            <a:rPr lang="en-SG" sz="1800" dirty="0" err="1"/>
            <a:t>আদায়</a:t>
          </a:r>
          <a:r>
            <a:rPr lang="en-SG" sz="1800" dirty="0"/>
            <a:t> </a:t>
          </a:r>
          <a:r>
            <a:rPr lang="en-SG" sz="1800" dirty="0" err="1"/>
            <a:t>জমিদারদের</a:t>
          </a:r>
          <a:r>
            <a:rPr lang="en-SG" sz="1800" dirty="0"/>
            <a:t> </a:t>
          </a:r>
          <a:r>
            <a:rPr lang="en-SG" sz="1800" dirty="0" err="1"/>
            <a:t>থেকে</a:t>
          </a:r>
          <a:r>
            <a:rPr lang="en-SG" sz="1800" dirty="0"/>
            <a:t> </a:t>
          </a:r>
          <a:r>
            <a:rPr lang="en-SG" sz="1800" dirty="0" err="1"/>
            <a:t>কেড়ে</a:t>
          </a:r>
          <a:r>
            <a:rPr lang="en-SG" sz="1800" dirty="0"/>
            <a:t> </a:t>
          </a:r>
          <a:r>
            <a:rPr lang="en-SG" sz="1800" dirty="0" err="1"/>
            <a:t>নিয়ে</a:t>
          </a:r>
          <a:r>
            <a:rPr lang="en-SG" sz="1800" dirty="0"/>
            <a:t> </a:t>
          </a:r>
          <a:r>
            <a:rPr lang="en-SG" sz="1800" dirty="0" err="1"/>
            <a:t>ইজারাদারদের</a:t>
          </a:r>
          <a:r>
            <a:rPr lang="en-SG" sz="1800" dirty="0"/>
            <a:t> </a:t>
          </a:r>
          <a:r>
            <a:rPr lang="en-SG" sz="1800" dirty="0" err="1"/>
            <a:t>উপর</a:t>
          </a:r>
          <a:r>
            <a:rPr lang="en-SG" sz="1800" dirty="0"/>
            <a:t> </a:t>
          </a:r>
          <a:r>
            <a:rPr lang="en-SG" sz="1800" dirty="0" err="1"/>
            <a:t>ন্যাস্ত</a:t>
          </a:r>
          <a:r>
            <a:rPr lang="en-SG" sz="1800" dirty="0"/>
            <a:t> </a:t>
          </a:r>
          <a:r>
            <a:rPr lang="en-SG" sz="1800" dirty="0" err="1"/>
            <a:t>করেন</a:t>
          </a:r>
          <a:r>
            <a:rPr lang="en-SG" sz="1800" dirty="0"/>
            <a:t> </a:t>
          </a:r>
        </a:p>
      </dgm:t>
    </dgm:pt>
    <dgm:pt modelId="{D13DBB44-616C-45DC-89ED-C1C9BAC54CD0}" type="parTrans" cxnId="{4C3BDD37-2F16-4A05-995E-1A12CE8771CC}">
      <dgm:prSet/>
      <dgm:spPr/>
      <dgm:t>
        <a:bodyPr/>
        <a:lstStyle/>
        <a:p>
          <a:endParaRPr lang="en-SG"/>
        </a:p>
      </dgm:t>
    </dgm:pt>
    <dgm:pt modelId="{9A2C45A6-2A99-4A92-8ECE-3B3D3E87295C}" type="sibTrans" cxnId="{4C3BDD37-2F16-4A05-995E-1A12CE8771CC}">
      <dgm:prSet/>
      <dgm:spPr/>
      <dgm:t>
        <a:bodyPr/>
        <a:lstStyle/>
        <a:p>
          <a:endParaRPr lang="en-SG"/>
        </a:p>
      </dgm:t>
    </dgm:pt>
    <dgm:pt modelId="{4BBAB95B-E9E2-44C8-8C2E-28DABC5C7802}">
      <dgm:prSet phldrT="[Text]"/>
      <dgm:spPr/>
      <dgm:t>
        <a:bodyPr/>
        <a:lstStyle/>
        <a:p>
          <a:r>
            <a:rPr lang="en-SG" dirty="0" err="1"/>
            <a:t>রাজস্ব</a:t>
          </a:r>
          <a:r>
            <a:rPr lang="en-SG" dirty="0"/>
            <a:t> </a:t>
          </a:r>
          <a:r>
            <a:rPr lang="en-SG" dirty="0" err="1"/>
            <a:t>আদায়ের</a:t>
          </a:r>
          <a:r>
            <a:rPr lang="en-SG" dirty="0"/>
            <a:t> </a:t>
          </a:r>
          <a:r>
            <a:rPr lang="en-SG" dirty="0" err="1"/>
            <a:t>জন্য</a:t>
          </a:r>
          <a:r>
            <a:rPr lang="en-SG" dirty="0"/>
            <a:t> </a:t>
          </a:r>
          <a:r>
            <a:rPr lang="en-SG" dirty="0" err="1"/>
            <a:t>মালজামিনী</a:t>
          </a:r>
          <a:r>
            <a:rPr lang="en-SG" dirty="0"/>
            <a:t> </a:t>
          </a:r>
          <a:r>
            <a:rPr lang="en-SG" dirty="0" err="1"/>
            <a:t>প্রথা</a:t>
          </a:r>
          <a:r>
            <a:rPr lang="en-SG" dirty="0"/>
            <a:t> </a:t>
          </a:r>
          <a:r>
            <a:rPr lang="en-SG" dirty="0" err="1"/>
            <a:t>চালু</a:t>
          </a:r>
          <a:r>
            <a:rPr lang="en-SG" dirty="0"/>
            <a:t> </a:t>
          </a:r>
          <a:r>
            <a:rPr lang="en-SG" dirty="0" err="1"/>
            <a:t>করেন</a:t>
          </a:r>
          <a:r>
            <a:rPr lang="en-SG" dirty="0"/>
            <a:t> </a:t>
          </a:r>
          <a:r>
            <a:rPr lang="en-SG" dirty="0" err="1"/>
            <a:t>যা</a:t>
          </a:r>
          <a:r>
            <a:rPr lang="en-SG" dirty="0"/>
            <a:t> </a:t>
          </a:r>
          <a:r>
            <a:rPr lang="en-SG" dirty="0" err="1"/>
            <a:t>ইতিহাসে</a:t>
          </a:r>
          <a:r>
            <a:rPr lang="en-SG" dirty="0"/>
            <a:t> </a:t>
          </a:r>
          <a:r>
            <a:rPr lang="en-SG" dirty="0" err="1"/>
            <a:t>প্রসিদ্ধ</a:t>
          </a:r>
          <a:r>
            <a:rPr lang="en-SG" dirty="0"/>
            <a:t> </a:t>
          </a:r>
        </a:p>
      </dgm:t>
    </dgm:pt>
    <dgm:pt modelId="{B116E7EC-6E0D-4ED7-8389-E8077B0184B1}" type="parTrans" cxnId="{167A25D6-55CE-4E2A-8F68-6E29839AC37B}">
      <dgm:prSet/>
      <dgm:spPr/>
      <dgm:t>
        <a:bodyPr/>
        <a:lstStyle/>
        <a:p>
          <a:endParaRPr lang="en-SG"/>
        </a:p>
      </dgm:t>
    </dgm:pt>
    <dgm:pt modelId="{5ED70E35-CE83-46B5-AEF2-E5E5E77D7D1A}" type="sibTrans" cxnId="{167A25D6-55CE-4E2A-8F68-6E29839AC37B}">
      <dgm:prSet/>
      <dgm:spPr/>
      <dgm:t>
        <a:bodyPr/>
        <a:lstStyle/>
        <a:p>
          <a:endParaRPr lang="en-SG"/>
        </a:p>
      </dgm:t>
    </dgm:pt>
    <dgm:pt modelId="{93F91BDC-935F-4D74-B3C8-9725B317E2C6}">
      <dgm:prSet custT="1"/>
      <dgm:spPr/>
      <dgm:t>
        <a:bodyPr/>
        <a:lstStyle/>
        <a:p>
          <a:r>
            <a:rPr lang="en-SG" sz="1600" dirty="0"/>
            <a:t>১৭০৩ </a:t>
          </a:r>
          <a:r>
            <a:rPr lang="en-SG" sz="1600" dirty="0" err="1"/>
            <a:t>সালে</a:t>
          </a:r>
          <a:r>
            <a:rPr lang="en-SG" sz="1600" dirty="0"/>
            <a:t> </a:t>
          </a:r>
          <a:r>
            <a:rPr lang="en-SG" sz="1600" dirty="0" err="1"/>
            <a:t>সম্রাট</a:t>
          </a:r>
          <a:r>
            <a:rPr lang="en-SG" sz="1600" dirty="0"/>
            <a:t> </a:t>
          </a:r>
          <a:r>
            <a:rPr lang="en-SG" sz="1600" dirty="0" err="1"/>
            <a:t>আড়ঙ্গজেব</a:t>
          </a:r>
          <a:r>
            <a:rPr lang="en-SG" sz="1600" dirty="0"/>
            <a:t> </a:t>
          </a:r>
          <a:r>
            <a:rPr lang="en-SG" sz="1600" dirty="0" err="1"/>
            <a:t>কপ্তৃক</a:t>
          </a:r>
          <a:r>
            <a:rPr lang="en-SG" sz="1600" dirty="0"/>
            <a:t> </a:t>
          </a:r>
          <a:r>
            <a:rPr lang="en-SG" sz="1600" dirty="0" err="1"/>
            <a:t>বাংলার</a:t>
          </a:r>
          <a:r>
            <a:rPr lang="en-SG" sz="1600" dirty="0"/>
            <a:t> </a:t>
          </a:r>
          <a:r>
            <a:rPr lang="en-SG" sz="1600" dirty="0" err="1"/>
            <a:t>দিওয়ান</a:t>
          </a:r>
          <a:r>
            <a:rPr lang="en-SG" sz="1600" dirty="0"/>
            <a:t> </a:t>
          </a:r>
          <a:r>
            <a:rPr lang="en-SG" sz="1600" dirty="0" err="1"/>
            <a:t>নিযুক্ত</a:t>
          </a:r>
          <a:r>
            <a:rPr lang="en-SG" sz="1600" dirty="0"/>
            <a:t> </a:t>
          </a:r>
          <a:r>
            <a:rPr lang="en-SG" sz="1600" dirty="0" err="1"/>
            <a:t>হন</a:t>
          </a:r>
          <a:r>
            <a:rPr lang="en-SG" sz="1600" dirty="0"/>
            <a:t> </a:t>
          </a:r>
          <a:r>
            <a:rPr lang="en-SG" sz="1600" dirty="0" err="1"/>
            <a:t>এবং</a:t>
          </a:r>
          <a:r>
            <a:rPr lang="en-SG" sz="1600" dirty="0"/>
            <a:t> </a:t>
          </a:r>
          <a:r>
            <a:rPr lang="en-SG" sz="1600" dirty="0" err="1"/>
            <a:t>তার</a:t>
          </a:r>
          <a:r>
            <a:rPr lang="en-SG" sz="1600" dirty="0"/>
            <a:t> </a:t>
          </a:r>
          <a:r>
            <a:rPr lang="en-SG" sz="1600" dirty="0" err="1"/>
            <a:t>নাম</a:t>
          </a:r>
          <a:r>
            <a:rPr lang="en-SG" sz="1600" dirty="0"/>
            <a:t> </a:t>
          </a:r>
          <a:r>
            <a:rPr lang="en-SG" sz="1600" dirty="0" err="1"/>
            <a:t>রাখেন</a:t>
          </a:r>
          <a:r>
            <a:rPr lang="en-SG" sz="1600" dirty="0"/>
            <a:t> </a:t>
          </a:r>
          <a:r>
            <a:rPr lang="en-SG" sz="1600" dirty="0" err="1"/>
            <a:t>মুর্শিদ</a:t>
          </a:r>
          <a:r>
            <a:rPr lang="en-SG" sz="1600" dirty="0"/>
            <a:t> </a:t>
          </a:r>
          <a:r>
            <a:rPr lang="en-SG" sz="1600" dirty="0" err="1"/>
            <a:t>কুলী</a:t>
          </a:r>
          <a:r>
            <a:rPr lang="en-SG" sz="1600" dirty="0"/>
            <a:t> </a:t>
          </a:r>
          <a:r>
            <a:rPr lang="en-SG" sz="1600" dirty="0" err="1"/>
            <a:t>খাঁন</a:t>
          </a:r>
          <a:r>
            <a:rPr lang="en-SG" sz="1600" dirty="0"/>
            <a:t>  </a:t>
          </a:r>
        </a:p>
      </dgm:t>
    </dgm:pt>
    <dgm:pt modelId="{A27EDB0E-F024-4947-B922-C0E8E838246F}" type="parTrans" cxnId="{3FE3CDC6-4295-45FF-9D25-38DDF5B8E0E1}">
      <dgm:prSet/>
      <dgm:spPr/>
      <dgm:t>
        <a:bodyPr/>
        <a:lstStyle/>
        <a:p>
          <a:endParaRPr lang="en-SG"/>
        </a:p>
      </dgm:t>
    </dgm:pt>
    <dgm:pt modelId="{1C01DBE5-E84B-4989-939B-39905573888D}" type="sibTrans" cxnId="{3FE3CDC6-4295-45FF-9D25-38DDF5B8E0E1}">
      <dgm:prSet/>
      <dgm:spPr/>
      <dgm:t>
        <a:bodyPr/>
        <a:lstStyle/>
        <a:p>
          <a:endParaRPr lang="en-SG"/>
        </a:p>
      </dgm:t>
    </dgm:pt>
    <dgm:pt modelId="{2AEBC07A-F04B-490A-9240-E35D36252EE8}">
      <dgm:prSet custT="1"/>
      <dgm:spPr/>
      <dgm:t>
        <a:bodyPr/>
        <a:lstStyle/>
        <a:p>
          <a:r>
            <a:rPr lang="en-SG" sz="2000" dirty="0" err="1"/>
            <a:t>শফী</a:t>
          </a:r>
          <a:r>
            <a:rPr lang="en-SG" sz="2000" dirty="0"/>
            <a:t> </a:t>
          </a:r>
          <a:r>
            <a:rPr lang="en-SG" sz="2000" dirty="0" err="1"/>
            <a:t>ইস্পাহানী</a:t>
          </a:r>
          <a:r>
            <a:rPr lang="en-SG" sz="2000" dirty="0"/>
            <a:t>  </a:t>
          </a:r>
          <a:r>
            <a:rPr lang="en-SG" sz="2000" dirty="0" err="1"/>
            <a:t>দিল্লীর</a:t>
          </a:r>
          <a:r>
            <a:rPr lang="en-SG" sz="2000" dirty="0"/>
            <a:t> </a:t>
          </a:r>
          <a:r>
            <a:rPr lang="en-SG" sz="2000" dirty="0" err="1"/>
            <a:t>দিওয়ান</a:t>
          </a:r>
          <a:r>
            <a:rPr lang="en-SG" sz="2000" dirty="0"/>
            <a:t> </a:t>
          </a:r>
          <a:r>
            <a:rPr lang="en-SG" sz="2000" dirty="0" err="1"/>
            <a:t>ছিলেন</a:t>
          </a:r>
          <a:r>
            <a:rPr lang="en-SG" sz="2000" dirty="0"/>
            <a:t>, </a:t>
          </a:r>
          <a:r>
            <a:rPr lang="en-SG" sz="2000" dirty="0" err="1"/>
            <a:t>সাথে</a:t>
          </a:r>
          <a:r>
            <a:rPr lang="en-SG" sz="2000" dirty="0"/>
            <a:t> </a:t>
          </a:r>
          <a:r>
            <a:rPr lang="en-SG" sz="2000" dirty="0" err="1"/>
            <a:t>তিনিও</a:t>
          </a:r>
          <a:r>
            <a:rPr lang="en-SG" sz="2000" dirty="0"/>
            <a:t> </a:t>
          </a:r>
          <a:r>
            <a:rPr lang="en-SG" sz="2000" dirty="0" err="1"/>
            <a:t>দিল্লীতে</a:t>
          </a:r>
          <a:r>
            <a:rPr lang="en-SG" sz="2000" dirty="0"/>
            <a:t> </a:t>
          </a:r>
          <a:r>
            <a:rPr lang="en-SG" sz="2000" dirty="0" err="1"/>
            <a:t>ছিলেন</a:t>
          </a:r>
          <a:r>
            <a:rPr lang="en-SG" sz="2000" dirty="0"/>
            <a:t> </a:t>
          </a:r>
        </a:p>
      </dgm:t>
    </dgm:pt>
    <dgm:pt modelId="{F615339B-602B-4242-8BBE-316E85E3A9B5}" type="parTrans" cxnId="{8DDF0AE6-6632-400C-8183-EFCA9BF8DCFF}">
      <dgm:prSet/>
      <dgm:spPr/>
      <dgm:t>
        <a:bodyPr/>
        <a:lstStyle/>
        <a:p>
          <a:endParaRPr lang="en-SG"/>
        </a:p>
      </dgm:t>
    </dgm:pt>
    <dgm:pt modelId="{2A1E2756-14DD-4A6B-9ED7-E59BF6007584}" type="sibTrans" cxnId="{8DDF0AE6-6632-400C-8183-EFCA9BF8DCFF}">
      <dgm:prSet/>
      <dgm:spPr/>
      <dgm:t>
        <a:bodyPr/>
        <a:lstStyle/>
        <a:p>
          <a:endParaRPr lang="en-SG"/>
        </a:p>
      </dgm:t>
    </dgm:pt>
    <dgm:pt modelId="{9450418E-CA00-4623-8F99-0E9338BF54DE}">
      <dgm:prSet custT="1"/>
      <dgm:spPr/>
      <dgm:t>
        <a:bodyPr/>
        <a:lstStyle/>
        <a:p>
          <a:r>
            <a:rPr lang="en-SG" sz="2000" dirty="0" err="1"/>
            <a:t>সমগ্র</a:t>
          </a:r>
          <a:r>
            <a:rPr lang="en-SG" sz="2000" dirty="0"/>
            <a:t> </a:t>
          </a:r>
          <a:r>
            <a:rPr lang="en-SG" sz="2000" dirty="0" err="1"/>
            <a:t>বাংলাকে</a:t>
          </a:r>
          <a:r>
            <a:rPr lang="en-SG" sz="2000" dirty="0"/>
            <a:t> ১৩ </a:t>
          </a:r>
          <a:r>
            <a:rPr lang="en-SG" sz="2000" dirty="0" err="1"/>
            <a:t>টি</a:t>
          </a:r>
          <a:r>
            <a:rPr lang="en-SG" sz="2000" dirty="0"/>
            <a:t> </a:t>
          </a:r>
          <a:r>
            <a:rPr lang="en-SG" sz="2000" dirty="0" err="1"/>
            <a:t>চাকলা</a:t>
          </a:r>
          <a:r>
            <a:rPr lang="en-SG" sz="2000" dirty="0"/>
            <a:t> </a:t>
          </a:r>
          <a:r>
            <a:rPr lang="en-SG" sz="2000" dirty="0" err="1"/>
            <a:t>এবং</a:t>
          </a:r>
          <a:r>
            <a:rPr lang="en-SG" sz="2000" dirty="0"/>
            <a:t> ১৬৬০ </a:t>
          </a:r>
          <a:r>
            <a:rPr lang="en-SG" sz="2000" dirty="0" err="1"/>
            <a:t>টি</a:t>
          </a:r>
          <a:r>
            <a:rPr lang="en-SG" sz="2000" dirty="0"/>
            <a:t> </a:t>
          </a:r>
          <a:r>
            <a:rPr lang="en-SG" sz="2000" dirty="0" err="1"/>
            <a:t>পরগনায়</a:t>
          </a:r>
          <a:r>
            <a:rPr lang="en-SG" sz="2000" dirty="0"/>
            <a:t> </a:t>
          </a:r>
          <a:r>
            <a:rPr lang="en-SG" sz="2000" dirty="0" err="1"/>
            <a:t>ভাগ</a:t>
          </a:r>
          <a:r>
            <a:rPr lang="en-SG" sz="2000" dirty="0"/>
            <a:t> </a:t>
          </a:r>
          <a:r>
            <a:rPr lang="en-SG" sz="2000" dirty="0" err="1"/>
            <a:t>করেন</a:t>
          </a:r>
          <a:r>
            <a:rPr lang="en-SG" sz="2000" dirty="0"/>
            <a:t> </a:t>
          </a:r>
        </a:p>
      </dgm:t>
    </dgm:pt>
    <dgm:pt modelId="{76819A96-9D29-4AB8-88E0-31CFF13D1671}" type="parTrans" cxnId="{6F7B5331-A3B9-4ACC-BE0B-4780C2236A01}">
      <dgm:prSet/>
      <dgm:spPr/>
      <dgm:t>
        <a:bodyPr/>
        <a:lstStyle/>
        <a:p>
          <a:endParaRPr lang="en-SG"/>
        </a:p>
      </dgm:t>
    </dgm:pt>
    <dgm:pt modelId="{25EE21B8-1BB2-4F51-B7B8-78BAEED65570}" type="sibTrans" cxnId="{6F7B5331-A3B9-4ACC-BE0B-4780C2236A01}">
      <dgm:prSet/>
      <dgm:spPr/>
      <dgm:t>
        <a:bodyPr/>
        <a:lstStyle/>
        <a:p>
          <a:endParaRPr lang="en-SG"/>
        </a:p>
      </dgm:t>
    </dgm:pt>
    <dgm:pt modelId="{23596957-0C1F-4C99-BA8F-A11ADE5A6EFD}" type="pres">
      <dgm:prSet presAssocID="{4255D3A9-A7FA-4C28-921C-C8F740214A6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8E34776-91CB-4FD6-984B-F88B01DF9693}" type="pres">
      <dgm:prSet presAssocID="{C3DF55FE-61D4-4D57-80C7-06B503650BE6}" presName="centerShape" presStyleLbl="node0" presStyleIdx="0" presStyleCnt="1" custLinFactNeighborX="1702" custLinFactNeighborY="-1021"/>
      <dgm:spPr/>
    </dgm:pt>
    <dgm:pt modelId="{DE165B0B-B7B3-4836-8DC0-0DA7CBBF8355}" type="pres">
      <dgm:prSet presAssocID="{AB31644E-0FC0-45DC-B10F-2400747F3CC5}" presName="parTrans" presStyleLbl="sibTrans2D1" presStyleIdx="0" presStyleCnt="7"/>
      <dgm:spPr/>
    </dgm:pt>
    <dgm:pt modelId="{AC7B6215-B92E-4CD3-9E41-8D08D32367FD}" type="pres">
      <dgm:prSet presAssocID="{AB31644E-0FC0-45DC-B10F-2400747F3CC5}" presName="connectorText" presStyleLbl="sibTrans2D1" presStyleIdx="0" presStyleCnt="7"/>
      <dgm:spPr/>
    </dgm:pt>
    <dgm:pt modelId="{98400A99-B833-4CDF-B4A6-B7F8BA07A281}" type="pres">
      <dgm:prSet presAssocID="{D8ADAAA3-BCEA-45AA-BA50-CB1BC412730E}" presName="node" presStyleLbl="node1" presStyleIdx="0" presStyleCnt="7" custScaleX="112297" custScaleY="123515" custRadScaleRad="93894" custRadScaleInc="2902">
        <dgm:presLayoutVars>
          <dgm:bulletEnabled val="1"/>
        </dgm:presLayoutVars>
      </dgm:prSet>
      <dgm:spPr/>
    </dgm:pt>
    <dgm:pt modelId="{AC7DDAB7-C9C5-408F-9086-9115F37F8908}" type="pres">
      <dgm:prSet presAssocID="{0968D22B-EE45-495F-82AB-B11B4321662F}" presName="parTrans" presStyleLbl="sibTrans2D1" presStyleIdx="1" presStyleCnt="7"/>
      <dgm:spPr/>
    </dgm:pt>
    <dgm:pt modelId="{AED8DA1C-6F92-419C-BC01-58A56693129A}" type="pres">
      <dgm:prSet presAssocID="{0968D22B-EE45-495F-82AB-B11B4321662F}" presName="connectorText" presStyleLbl="sibTrans2D1" presStyleIdx="1" presStyleCnt="7"/>
      <dgm:spPr/>
    </dgm:pt>
    <dgm:pt modelId="{BCF45748-2417-4B3B-B9AF-1F85FDE8EB18}" type="pres">
      <dgm:prSet presAssocID="{B6061DA8-11A0-4EBC-91CD-4BD479AFD844}" presName="node" presStyleLbl="node1" presStyleIdx="1" presStyleCnt="7" custScaleX="117939" custScaleY="110947">
        <dgm:presLayoutVars>
          <dgm:bulletEnabled val="1"/>
        </dgm:presLayoutVars>
      </dgm:prSet>
      <dgm:spPr/>
    </dgm:pt>
    <dgm:pt modelId="{EF7295D1-06C6-4294-AC18-CD51FAFCA2E9}" type="pres">
      <dgm:prSet presAssocID="{F615339B-602B-4242-8BBE-316E85E3A9B5}" presName="parTrans" presStyleLbl="sibTrans2D1" presStyleIdx="2" presStyleCnt="7"/>
      <dgm:spPr/>
    </dgm:pt>
    <dgm:pt modelId="{12F22791-F3BB-4B23-9922-912EA6714EC3}" type="pres">
      <dgm:prSet presAssocID="{F615339B-602B-4242-8BBE-316E85E3A9B5}" presName="connectorText" presStyleLbl="sibTrans2D1" presStyleIdx="2" presStyleCnt="7"/>
      <dgm:spPr/>
    </dgm:pt>
    <dgm:pt modelId="{D486F6D4-5DB0-4F3A-B3FC-D6B11ED771DD}" type="pres">
      <dgm:prSet presAssocID="{2AEBC07A-F04B-490A-9240-E35D36252EE8}" presName="node" presStyleLbl="node1" presStyleIdx="2" presStyleCnt="7" custScaleX="133399" custScaleY="121705">
        <dgm:presLayoutVars>
          <dgm:bulletEnabled val="1"/>
        </dgm:presLayoutVars>
      </dgm:prSet>
      <dgm:spPr/>
    </dgm:pt>
    <dgm:pt modelId="{B989F161-786F-4278-B0A4-662A860EB763}" type="pres">
      <dgm:prSet presAssocID="{A27EDB0E-F024-4947-B922-C0E8E838246F}" presName="parTrans" presStyleLbl="sibTrans2D1" presStyleIdx="3" presStyleCnt="7"/>
      <dgm:spPr/>
    </dgm:pt>
    <dgm:pt modelId="{118AF60A-9838-4102-B1C8-00D4D10EFF6F}" type="pres">
      <dgm:prSet presAssocID="{A27EDB0E-F024-4947-B922-C0E8E838246F}" presName="connectorText" presStyleLbl="sibTrans2D1" presStyleIdx="3" presStyleCnt="7"/>
      <dgm:spPr/>
    </dgm:pt>
    <dgm:pt modelId="{7A9EE756-D6F1-4530-A722-B4DF28CD96A5}" type="pres">
      <dgm:prSet presAssocID="{93F91BDC-935F-4D74-B3C8-9725B317E2C6}" presName="node" presStyleLbl="node1" presStyleIdx="3" presStyleCnt="7" custScaleX="123152" custScaleY="109000" custRadScaleRad="92686" custRadScaleInc="-2389">
        <dgm:presLayoutVars>
          <dgm:bulletEnabled val="1"/>
        </dgm:presLayoutVars>
      </dgm:prSet>
      <dgm:spPr/>
    </dgm:pt>
    <dgm:pt modelId="{A8BF76D4-37F2-4A09-B25E-8CBCBAA7AB54}" type="pres">
      <dgm:prSet presAssocID="{D13DBB44-616C-45DC-89ED-C1C9BAC54CD0}" presName="parTrans" presStyleLbl="sibTrans2D1" presStyleIdx="4" presStyleCnt="7"/>
      <dgm:spPr/>
    </dgm:pt>
    <dgm:pt modelId="{45D6A114-B918-49EC-8E97-A547F9678724}" type="pres">
      <dgm:prSet presAssocID="{D13DBB44-616C-45DC-89ED-C1C9BAC54CD0}" presName="connectorText" presStyleLbl="sibTrans2D1" presStyleIdx="4" presStyleCnt="7"/>
      <dgm:spPr/>
    </dgm:pt>
    <dgm:pt modelId="{18634466-8854-4E61-AADE-053F14D3BB3E}" type="pres">
      <dgm:prSet presAssocID="{8F07978A-2B41-4F7D-BBB0-F9E11B30C281}" presName="node" presStyleLbl="node1" presStyleIdx="4" presStyleCnt="7" custScaleX="116804" custScaleY="133483" custRadScaleRad="89139" custRadScaleInc="13272">
        <dgm:presLayoutVars>
          <dgm:bulletEnabled val="1"/>
        </dgm:presLayoutVars>
      </dgm:prSet>
      <dgm:spPr/>
    </dgm:pt>
    <dgm:pt modelId="{A7ECA548-60F5-4CBD-A383-CB05D9D28BED}" type="pres">
      <dgm:prSet presAssocID="{76819A96-9D29-4AB8-88E0-31CFF13D1671}" presName="parTrans" presStyleLbl="sibTrans2D1" presStyleIdx="5" presStyleCnt="7"/>
      <dgm:spPr/>
    </dgm:pt>
    <dgm:pt modelId="{7ABD109D-99B5-418B-BE7D-FEE5576144CE}" type="pres">
      <dgm:prSet presAssocID="{76819A96-9D29-4AB8-88E0-31CFF13D1671}" presName="connectorText" presStyleLbl="sibTrans2D1" presStyleIdx="5" presStyleCnt="7"/>
      <dgm:spPr/>
    </dgm:pt>
    <dgm:pt modelId="{AAFE19D1-AD94-41F9-90B2-198047B34C5D}" type="pres">
      <dgm:prSet presAssocID="{9450418E-CA00-4623-8F99-0E9338BF54DE}" presName="node" presStyleLbl="node1" presStyleIdx="5" presStyleCnt="7" custScaleX="137954" custScaleY="106943" custRadScaleRad="102346" custRadScaleInc="16066">
        <dgm:presLayoutVars>
          <dgm:bulletEnabled val="1"/>
        </dgm:presLayoutVars>
      </dgm:prSet>
      <dgm:spPr/>
    </dgm:pt>
    <dgm:pt modelId="{EF5F2AE6-AF70-4C69-B0CF-BE4BDE0DAF90}" type="pres">
      <dgm:prSet presAssocID="{B116E7EC-6E0D-4ED7-8389-E8077B0184B1}" presName="parTrans" presStyleLbl="sibTrans2D1" presStyleIdx="6" presStyleCnt="7"/>
      <dgm:spPr/>
    </dgm:pt>
    <dgm:pt modelId="{D134130E-5EFC-481F-B4C1-1B1036EA372C}" type="pres">
      <dgm:prSet presAssocID="{B116E7EC-6E0D-4ED7-8389-E8077B0184B1}" presName="connectorText" presStyleLbl="sibTrans2D1" presStyleIdx="6" presStyleCnt="7"/>
      <dgm:spPr/>
    </dgm:pt>
    <dgm:pt modelId="{6966BC6C-E743-4223-BD93-0CF95586B1F1}" type="pres">
      <dgm:prSet presAssocID="{4BBAB95B-E9E2-44C8-8C2E-28DABC5C7802}" presName="node" presStyleLbl="node1" presStyleIdx="6" presStyleCnt="7" custScaleX="135674" custScaleY="135091">
        <dgm:presLayoutVars>
          <dgm:bulletEnabled val="1"/>
        </dgm:presLayoutVars>
      </dgm:prSet>
      <dgm:spPr/>
    </dgm:pt>
  </dgm:ptLst>
  <dgm:cxnLst>
    <dgm:cxn modelId="{BBAFE915-B251-48CD-95D0-F83CDAC51D8F}" type="presOf" srcId="{B116E7EC-6E0D-4ED7-8389-E8077B0184B1}" destId="{D134130E-5EFC-481F-B4C1-1B1036EA372C}" srcOrd="1" destOrd="0" presId="urn:microsoft.com/office/officeart/2005/8/layout/radial5"/>
    <dgm:cxn modelId="{C3C5D91C-5F39-4284-AF21-54E12CD3F06C}" type="presOf" srcId="{8F07978A-2B41-4F7D-BBB0-F9E11B30C281}" destId="{18634466-8854-4E61-AADE-053F14D3BB3E}" srcOrd="0" destOrd="0" presId="urn:microsoft.com/office/officeart/2005/8/layout/radial5"/>
    <dgm:cxn modelId="{EADB1C1E-2014-47CB-AED6-4D16EBFFEC4C}" type="presOf" srcId="{A27EDB0E-F024-4947-B922-C0E8E838246F}" destId="{B989F161-786F-4278-B0A4-662A860EB763}" srcOrd="0" destOrd="0" presId="urn:microsoft.com/office/officeart/2005/8/layout/radial5"/>
    <dgm:cxn modelId="{6F7B5331-A3B9-4ACC-BE0B-4780C2236A01}" srcId="{C3DF55FE-61D4-4D57-80C7-06B503650BE6}" destId="{9450418E-CA00-4623-8F99-0E9338BF54DE}" srcOrd="5" destOrd="0" parTransId="{76819A96-9D29-4AB8-88E0-31CFF13D1671}" sibTransId="{25EE21B8-1BB2-4F51-B7B8-78BAEED65570}"/>
    <dgm:cxn modelId="{4C3BDD37-2F16-4A05-995E-1A12CE8771CC}" srcId="{C3DF55FE-61D4-4D57-80C7-06B503650BE6}" destId="{8F07978A-2B41-4F7D-BBB0-F9E11B30C281}" srcOrd="4" destOrd="0" parTransId="{D13DBB44-616C-45DC-89ED-C1C9BAC54CD0}" sibTransId="{9A2C45A6-2A99-4A92-8ECE-3B3D3E87295C}"/>
    <dgm:cxn modelId="{D6E5C340-6AD1-4D17-81AC-761310957E52}" type="presOf" srcId="{0968D22B-EE45-495F-82AB-B11B4321662F}" destId="{AED8DA1C-6F92-419C-BC01-58A56693129A}" srcOrd="1" destOrd="0" presId="urn:microsoft.com/office/officeart/2005/8/layout/radial5"/>
    <dgm:cxn modelId="{6A89285B-EEB5-464A-849A-560E9E75BE87}" srcId="{C3DF55FE-61D4-4D57-80C7-06B503650BE6}" destId="{B6061DA8-11A0-4EBC-91CD-4BD479AFD844}" srcOrd="1" destOrd="0" parTransId="{0968D22B-EE45-495F-82AB-B11B4321662F}" sibTransId="{31780A40-0477-44BF-832C-1737B98261A7}"/>
    <dgm:cxn modelId="{EF306362-22DA-476A-B0C2-0FD695BF88E7}" type="presOf" srcId="{0968D22B-EE45-495F-82AB-B11B4321662F}" destId="{AC7DDAB7-C9C5-408F-9086-9115F37F8908}" srcOrd="0" destOrd="0" presId="urn:microsoft.com/office/officeart/2005/8/layout/radial5"/>
    <dgm:cxn modelId="{B4410944-87C3-47A4-B51B-A71448833A13}" type="presOf" srcId="{9450418E-CA00-4623-8F99-0E9338BF54DE}" destId="{AAFE19D1-AD94-41F9-90B2-198047B34C5D}" srcOrd="0" destOrd="0" presId="urn:microsoft.com/office/officeart/2005/8/layout/radial5"/>
    <dgm:cxn modelId="{52A37146-2895-4338-8A16-AB86F3F241CF}" type="presOf" srcId="{A27EDB0E-F024-4947-B922-C0E8E838246F}" destId="{118AF60A-9838-4102-B1C8-00D4D10EFF6F}" srcOrd="1" destOrd="0" presId="urn:microsoft.com/office/officeart/2005/8/layout/radial5"/>
    <dgm:cxn modelId="{5A21F849-15DD-4142-8695-24BBE4D23C8B}" type="presOf" srcId="{D13DBB44-616C-45DC-89ED-C1C9BAC54CD0}" destId="{45D6A114-B918-49EC-8E97-A547F9678724}" srcOrd="1" destOrd="0" presId="urn:microsoft.com/office/officeart/2005/8/layout/radial5"/>
    <dgm:cxn modelId="{38E5D16B-90BD-41B8-B01C-31C13D3253EA}" srcId="{4255D3A9-A7FA-4C28-921C-C8F740214A65}" destId="{C3DF55FE-61D4-4D57-80C7-06B503650BE6}" srcOrd="0" destOrd="0" parTransId="{7ECDED52-35AA-40AB-A2D1-6D4A12B8C695}" sibTransId="{B73046FC-8F05-4BBB-9962-F00680F1889D}"/>
    <dgm:cxn modelId="{AB04006C-D03A-482B-AE92-85C797C9ADB4}" type="presOf" srcId="{C3DF55FE-61D4-4D57-80C7-06B503650BE6}" destId="{38E34776-91CB-4FD6-984B-F88B01DF9693}" srcOrd="0" destOrd="0" presId="urn:microsoft.com/office/officeart/2005/8/layout/radial5"/>
    <dgm:cxn modelId="{FBDB5D73-0A79-4B09-BD53-58473B9FB266}" type="presOf" srcId="{76819A96-9D29-4AB8-88E0-31CFF13D1671}" destId="{7ABD109D-99B5-418B-BE7D-FEE5576144CE}" srcOrd="1" destOrd="0" presId="urn:microsoft.com/office/officeart/2005/8/layout/radial5"/>
    <dgm:cxn modelId="{D694A67B-30F6-441B-B809-56666EC52752}" type="presOf" srcId="{2AEBC07A-F04B-490A-9240-E35D36252EE8}" destId="{D486F6D4-5DB0-4F3A-B3FC-D6B11ED771DD}" srcOrd="0" destOrd="0" presId="urn:microsoft.com/office/officeart/2005/8/layout/radial5"/>
    <dgm:cxn modelId="{DCD61D8B-6CC7-4E32-9686-C2EEA0F85CB1}" type="presOf" srcId="{4BBAB95B-E9E2-44C8-8C2E-28DABC5C7802}" destId="{6966BC6C-E743-4223-BD93-0CF95586B1F1}" srcOrd="0" destOrd="0" presId="urn:microsoft.com/office/officeart/2005/8/layout/radial5"/>
    <dgm:cxn modelId="{68945A96-6513-4E97-9579-A0A4E7369E4E}" type="presOf" srcId="{4255D3A9-A7FA-4C28-921C-C8F740214A65}" destId="{23596957-0C1F-4C99-BA8F-A11ADE5A6EFD}" srcOrd="0" destOrd="0" presId="urn:microsoft.com/office/officeart/2005/8/layout/radial5"/>
    <dgm:cxn modelId="{BA25F0A9-292B-49CD-B482-969833806227}" type="presOf" srcId="{B6061DA8-11A0-4EBC-91CD-4BD479AFD844}" destId="{BCF45748-2417-4B3B-B9AF-1F85FDE8EB18}" srcOrd="0" destOrd="0" presId="urn:microsoft.com/office/officeart/2005/8/layout/radial5"/>
    <dgm:cxn modelId="{E617F8B2-D4AA-4040-884B-9A20B4453848}" type="presOf" srcId="{D13DBB44-616C-45DC-89ED-C1C9BAC54CD0}" destId="{A8BF76D4-37F2-4A09-B25E-8CBCBAA7AB54}" srcOrd="0" destOrd="0" presId="urn:microsoft.com/office/officeart/2005/8/layout/radial5"/>
    <dgm:cxn modelId="{5AE815BF-E9B1-463D-8BFD-D4A1C1A9CE77}" type="presOf" srcId="{AB31644E-0FC0-45DC-B10F-2400747F3CC5}" destId="{DE165B0B-B7B3-4836-8DC0-0DA7CBBF8355}" srcOrd="0" destOrd="0" presId="urn:microsoft.com/office/officeart/2005/8/layout/radial5"/>
    <dgm:cxn modelId="{3FE3CDC6-4295-45FF-9D25-38DDF5B8E0E1}" srcId="{C3DF55FE-61D4-4D57-80C7-06B503650BE6}" destId="{93F91BDC-935F-4D74-B3C8-9725B317E2C6}" srcOrd="3" destOrd="0" parTransId="{A27EDB0E-F024-4947-B922-C0E8E838246F}" sibTransId="{1C01DBE5-E84B-4989-939B-39905573888D}"/>
    <dgm:cxn modelId="{1A5B50CC-E3A9-4132-AA2F-E767378296AC}" type="presOf" srcId="{AB31644E-0FC0-45DC-B10F-2400747F3CC5}" destId="{AC7B6215-B92E-4CD3-9E41-8D08D32367FD}" srcOrd="1" destOrd="0" presId="urn:microsoft.com/office/officeart/2005/8/layout/radial5"/>
    <dgm:cxn modelId="{75089FCD-25A1-4959-AE30-5811570944B6}" type="presOf" srcId="{F615339B-602B-4242-8BBE-316E85E3A9B5}" destId="{12F22791-F3BB-4B23-9922-912EA6714EC3}" srcOrd="1" destOrd="0" presId="urn:microsoft.com/office/officeart/2005/8/layout/radial5"/>
    <dgm:cxn modelId="{A5452ECF-FA66-4348-B4D4-CC55E8DE9CCF}" type="presOf" srcId="{D8ADAAA3-BCEA-45AA-BA50-CB1BC412730E}" destId="{98400A99-B833-4CDF-B4A6-B7F8BA07A281}" srcOrd="0" destOrd="0" presId="urn:microsoft.com/office/officeart/2005/8/layout/radial5"/>
    <dgm:cxn modelId="{32FFFAD5-7266-40CF-95AD-1CC255552E20}" type="presOf" srcId="{76819A96-9D29-4AB8-88E0-31CFF13D1671}" destId="{A7ECA548-60F5-4CBD-A383-CB05D9D28BED}" srcOrd="0" destOrd="0" presId="urn:microsoft.com/office/officeart/2005/8/layout/radial5"/>
    <dgm:cxn modelId="{167A25D6-55CE-4E2A-8F68-6E29839AC37B}" srcId="{C3DF55FE-61D4-4D57-80C7-06B503650BE6}" destId="{4BBAB95B-E9E2-44C8-8C2E-28DABC5C7802}" srcOrd="6" destOrd="0" parTransId="{B116E7EC-6E0D-4ED7-8389-E8077B0184B1}" sibTransId="{5ED70E35-CE83-46B5-AEF2-E5E5E77D7D1A}"/>
    <dgm:cxn modelId="{1A48F7DB-6099-497E-A299-0487A043E95B}" type="presOf" srcId="{F615339B-602B-4242-8BBE-316E85E3A9B5}" destId="{EF7295D1-06C6-4294-AC18-CD51FAFCA2E9}" srcOrd="0" destOrd="0" presId="urn:microsoft.com/office/officeart/2005/8/layout/radial5"/>
    <dgm:cxn modelId="{576A54E5-87C1-4BEE-9E80-8846446D6512}" type="presOf" srcId="{93F91BDC-935F-4D74-B3C8-9725B317E2C6}" destId="{7A9EE756-D6F1-4530-A722-B4DF28CD96A5}" srcOrd="0" destOrd="0" presId="urn:microsoft.com/office/officeart/2005/8/layout/radial5"/>
    <dgm:cxn modelId="{8DDF0AE6-6632-400C-8183-EFCA9BF8DCFF}" srcId="{C3DF55FE-61D4-4D57-80C7-06B503650BE6}" destId="{2AEBC07A-F04B-490A-9240-E35D36252EE8}" srcOrd="2" destOrd="0" parTransId="{F615339B-602B-4242-8BBE-316E85E3A9B5}" sibTransId="{2A1E2756-14DD-4A6B-9ED7-E59BF6007584}"/>
    <dgm:cxn modelId="{8F123DE7-8C0F-4565-97E6-98AD5E467F48}" srcId="{C3DF55FE-61D4-4D57-80C7-06B503650BE6}" destId="{D8ADAAA3-BCEA-45AA-BA50-CB1BC412730E}" srcOrd="0" destOrd="0" parTransId="{AB31644E-0FC0-45DC-B10F-2400747F3CC5}" sibTransId="{4DA91F22-96B9-425B-89D4-1F9B006E3138}"/>
    <dgm:cxn modelId="{4AA353FE-3399-4409-BF4C-C0FF2AC01534}" type="presOf" srcId="{B116E7EC-6E0D-4ED7-8389-E8077B0184B1}" destId="{EF5F2AE6-AF70-4C69-B0CF-BE4BDE0DAF90}" srcOrd="0" destOrd="0" presId="urn:microsoft.com/office/officeart/2005/8/layout/radial5"/>
    <dgm:cxn modelId="{050B6F8A-FF78-4667-A8BE-2C4626B6FAFC}" type="presParOf" srcId="{23596957-0C1F-4C99-BA8F-A11ADE5A6EFD}" destId="{38E34776-91CB-4FD6-984B-F88B01DF9693}" srcOrd="0" destOrd="0" presId="urn:microsoft.com/office/officeart/2005/8/layout/radial5"/>
    <dgm:cxn modelId="{B5E9508C-17FC-40AC-A9AB-513677C418CD}" type="presParOf" srcId="{23596957-0C1F-4C99-BA8F-A11ADE5A6EFD}" destId="{DE165B0B-B7B3-4836-8DC0-0DA7CBBF8355}" srcOrd="1" destOrd="0" presId="urn:microsoft.com/office/officeart/2005/8/layout/radial5"/>
    <dgm:cxn modelId="{EB431268-BAC4-4034-994D-452DB677B144}" type="presParOf" srcId="{DE165B0B-B7B3-4836-8DC0-0DA7CBBF8355}" destId="{AC7B6215-B92E-4CD3-9E41-8D08D32367FD}" srcOrd="0" destOrd="0" presId="urn:microsoft.com/office/officeart/2005/8/layout/radial5"/>
    <dgm:cxn modelId="{32F34F86-33F4-462E-8F38-A07BB3E5C482}" type="presParOf" srcId="{23596957-0C1F-4C99-BA8F-A11ADE5A6EFD}" destId="{98400A99-B833-4CDF-B4A6-B7F8BA07A281}" srcOrd="2" destOrd="0" presId="urn:microsoft.com/office/officeart/2005/8/layout/radial5"/>
    <dgm:cxn modelId="{DD6FBD8B-4058-410A-B40A-82A3742CB7AB}" type="presParOf" srcId="{23596957-0C1F-4C99-BA8F-A11ADE5A6EFD}" destId="{AC7DDAB7-C9C5-408F-9086-9115F37F8908}" srcOrd="3" destOrd="0" presId="urn:microsoft.com/office/officeart/2005/8/layout/radial5"/>
    <dgm:cxn modelId="{4B09FC83-F393-483B-A23C-96142193745D}" type="presParOf" srcId="{AC7DDAB7-C9C5-408F-9086-9115F37F8908}" destId="{AED8DA1C-6F92-419C-BC01-58A56693129A}" srcOrd="0" destOrd="0" presId="urn:microsoft.com/office/officeart/2005/8/layout/radial5"/>
    <dgm:cxn modelId="{DBB437E0-BBD0-4A83-96FD-B40B442E05D8}" type="presParOf" srcId="{23596957-0C1F-4C99-BA8F-A11ADE5A6EFD}" destId="{BCF45748-2417-4B3B-B9AF-1F85FDE8EB18}" srcOrd="4" destOrd="0" presId="urn:microsoft.com/office/officeart/2005/8/layout/radial5"/>
    <dgm:cxn modelId="{C4DFFB21-2AA4-4633-8FBB-56267B56B495}" type="presParOf" srcId="{23596957-0C1F-4C99-BA8F-A11ADE5A6EFD}" destId="{EF7295D1-06C6-4294-AC18-CD51FAFCA2E9}" srcOrd="5" destOrd="0" presId="urn:microsoft.com/office/officeart/2005/8/layout/radial5"/>
    <dgm:cxn modelId="{C593F72C-4E41-4A07-AF46-C0706F0C0045}" type="presParOf" srcId="{EF7295D1-06C6-4294-AC18-CD51FAFCA2E9}" destId="{12F22791-F3BB-4B23-9922-912EA6714EC3}" srcOrd="0" destOrd="0" presId="urn:microsoft.com/office/officeart/2005/8/layout/radial5"/>
    <dgm:cxn modelId="{9B3475CD-CCBE-4D7C-AD6F-41E3BEED26DB}" type="presParOf" srcId="{23596957-0C1F-4C99-BA8F-A11ADE5A6EFD}" destId="{D486F6D4-5DB0-4F3A-B3FC-D6B11ED771DD}" srcOrd="6" destOrd="0" presId="urn:microsoft.com/office/officeart/2005/8/layout/radial5"/>
    <dgm:cxn modelId="{4053373B-4BA0-4F0D-8DBC-675B854B31EB}" type="presParOf" srcId="{23596957-0C1F-4C99-BA8F-A11ADE5A6EFD}" destId="{B989F161-786F-4278-B0A4-662A860EB763}" srcOrd="7" destOrd="0" presId="urn:microsoft.com/office/officeart/2005/8/layout/radial5"/>
    <dgm:cxn modelId="{C4412BBD-EEBA-4004-B41F-89A0EBA6B20E}" type="presParOf" srcId="{B989F161-786F-4278-B0A4-662A860EB763}" destId="{118AF60A-9838-4102-B1C8-00D4D10EFF6F}" srcOrd="0" destOrd="0" presId="urn:microsoft.com/office/officeart/2005/8/layout/radial5"/>
    <dgm:cxn modelId="{5BFAD240-A164-4349-9430-F6D0A76DEEDA}" type="presParOf" srcId="{23596957-0C1F-4C99-BA8F-A11ADE5A6EFD}" destId="{7A9EE756-D6F1-4530-A722-B4DF28CD96A5}" srcOrd="8" destOrd="0" presId="urn:microsoft.com/office/officeart/2005/8/layout/radial5"/>
    <dgm:cxn modelId="{914618F9-2ABA-4944-B354-85A932A293A6}" type="presParOf" srcId="{23596957-0C1F-4C99-BA8F-A11ADE5A6EFD}" destId="{A8BF76D4-37F2-4A09-B25E-8CBCBAA7AB54}" srcOrd="9" destOrd="0" presId="urn:microsoft.com/office/officeart/2005/8/layout/radial5"/>
    <dgm:cxn modelId="{167DB92C-088E-446A-83A4-339285013978}" type="presParOf" srcId="{A8BF76D4-37F2-4A09-B25E-8CBCBAA7AB54}" destId="{45D6A114-B918-49EC-8E97-A547F9678724}" srcOrd="0" destOrd="0" presId="urn:microsoft.com/office/officeart/2005/8/layout/radial5"/>
    <dgm:cxn modelId="{E383ECC9-7B4B-493C-971F-10BF4ABA3E08}" type="presParOf" srcId="{23596957-0C1F-4C99-BA8F-A11ADE5A6EFD}" destId="{18634466-8854-4E61-AADE-053F14D3BB3E}" srcOrd="10" destOrd="0" presId="urn:microsoft.com/office/officeart/2005/8/layout/radial5"/>
    <dgm:cxn modelId="{BC543CFB-FDFF-42B5-8F77-167845B10065}" type="presParOf" srcId="{23596957-0C1F-4C99-BA8F-A11ADE5A6EFD}" destId="{A7ECA548-60F5-4CBD-A383-CB05D9D28BED}" srcOrd="11" destOrd="0" presId="urn:microsoft.com/office/officeart/2005/8/layout/radial5"/>
    <dgm:cxn modelId="{121B4A11-6D78-401D-93D9-13AFF750E3FC}" type="presParOf" srcId="{A7ECA548-60F5-4CBD-A383-CB05D9D28BED}" destId="{7ABD109D-99B5-418B-BE7D-FEE5576144CE}" srcOrd="0" destOrd="0" presId="urn:microsoft.com/office/officeart/2005/8/layout/radial5"/>
    <dgm:cxn modelId="{168CB63B-DE04-407F-9C9F-6B0F8E2A9108}" type="presParOf" srcId="{23596957-0C1F-4C99-BA8F-A11ADE5A6EFD}" destId="{AAFE19D1-AD94-41F9-90B2-198047B34C5D}" srcOrd="12" destOrd="0" presId="urn:microsoft.com/office/officeart/2005/8/layout/radial5"/>
    <dgm:cxn modelId="{DC17FA18-B6A0-4ADE-BF94-ECE63310B18B}" type="presParOf" srcId="{23596957-0C1F-4C99-BA8F-A11ADE5A6EFD}" destId="{EF5F2AE6-AF70-4C69-B0CF-BE4BDE0DAF90}" srcOrd="13" destOrd="0" presId="urn:microsoft.com/office/officeart/2005/8/layout/radial5"/>
    <dgm:cxn modelId="{B4FD9F03-37CE-4F2B-A247-EFF509713837}" type="presParOf" srcId="{EF5F2AE6-AF70-4C69-B0CF-BE4BDE0DAF90}" destId="{D134130E-5EFC-481F-B4C1-1B1036EA372C}" srcOrd="0" destOrd="0" presId="urn:microsoft.com/office/officeart/2005/8/layout/radial5"/>
    <dgm:cxn modelId="{45702ABA-7F08-4B48-9377-400865004ED3}" type="presParOf" srcId="{23596957-0C1F-4C99-BA8F-A11ADE5A6EFD}" destId="{6966BC6C-E743-4223-BD93-0CF95586B1F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DDE3E9-FE72-4BEC-9CFD-4C75532C401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C18C5997-5840-4145-83F8-92D722C9B0A5}">
      <dgm:prSet phldrT="[Text]"/>
      <dgm:spPr>
        <a:solidFill>
          <a:schemeClr val="accent2"/>
        </a:solidFill>
      </dgm:spPr>
      <dgm:t>
        <a:bodyPr/>
        <a:lstStyle/>
        <a:p>
          <a:r>
            <a:rPr lang="en-SG" dirty="0" err="1"/>
            <a:t>নবাব</a:t>
          </a:r>
          <a:r>
            <a:rPr lang="en-SG" dirty="0"/>
            <a:t> </a:t>
          </a:r>
          <a:r>
            <a:rPr lang="en-SG" dirty="0" err="1"/>
            <a:t>সুজাউদ্দিন</a:t>
          </a:r>
          <a:r>
            <a:rPr lang="en-SG" dirty="0"/>
            <a:t> </a:t>
          </a:r>
          <a:r>
            <a:rPr lang="en-SG" dirty="0" err="1"/>
            <a:t>খাঁন</a:t>
          </a:r>
          <a:r>
            <a:rPr lang="en-SG" dirty="0"/>
            <a:t> </a:t>
          </a:r>
        </a:p>
      </dgm:t>
    </dgm:pt>
    <dgm:pt modelId="{A34BBFB1-CDC9-4F3A-B38F-75CC4AA464DC}" type="parTrans" cxnId="{9B5140C3-D6B2-45D3-82FB-45B70590C961}">
      <dgm:prSet/>
      <dgm:spPr/>
      <dgm:t>
        <a:bodyPr/>
        <a:lstStyle/>
        <a:p>
          <a:endParaRPr lang="en-SG"/>
        </a:p>
      </dgm:t>
    </dgm:pt>
    <dgm:pt modelId="{68BEB1EE-E873-4CF3-9F82-9D66FF0F714C}" type="sibTrans" cxnId="{9B5140C3-D6B2-45D3-82FB-45B70590C961}">
      <dgm:prSet/>
      <dgm:spPr/>
      <dgm:t>
        <a:bodyPr/>
        <a:lstStyle/>
        <a:p>
          <a:endParaRPr lang="en-SG"/>
        </a:p>
      </dgm:t>
    </dgm:pt>
    <dgm:pt modelId="{D98EB932-9C90-4B55-BEB2-830028409E6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SG" sz="2400" dirty="0" err="1"/>
            <a:t>শ্বশুরের</a:t>
          </a:r>
          <a:r>
            <a:rPr lang="en-SG" sz="2400" dirty="0"/>
            <a:t> </a:t>
          </a:r>
          <a:r>
            <a:rPr lang="en-SG" sz="2400" dirty="0" err="1"/>
            <a:t>মতো</a:t>
          </a:r>
          <a:r>
            <a:rPr lang="en-SG" sz="2400" dirty="0"/>
            <a:t> </a:t>
          </a:r>
          <a:r>
            <a:rPr lang="en-SG" sz="2400" dirty="0" err="1"/>
            <a:t>তিনিও</a:t>
          </a:r>
          <a:r>
            <a:rPr lang="en-SG" sz="2400" dirty="0"/>
            <a:t> </a:t>
          </a:r>
          <a:r>
            <a:rPr lang="en-SG" sz="2400" dirty="0" err="1"/>
            <a:t>যোগ্য</a:t>
          </a:r>
          <a:r>
            <a:rPr lang="en-SG" sz="2400" dirty="0"/>
            <a:t> </a:t>
          </a:r>
          <a:r>
            <a:rPr lang="en-SG" sz="2400" dirty="0" err="1"/>
            <a:t>নবাব</a:t>
          </a:r>
          <a:r>
            <a:rPr lang="en-SG" sz="2400" dirty="0"/>
            <a:t> </a:t>
          </a:r>
          <a:r>
            <a:rPr lang="en-SG" sz="2400" dirty="0" err="1"/>
            <a:t>ছিলেন</a:t>
          </a:r>
          <a:r>
            <a:rPr lang="en-SG" sz="2400" dirty="0"/>
            <a:t>। </a:t>
          </a:r>
          <a:r>
            <a:rPr lang="en-SG" sz="2400" dirty="0" err="1"/>
            <a:t>শায়েস্তা</a:t>
          </a:r>
          <a:r>
            <a:rPr lang="en-SG" sz="2400" dirty="0"/>
            <a:t> </a:t>
          </a:r>
          <a:r>
            <a:rPr lang="en-SG" sz="2400" dirty="0" err="1"/>
            <a:t>খাঁনের</a:t>
          </a:r>
          <a:r>
            <a:rPr lang="en-SG" sz="2400" dirty="0"/>
            <a:t> </a:t>
          </a:r>
          <a:r>
            <a:rPr lang="en-SG" sz="2400" dirty="0" err="1"/>
            <a:t>মতো</a:t>
          </a:r>
          <a:r>
            <a:rPr lang="en-SG" sz="2400" dirty="0"/>
            <a:t> </a:t>
          </a:r>
          <a:r>
            <a:rPr lang="en-SG" sz="2400" dirty="0" err="1"/>
            <a:t>তার</a:t>
          </a:r>
          <a:r>
            <a:rPr lang="en-SG" sz="2400" dirty="0"/>
            <a:t> </a:t>
          </a:r>
          <a:r>
            <a:rPr lang="en-SG" sz="2400" dirty="0" err="1"/>
            <a:t>শাসনামলকে</a:t>
          </a:r>
          <a:r>
            <a:rPr lang="en-SG" sz="2400" dirty="0"/>
            <a:t> </a:t>
          </a:r>
          <a:r>
            <a:rPr lang="en-SG" sz="2400" dirty="0" err="1"/>
            <a:t>বাংলার</a:t>
          </a:r>
          <a:r>
            <a:rPr lang="en-SG" sz="2400" dirty="0"/>
            <a:t> </a:t>
          </a:r>
          <a:r>
            <a:rPr lang="en-SG" sz="2400" dirty="0" err="1"/>
            <a:t>শান্তি</a:t>
          </a:r>
          <a:r>
            <a:rPr lang="en-SG" sz="2400" dirty="0"/>
            <a:t> ও </a:t>
          </a:r>
          <a:r>
            <a:rPr lang="en-SG" sz="2400" dirty="0" err="1"/>
            <a:t>সমৃদ্ধির</a:t>
          </a:r>
          <a:r>
            <a:rPr lang="en-SG" sz="2400" dirty="0"/>
            <a:t> </a:t>
          </a:r>
          <a:r>
            <a:rPr lang="en-SG" sz="2400" dirty="0" err="1"/>
            <a:t>যুগ</a:t>
          </a:r>
          <a:r>
            <a:rPr lang="en-SG" sz="2400" dirty="0"/>
            <a:t> </a:t>
          </a:r>
          <a:r>
            <a:rPr lang="en-SG" sz="2400" dirty="0" err="1"/>
            <a:t>হিসেবে</a:t>
          </a:r>
          <a:r>
            <a:rPr lang="en-SG" sz="2400" dirty="0"/>
            <a:t> </a:t>
          </a:r>
          <a:r>
            <a:rPr lang="en-SG" sz="2400" dirty="0" err="1"/>
            <a:t>আখ্যায়িত</a:t>
          </a:r>
          <a:r>
            <a:rPr lang="en-SG" sz="2400" dirty="0"/>
            <a:t> </a:t>
          </a:r>
          <a:r>
            <a:rPr lang="en-SG" sz="2400" dirty="0" err="1"/>
            <a:t>ছিল</a:t>
          </a:r>
          <a:r>
            <a:rPr lang="en-SG" sz="2400" dirty="0"/>
            <a:t>।    </a:t>
          </a:r>
        </a:p>
      </dgm:t>
    </dgm:pt>
    <dgm:pt modelId="{1BBFD2F2-9F16-4D95-815F-4AE2FBDAC8B2}" type="parTrans" cxnId="{74A5B15D-307E-4354-AB07-0BE37AF1B616}">
      <dgm:prSet/>
      <dgm:spPr/>
      <dgm:t>
        <a:bodyPr/>
        <a:lstStyle/>
        <a:p>
          <a:endParaRPr lang="en-SG"/>
        </a:p>
      </dgm:t>
    </dgm:pt>
    <dgm:pt modelId="{BC31A694-67CF-4934-A5F8-97341F414BB9}" type="sibTrans" cxnId="{74A5B15D-307E-4354-AB07-0BE37AF1B616}">
      <dgm:prSet/>
      <dgm:spPr/>
      <dgm:t>
        <a:bodyPr/>
        <a:lstStyle/>
        <a:p>
          <a:endParaRPr lang="en-SG"/>
        </a:p>
      </dgm:t>
    </dgm:pt>
    <dgm:pt modelId="{2D526AED-F41A-4739-A536-27ED7A0ADB8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SG" dirty="0" err="1"/>
            <a:t>নবাব</a:t>
          </a:r>
          <a:r>
            <a:rPr lang="en-SG" dirty="0"/>
            <a:t> </a:t>
          </a:r>
          <a:r>
            <a:rPr lang="en-SG" dirty="0" err="1"/>
            <a:t>সরফরাজ</a:t>
          </a:r>
          <a:r>
            <a:rPr lang="en-SG" dirty="0"/>
            <a:t> </a:t>
          </a:r>
          <a:r>
            <a:rPr lang="en-SG" dirty="0" err="1"/>
            <a:t>খাঁন</a:t>
          </a:r>
          <a:r>
            <a:rPr lang="en-SG" dirty="0"/>
            <a:t> </a:t>
          </a:r>
        </a:p>
      </dgm:t>
    </dgm:pt>
    <dgm:pt modelId="{184441E7-BBD1-42CF-BE82-89D92930F162}" type="parTrans" cxnId="{BF89BA3D-6D7A-4179-A1CF-7B2F9BD8B588}">
      <dgm:prSet/>
      <dgm:spPr/>
      <dgm:t>
        <a:bodyPr/>
        <a:lstStyle/>
        <a:p>
          <a:endParaRPr lang="en-SG"/>
        </a:p>
      </dgm:t>
    </dgm:pt>
    <dgm:pt modelId="{D13D6DC3-435E-4FCC-8243-E07D6B3EBE31}" type="sibTrans" cxnId="{BF89BA3D-6D7A-4179-A1CF-7B2F9BD8B588}">
      <dgm:prSet/>
      <dgm:spPr/>
      <dgm:t>
        <a:bodyPr/>
        <a:lstStyle/>
        <a:p>
          <a:endParaRPr lang="en-SG"/>
        </a:p>
      </dgm:t>
    </dgm:pt>
    <dgm:pt modelId="{5051D67C-CB43-40A8-B653-548B86D143B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SG" sz="2400" dirty="0"/>
            <a:t>১৭৩৯ </a:t>
          </a:r>
          <a:r>
            <a:rPr lang="en-SG" sz="2400" dirty="0" err="1"/>
            <a:t>সালে</a:t>
          </a:r>
          <a:r>
            <a:rPr lang="en-SG" sz="2400" dirty="0"/>
            <a:t> </a:t>
          </a:r>
          <a:r>
            <a:rPr lang="en-SG" sz="2400" dirty="0" err="1"/>
            <a:t>সুজাউদ্দিনের</a:t>
          </a:r>
          <a:r>
            <a:rPr lang="en-SG" sz="2400" dirty="0"/>
            <a:t> </a:t>
          </a:r>
          <a:r>
            <a:rPr lang="en-SG" sz="2400" dirty="0" err="1"/>
            <a:t>মৃত্যুর</a:t>
          </a:r>
          <a:r>
            <a:rPr lang="en-SG" sz="2400" dirty="0"/>
            <a:t> </a:t>
          </a:r>
          <a:r>
            <a:rPr lang="en-SG" sz="2400" dirty="0" err="1"/>
            <a:t>পর</a:t>
          </a:r>
          <a:r>
            <a:rPr lang="en-SG" sz="2400" dirty="0"/>
            <a:t> </a:t>
          </a:r>
          <a:r>
            <a:rPr lang="en-SG" sz="2400" dirty="0" err="1"/>
            <a:t>তার</a:t>
          </a:r>
          <a:r>
            <a:rPr lang="en-SG" sz="2400" dirty="0"/>
            <a:t> </a:t>
          </a:r>
          <a:r>
            <a:rPr lang="en-SG" sz="2400" dirty="0" err="1"/>
            <a:t>ছেলে</a:t>
          </a:r>
          <a:r>
            <a:rPr lang="en-SG" sz="2400" dirty="0"/>
            <a:t> </a:t>
          </a:r>
          <a:r>
            <a:rPr lang="en-SG" sz="2400" dirty="0" err="1"/>
            <a:t>সরফরাজ</a:t>
          </a:r>
          <a:r>
            <a:rPr lang="en-SG" sz="2400" dirty="0"/>
            <a:t> </a:t>
          </a:r>
          <a:r>
            <a:rPr lang="en-SG" sz="2400" dirty="0" err="1"/>
            <a:t>বাংলার</a:t>
          </a:r>
          <a:r>
            <a:rPr lang="en-SG" sz="2400" dirty="0"/>
            <a:t> </a:t>
          </a:r>
          <a:r>
            <a:rPr lang="en-SG" sz="2400" dirty="0" err="1"/>
            <a:t>নবাব</a:t>
          </a:r>
          <a:r>
            <a:rPr lang="en-SG" sz="2400" dirty="0"/>
            <a:t> </a:t>
          </a:r>
          <a:r>
            <a:rPr lang="en-SG" sz="2400" dirty="0" err="1"/>
            <a:t>হন</a:t>
          </a:r>
          <a:r>
            <a:rPr lang="en-SG" sz="2400" dirty="0"/>
            <a:t>। </a:t>
          </a:r>
          <a:r>
            <a:rPr lang="en-SG" sz="2400" dirty="0" err="1"/>
            <a:t>সে</a:t>
          </a:r>
          <a:r>
            <a:rPr lang="en-SG" sz="2400" dirty="0"/>
            <a:t> </a:t>
          </a:r>
          <a:r>
            <a:rPr lang="en-SG" sz="2400" dirty="0" err="1"/>
            <a:t>ছিল</a:t>
          </a:r>
          <a:r>
            <a:rPr lang="en-SG" sz="2400" dirty="0"/>
            <a:t> </a:t>
          </a:r>
          <a:r>
            <a:rPr lang="en-SG" sz="2400" dirty="0" err="1"/>
            <a:t>অকর্মণ্য</a:t>
          </a:r>
          <a:r>
            <a:rPr lang="en-SG" sz="2400" dirty="0"/>
            <a:t>, </a:t>
          </a:r>
          <a:r>
            <a:rPr lang="en-SG" sz="2400" dirty="0" err="1"/>
            <a:t>অনভিজ্ঞ</a:t>
          </a:r>
          <a:endParaRPr lang="en-SG" sz="2400" dirty="0"/>
        </a:p>
      </dgm:t>
    </dgm:pt>
    <dgm:pt modelId="{FED51466-C960-4BBC-9A94-C4ABD9D0CDBE}" type="parTrans" cxnId="{A0D2B3D2-32EC-4430-8E70-C8225AD61566}">
      <dgm:prSet/>
      <dgm:spPr/>
      <dgm:t>
        <a:bodyPr/>
        <a:lstStyle/>
        <a:p>
          <a:endParaRPr lang="en-SG"/>
        </a:p>
      </dgm:t>
    </dgm:pt>
    <dgm:pt modelId="{CA3E9730-747C-4304-BF76-2AF6BB54B53D}" type="sibTrans" cxnId="{A0D2B3D2-32EC-4430-8E70-C8225AD61566}">
      <dgm:prSet/>
      <dgm:spPr/>
      <dgm:t>
        <a:bodyPr/>
        <a:lstStyle/>
        <a:p>
          <a:endParaRPr lang="en-SG"/>
        </a:p>
      </dgm:t>
    </dgm:pt>
    <dgm:pt modelId="{F4973A69-677A-49BE-A015-CDD15B70BCE9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SG" dirty="0" err="1"/>
            <a:t>নবাব</a:t>
          </a:r>
          <a:r>
            <a:rPr lang="en-SG" dirty="0"/>
            <a:t> </a:t>
          </a:r>
          <a:r>
            <a:rPr lang="en-SG" dirty="0" err="1"/>
            <a:t>আলীবর্দী</a:t>
          </a:r>
          <a:r>
            <a:rPr lang="en-SG" dirty="0"/>
            <a:t> </a:t>
          </a:r>
          <a:r>
            <a:rPr lang="en-SG" dirty="0" err="1"/>
            <a:t>খাঁন</a:t>
          </a:r>
          <a:r>
            <a:rPr lang="en-SG" dirty="0"/>
            <a:t> </a:t>
          </a:r>
        </a:p>
      </dgm:t>
    </dgm:pt>
    <dgm:pt modelId="{3BDF526D-9C96-4B61-8753-EAF90EC9D27D}" type="parTrans" cxnId="{8E859935-160B-45B0-86F3-64BEEBFAD48E}">
      <dgm:prSet/>
      <dgm:spPr/>
      <dgm:t>
        <a:bodyPr/>
        <a:lstStyle/>
        <a:p>
          <a:endParaRPr lang="en-SG"/>
        </a:p>
      </dgm:t>
    </dgm:pt>
    <dgm:pt modelId="{08F16AB8-FE02-41FA-B542-013BC4D58597}" type="sibTrans" cxnId="{8E859935-160B-45B0-86F3-64BEEBFAD48E}">
      <dgm:prSet/>
      <dgm:spPr/>
      <dgm:t>
        <a:bodyPr/>
        <a:lstStyle/>
        <a:p>
          <a:endParaRPr lang="en-SG"/>
        </a:p>
      </dgm:t>
    </dgm:pt>
    <dgm:pt modelId="{352576EF-661D-4F39-868F-7A6A5D23A84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SG" sz="2400" dirty="0"/>
            <a:t>১৭৪০ </a:t>
          </a:r>
          <a:r>
            <a:rPr lang="en-SG" sz="2400" dirty="0" err="1"/>
            <a:t>সালের</a:t>
          </a:r>
          <a:r>
            <a:rPr lang="en-SG" sz="2400" dirty="0"/>
            <a:t> ১০ </a:t>
          </a:r>
          <a:r>
            <a:rPr lang="en-SG" sz="2400" dirty="0" err="1"/>
            <a:t>এপ্রিল</a:t>
          </a:r>
          <a:r>
            <a:rPr lang="en-SG" sz="2400" dirty="0"/>
            <a:t> ‘</a:t>
          </a:r>
          <a:r>
            <a:rPr lang="en-SG" sz="2400" dirty="0" err="1"/>
            <a:t>গিরিয়ার</a:t>
          </a:r>
          <a:r>
            <a:rPr lang="en-SG" sz="2400" dirty="0"/>
            <a:t> </a:t>
          </a:r>
          <a:r>
            <a:rPr lang="en-SG" sz="2400" dirty="0" err="1"/>
            <a:t>যুদ্ধে</a:t>
          </a:r>
          <a:r>
            <a:rPr lang="en-SG" sz="2400" dirty="0"/>
            <a:t>’ </a:t>
          </a:r>
          <a:r>
            <a:rPr lang="en-SG" sz="2400" dirty="0" err="1"/>
            <a:t>সরফরাজকে</a:t>
          </a:r>
          <a:r>
            <a:rPr lang="en-SG" sz="2400" dirty="0"/>
            <a:t> </a:t>
          </a:r>
          <a:r>
            <a:rPr lang="en-SG" sz="2400" dirty="0" err="1"/>
            <a:t>হত্যা</a:t>
          </a:r>
          <a:r>
            <a:rPr lang="en-SG" sz="2400" dirty="0"/>
            <a:t> </a:t>
          </a:r>
          <a:r>
            <a:rPr lang="en-SG" sz="2400" dirty="0" err="1"/>
            <a:t>করে</a:t>
          </a:r>
          <a:r>
            <a:rPr lang="en-SG" sz="2400" dirty="0"/>
            <a:t> </a:t>
          </a:r>
          <a:r>
            <a:rPr lang="en-SG" sz="2400" dirty="0" err="1"/>
            <a:t>আলীবর্দী</a:t>
          </a:r>
          <a:r>
            <a:rPr lang="en-SG" sz="2400" dirty="0"/>
            <a:t> </a:t>
          </a:r>
          <a:r>
            <a:rPr lang="en-SG" sz="2400" dirty="0" err="1"/>
            <a:t>খাঁন</a:t>
          </a:r>
          <a:r>
            <a:rPr lang="en-SG" sz="2400" dirty="0"/>
            <a:t> </a:t>
          </a:r>
          <a:r>
            <a:rPr lang="en-SG" sz="2400" dirty="0" err="1"/>
            <a:t>বাংলার</a:t>
          </a:r>
          <a:r>
            <a:rPr lang="en-SG" sz="2400" dirty="0"/>
            <a:t> </a:t>
          </a:r>
          <a:r>
            <a:rPr lang="en-SG" sz="2400" dirty="0" err="1"/>
            <a:t>নবাব</a:t>
          </a:r>
          <a:r>
            <a:rPr lang="en-SG" sz="2400" dirty="0"/>
            <a:t> </a:t>
          </a:r>
          <a:r>
            <a:rPr lang="en-SG" sz="2400" dirty="0" err="1"/>
            <a:t>হন</a:t>
          </a:r>
          <a:r>
            <a:rPr lang="en-SG" sz="2400" dirty="0"/>
            <a:t> </a:t>
          </a:r>
        </a:p>
      </dgm:t>
    </dgm:pt>
    <dgm:pt modelId="{7FCC831E-7303-4B08-AFEB-8B661E754F66}" type="parTrans" cxnId="{5AB2D43E-1505-4EC6-9B4C-DF14DA7671D9}">
      <dgm:prSet/>
      <dgm:spPr/>
      <dgm:t>
        <a:bodyPr/>
        <a:lstStyle/>
        <a:p>
          <a:endParaRPr lang="en-SG"/>
        </a:p>
      </dgm:t>
    </dgm:pt>
    <dgm:pt modelId="{4B9DF7EA-4574-4E5D-9E65-123FC11AC3CF}" type="sibTrans" cxnId="{5AB2D43E-1505-4EC6-9B4C-DF14DA7671D9}">
      <dgm:prSet/>
      <dgm:spPr/>
      <dgm:t>
        <a:bodyPr/>
        <a:lstStyle/>
        <a:p>
          <a:endParaRPr lang="en-SG"/>
        </a:p>
      </dgm:t>
    </dgm:pt>
    <dgm:pt modelId="{CF6C502E-2119-46C4-B34F-03B660D36883}" type="pres">
      <dgm:prSet presAssocID="{8BDDE3E9-FE72-4BEC-9CFD-4C75532C401D}" presName="rootnode" presStyleCnt="0">
        <dgm:presLayoutVars>
          <dgm:chMax/>
          <dgm:chPref/>
          <dgm:dir/>
          <dgm:animLvl val="lvl"/>
        </dgm:presLayoutVars>
      </dgm:prSet>
      <dgm:spPr/>
    </dgm:pt>
    <dgm:pt modelId="{2F37BCBB-3F94-4FD9-A777-5EE6A3C4E265}" type="pres">
      <dgm:prSet presAssocID="{C18C5997-5840-4145-83F8-92D722C9B0A5}" presName="composite" presStyleCnt="0"/>
      <dgm:spPr/>
    </dgm:pt>
    <dgm:pt modelId="{92198A5D-B6EC-4968-B77A-A944901B9567}" type="pres">
      <dgm:prSet presAssocID="{C18C5997-5840-4145-83F8-92D722C9B0A5}" presName="bentUpArrow1" presStyleLbl="alignImgPlace1" presStyleIdx="0" presStyleCnt="2"/>
      <dgm:spPr>
        <a:solidFill>
          <a:schemeClr val="bg2">
            <a:lumMod val="75000"/>
          </a:schemeClr>
        </a:solidFill>
      </dgm:spPr>
    </dgm:pt>
    <dgm:pt modelId="{41FDFCCB-4BBD-41C4-9B3A-9C37AA651A2B}" type="pres">
      <dgm:prSet presAssocID="{C18C5997-5840-4145-83F8-92D722C9B0A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A5B4B4E-8522-4574-BF1B-E73FFEDC3811}" type="pres">
      <dgm:prSet presAssocID="{C18C5997-5840-4145-83F8-92D722C9B0A5}" presName="ChildText" presStyleLbl="revTx" presStyleIdx="0" presStyleCnt="3" custScaleX="177447" custLinFactNeighborX="39851" custLinFactNeighborY="3165">
        <dgm:presLayoutVars>
          <dgm:chMax val="0"/>
          <dgm:chPref val="0"/>
          <dgm:bulletEnabled val="1"/>
        </dgm:presLayoutVars>
      </dgm:prSet>
      <dgm:spPr/>
    </dgm:pt>
    <dgm:pt modelId="{A3C90A02-62B5-4A80-9151-61BE27E652C3}" type="pres">
      <dgm:prSet presAssocID="{68BEB1EE-E873-4CF3-9F82-9D66FF0F714C}" presName="sibTrans" presStyleCnt="0"/>
      <dgm:spPr/>
    </dgm:pt>
    <dgm:pt modelId="{7F724D6E-9968-4871-AF95-1F200863FFCF}" type="pres">
      <dgm:prSet presAssocID="{2D526AED-F41A-4739-A536-27ED7A0ADB89}" presName="composite" presStyleCnt="0"/>
      <dgm:spPr/>
    </dgm:pt>
    <dgm:pt modelId="{6385DC88-D321-4394-910E-A2DC9ECF8BBF}" type="pres">
      <dgm:prSet presAssocID="{2D526AED-F41A-4739-A536-27ED7A0ADB89}" presName="bentUpArrow1" presStyleLbl="alignImgPlace1" presStyleIdx="1" presStyleCnt="2"/>
      <dgm:spPr>
        <a:solidFill>
          <a:schemeClr val="bg2">
            <a:lumMod val="50000"/>
          </a:schemeClr>
        </a:solidFill>
      </dgm:spPr>
    </dgm:pt>
    <dgm:pt modelId="{3D5B1E4F-B72B-4104-A93E-BB562A64E9E8}" type="pres">
      <dgm:prSet presAssocID="{2D526AED-F41A-4739-A536-27ED7A0ADB89}" presName="ParentText" presStyleLbl="node1" presStyleIdx="1" presStyleCnt="3" custLinFactNeighborX="-17557" custLinFactNeighborY="3527">
        <dgm:presLayoutVars>
          <dgm:chMax val="1"/>
          <dgm:chPref val="1"/>
          <dgm:bulletEnabled val="1"/>
        </dgm:presLayoutVars>
      </dgm:prSet>
      <dgm:spPr/>
    </dgm:pt>
    <dgm:pt modelId="{0FF76A14-7FE1-4214-8407-4D0A3516012E}" type="pres">
      <dgm:prSet presAssocID="{2D526AED-F41A-4739-A536-27ED7A0ADB89}" presName="ChildText" presStyleLbl="revTx" presStyleIdx="1" presStyleCnt="3" custScaleX="162665" custLinFactNeighborX="8993" custLinFactNeighborY="4427">
        <dgm:presLayoutVars>
          <dgm:chMax val="0"/>
          <dgm:chPref val="0"/>
          <dgm:bulletEnabled val="1"/>
        </dgm:presLayoutVars>
      </dgm:prSet>
      <dgm:spPr/>
    </dgm:pt>
    <dgm:pt modelId="{70B374B6-27B2-4C4D-A2CE-404015FBADF0}" type="pres">
      <dgm:prSet presAssocID="{D13D6DC3-435E-4FCC-8243-E07D6B3EBE31}" presName="sibTrans" presStyleCnt="0"/>
      <dgm:spPr/>
    </dgm:pt>
    <dgm:pt modelId="{B6BD688B-A92B-433E-8747-CC45A64DE534}" type="pres">
      <dgm:prSet presAssocID="{F4973A69-677A-49BE-A015-CDD15B70BCE9}" presName="composite" presStyleCnt="0"/>
      <dgm:spPr/>
    </dgm:pt>
    <dgm:pt modelId="{63F6F181-A65E-4F47-88ED-94FD6340E48B}" type="pres">
      <dgm:prSet presAssocID="{F4973A69-677A-49BE-A015-CDD15B70BCE9}" presName="ParentText" presStyleLbl="node1" presStyleIdx="2" presStyleCnt="3" custLinFactNeighborX="-22298" custLinFactNeighborY="-7946">
        <dgm:presLayoutVars>
          <dgm:chMax val="1"/>
          <dgm:chPref val="1"/>
          <dgm:bulletEnabled val="1"/>
        </dgm:presLayoutVars>
      </dgm:prSet>
      <dgm:spPr/>
    </dgm:pt>
    <dgm:pt modelId="{EE4DCD3F-75EA-4A03-ADE8-218E258CF497}" type="pres">
      <dgm:prSet presAssocID="{F4973A69-677A-49BE-A015-CDD15B70BCE9}" presName="FinalChildText" presStyleLbl="revTx" presStyleIdx="2" presStyleCnt="3" custScaleX="160507">
        <dgm:presLayoutVars>
          <dgm:chMax val="0"/>
          <dgm:chPref val="0"/>
          <dgm:bulletEnabled val="1"/>
        </dgm:presLayoutVars>
      </dgm:prSet>
      <dgm:spPr/>
    </dgm:pt>
  </dgm:ptLst>
  <dgm:cxnLst>
    <dgm:cxn modelId="{8E859935-160B-45B0-86F3-64BEEBFAD48E}" srcId="{8BDDE3E9-FE72-4BEC-9CFD-4C75532C401D}" destId="{F4973A69-677A-49BE-A015-CDD15B70BCE9}" srcOrd="2" destOrd="0" parTransId="{3BDF526D-9C96-4B61-8753-EAF90EC9D27D}" sibTransId="{08F16AB8-FE02-41FA-B542-013BC4D58597}"/>
    <dgm:cxn modelId="{5E96413B-8D11-4D98-BF41-AEB16FBBB8B7}" type="presOf" srcId="{F4973A69-677A-49BE-A015-CDD15B70BCE9}" destId="{63F6F181-A65E-4F47-88ED-94FD6340E48B}" srcOrd="0" destOrd="0" presId="urn:microsoft.com/office/officeart/2005/8/layout/StepDownProcess"/>
    <dgm:cxn modelId="{BF89BA3D-6D7A-4179-A1CF-7B2F9BD8B588}" srcId="{8BDDE3E9-FE72-4BEC-9CFD-4C75532C401D}" destId="{2D526AED-F41A-4739-A536-27ED7A0ADB89}" srcOrd="1" destOrd="0" parTransId="{184441E7-BBD1-42CF-BE82-89D92930F162}" sibTransId="{D13D6DC3-435E-4FCC-8243-E07D6B3EBE31}"/>
    <dgm:cxn modelId="{5AB2D43E-1505-4EC6-9B4C-DF14DA7671D9}" srcId="{F4973A69-677A-49BE-A015-CDD15B70BCE9}" destId="{352576EF-661D-4F39-868F-7A6A5D23A848}" srcOrd="0" destOrd="0" parTransId="{7FCC831E-7303-4B08-AFEB-8B661E754F66}" sibTransId="{4B9DF7EA-4574-4E5D-9E65-123FC11AC3CF}"/>
    <dgm:cxn modelId="{74A5B15D-307E-4354-AB07-0BE37AF1B616}" srcId="{C18C5997-5840-4145-83F8-92D722C9B0A5}" destId="{D98EB932-9C90-4B55-BEB2-830028409E6E}" srcOrd="0" destOrd="0" parTransId="{1BBFD2F2-9F16-4D95-815F-4AE2FBDAC8B2}" sibTransId="{BC31A694-67CF-4934-A5F8-97341F414BB9}"/>
    <dgm:cxn modelId="{458CD366-529E-4E3C-9DCD-E2EF90B12F99}" type="presOf" srcId="{5051D67C-CB43-40A8-B653-548B86D143B9}" destId="{0FF76A14-7FE1-4214-8407-4D0A3516012E}" srcOrd="0" destOrd="0" presId="urn:microsoft.com/office/officeart/2005/8/layout/StepDownProcess"/>
    <dgm:cxn modelId="{920829BE-9FBB-4D63-BB18-0FF5D76429B9}" type="presOf" srcId="{C18C5997-5840-4145-83F8-92D722C9B0A5}" destId="{41FDFCCB-4BBD-41C4-9B3A-9C37AA651A2B}" srcOrd="0" destOrd="0" presId="urn:microsoft.com/office/officeart/2005/8/layout/StepDownProcess"/>
    <dgm:cxn modelId="{9B5140C3-D6B2-45D3-82FB-45B70590C961}" srcId="{8BDDE3E9-FE72-4BEC-9CFD-4C75532C401D}" destId="{C18C5997-5840-4145-83F8-92D722C9B0A5}" srcOrd="0" destOrd="0" parTransId="{A34BBFB1-CDC9-4F3A-B38F-75CC4AA464DC}" sibTransId="{68BEB1EE-E873-4CF3-9F82-9D66FF0F714C}"/>
    <dgm:cxn modelId="{199A96C5-152B-4946-A157-34091EAFFFE2}" type="presOf" srcId="{2D526AED-F41A-4739-A536-27ED7A0ADB89}" destId="{3D5B1E4F-B72B-4104-A93E-BB562A64E9E8}" srcOrd="0" destOrd="0" presId="urn:microsoft.com/office/officeart/2005/8/layout/StepDownProcess"/>
    <dgm:cxn modelId="{6BC110CD-19BD-4254-B173-F024688700A4}" type="presOf" srcId="{D98EB932-9C90-4B55-BEB2-830028409E6E}" destId="{EA5B4B4E-8522-4574-BF1B-E73FFEDC3811}" srcOrd="0" destOrd="0" presId="urn:microsoft.com/office/officeart/2005/8/layout/StepDownProcess"/>
    <dgm:cxn modelId="{A0D2B3D2-32EC-4430-8E70-C8225AD61566}" srcId="{2D526AED-F41A-4739-A536-27ED7A0ADB89}" destId="{5051D67C-CB43-40A8-B653-548B86D143B9}" srcOrd="0" destOrd="0" parTransId="{FED51466-C960-4BBC-9A94-C4ABD9D0CDBE}" sibTransId="{CA3E9730-747C-4304-BF76-2AF6BB54B53D}"/>
    <dgm:cxn modelId="{6DD164F3-ED49-4278-BD16-D8451C241DE8}" type="presOf" srcId="{352576EF-661D-4F39-868F-7A6A5D23A848}" destId="{EE4DCD3F-75EA-4A03-ADE8-218E258CF497}" srcOrd="0" destOrd="0" presId="urn:microsoft.com/office/officeart/2005/8/layout/StepDownProcess"/>
    <dgm:cxn modelId="{279B93FA-90FA-4AAE-B484-5A4B155D2545}" type="presOf" srcId="{8BDDE3E9-FE72-4BEC-9CFD-4C75532C401D}" destId="{CF6C502E-2119-46C4-B34F-03B660D36883}" srcOrd="0" destOrd="0" presId="urn:microsoft.com/office/officeart/2005/8/layout/StepDownProcess"/>
    <dgm:cxn modelId="{75D2A60F-FFAF-4C45-8E5C-9ECEE273D6D7}" type="presParOf" srcId="{CF6C502E-2119-46C4-B34F-03B660D36883}" destId="{2F37BCBB-3F94-4FD9-A777-5EE6A3C4E265}" srcOrd="0" destOrd="0" presId="urn:microsoft.com/office/officeart/2005/8/layout/StepDownProcess"/>
    <dgm:cxn modelId="{FFAAEC0F-7D68-4740-9D05-79E298AC8D7C}" type="presParOf" srcId="{2F37BCBB-3F94-4FD9-A777-5EE6A3C4E265}" destId="{92198A5D-B6EC-4968-B77A-A944901B9567}" srcOrd="0" destOrd="0" presId="urn:microsoft.com/office/officeart/2005/8/layout/StepDownProcess"/>
    <dgm:cxn modelId="{566EFF00-6245-42BD-A6C7-2AF5925E4368}" type="presParOf" srcId="{2F37BCBB-3F94-4FD9-A777-5EE6A3C4E265}" destId="{41FDFCCB-4BBD-41C4-9B3A-9C37AA651A2B}" srcOrd="1" destOrd="0" presId="urn:microsoft.com/office/officeart/2005/8/layout/StepDownProcess"/>
    <dgm:cxn modelId="{16FC29D9-141E-4A66-9FC8-E35BEC244ED6}" type="presParOf" srcId="{2F37BCBB-3F94-4FD9-A777-5EE6A3C4E265}" destId="{EA5B4B4E-8522-4574-BF1B-E73FFEDC3811}" srcOrd="2" destOrd="0" presId="urn:microsoft.com/office/officeart/2005/8/layout/StepDownProcess"/>
    <dgm:cxn modelId="{919DD747-3FB8-491B-9022-F5ECCB45E71D}" type="presParOf" srcId="{CF6C502E-2119-46C4-B34F-03B660D36883}" destId="{A3C90A02-62B5-4A80-9151-61BE27E652C3}" srcOrd="1" destOrd="0" presId="urn:microsoft.com/office/officeart/2005/8/layout/StepDownProcess"/>
    <dgm:cxn modelId="{0ED7D766-EA96-465A-B74C-245A607A4F78}" type="presParOf" srcId="{CF6C502E-2119-46C4-B34F-03B660D36883}" destId="{7F724D6E-9968-4871-AF95-1F200863FFCF}" srcOrd="2" destOrd="0" presId="urn:microsoft.com/office/officeart/2005/8/layout/StepDownProcess"/>
    <dgm:cxn modelId="{A3772B6D-6FAA-4790-9BF8-BF76453ED817}" type="presParOf" srcId="{7F724D6E-9968-4871-AF95-1F200863FFCF}" destId="{6385DC88-D321-4394-910E-A2DC9ECF8BBF}" srcOrd="0" destOrd="0" presId="urn:microsoft.com/office/officeart/2005/8/layout/StepDownProcess"/>
    <dgm:cxn modelId="{D2DBE1AE-FEE1-49CA-9328-D248CDC246D1}" type="presParOf" srcId="{7F724D6E-9968-4871-AF95-1F200863FFCF}" destId="{3D5B1E4F-B72B-4104-A93E-BB562A64E9E8}" srcOrd="1" destOrd="0" presId="urn:microsoft.com/office/officeart/2005/8/layout/StepDownProcess"/>
    <dgm:cxn modelId="{3F19DC7E-932C-43FC-8F7A-594FCA084C9C}" type="presParOf" srcId="{7F724D6E-9968-4871-AF95-1F200863FFCF}" destId="{0FF76A14-7FE1-4214-8407-4D0A3516012E}" srcOrd="2" destOrd="0" presId="urn:microsoft.com/office/officeart/2005/8/layout/StepDownProcess"/>
    <dgm:cxn modelId="{746650C0-8DCD-4894-B89F-087469B156DD}" type="presParOf" srcId="{CF6C502E-2119-46C4-B34F-03B660D36883}" destId="{70B374B6-27B2-4C4D-A2CE-404015FBADF0}" srcOrd="3" destOrd="0" presId="urn:microsoft.com/office/officeart/2005/8/layout/StepDownProcess"/>
    <dgm:cxn modelId="{DD4A416A-F9F4-4427-BCBB-04D7E401F9A8}" type="presParOf" srcId="{CF6C502E-2119-46C4-B34F-03B660D36883}" destId="{B6BD688B-A92B-433E-8747-CC45A64DE534}" srcOrd="4" destOrd="0" presId="urn:microsoft.com/office/officeart/2005/8/layout/StepDownProcess"/>
    <dgm:cxn modelId="{7A6E418B-53DD-4991-A4A0-565BBBA0AD90}" type="presParOf" srcId="{B6BD688B-A92B-433E-8747-CC45A64DE534}" destId="{63F6F181-A65E-4F47-88ED-94FD6340E48B}" srcOrd="0" destOrd="0" presId="urn:microsoft.com/office/officeart/2005/8/layout/StepDownProcess"/>
    <dgm:cxn modelId="{25D5F629-0147-4BED-9903-85C55BD4E52F}" type="presParOf" srcId="{B6BD688B-A92B-433E-8747-CC45A64DE534}" destId="{EE4DCD3F-75EA-4A03-ADE8-218E258CF49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DDE3E9-FE72-4BEC-9CFD-4C75532C401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F4973A69-677A-49BE-A015-CDD15B70BCE9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SG" dirty="0" err="1"/>
            <a:t>নবাব</a:t>
          </a:r>
          <a:r>
            <a:rPr lang="en-SG" dirty="0"/>
            <a:t> </a:t>
          </a:r>
          <a:r>
            <a:rPr lang="en-SG" dirty="0" err="1"/>
            <a:t>আলীবর্দী</a:t>
          </a:r>
          <a:r>
            <a:rPr lang="en-SG" dirty="0"/>
            <a:t> </a:t>
          </a:r>
          <a:r>
            <a:rPr lang="en-SG" dirty="0" err="1"/>
            <a:t>খাঁন</a:t>
          </a:r>
          <a:r>
            <a:rPr lang="en-SG" dirty="0"/>
            <a:t> </a:t>
          </a:r>
        </a:p>
      </dgm:t>
    </dgm:pt>
    <dgm:pt modelId="{3BDF526D-9C96-4B61-8753-EAF90EC9D27D}" type="parTrans" cxnId="{8E859935-160B-45B0-86F3-64BEEBFAD48E}">
      <dgm:prSet/>
      <dgm:spPr/>
      <dgm:t>
        <a:bodyPr/>
        <a:lstStyle/>
        <a:p>
          <a:endParaRPr lang="en-SG"/>
        </a:p>
      </dgm:t>
    </dgm:pt>
    <dgm:pt modelId="{08F16AB8-FE02-41FA-B542-013BC4D58597}" type="sibTrans" cxnId="{8E859935-160B-45B0-86F3-64BEEBFAD48E}">
      <dgm:prSet/>
      <dgm:spPr/>
      <dgm:t>
        <a:bodyPr/>
        <a:lstStyle/>
        <a:p>
          <a:endParaRPr lang="en-SG"/>
        </a:p>
      </dgm:t>
    </dgm:pt>
    <dgm:pt modelId="{352576EF-661D-4F39-868F-7A6A5D23A84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SG" sz="2200" dirty="0" err="1"/>
            <a:t>নিজ</a:t>
          </a:r>
          <a:r>
            <a:rPr lang="en-SG" sz="2200" dirty="0"/>
            <a:t> </a:t>
          </a:r>
          <a:r>
            <a:rPr lang="en-SG" sz="2200" dirty="0" err="1"/>
            <a:t>যোগ্যতা</a:t>
          </a:r>
          <a:r>
            <a:rPr lang="en-SG" sz="2200" dirty="0"/>
            <a:t> </a:t>
          </a:r>
          <a:r>
            <a:rPr lang="en-SG" sz="2200" dirty="0" err="1"/>
            <a:t>বলে</a:t>
          </a:r>
          <a:r>
            <a:rPr lang="en-SG" sz="2200" dirty="0"/>
            <a:t> </a:t>
          </a:r>
          <a:r>
            <a:rPr lang="en-SG" sz="2200" dirty="0" err="1"/>
            <a:t>সামান্য</a:t>
          </a:r>
          <a:r>
            <a:rPr lang="en-SG" sz="2200" dirty="0"/>
            <a:t> </a:t>
          </a:r>
          <a:r>
            <a:rPr lang="en-SG" sz="2200" dirty="0" err="1"/>
            <a:t>একজন</a:t>
          </a:r>
          <a:r>
            <a:rPr lang="en-SG" sz="2200" dirty="0"/>
            <a:t> </a:t>
          </a:r>
          <a:r>
            <a:rPr lang="en-SG" sz="2200" dirty="0" err="1"/>
            <a:t>কর্মচারী</a:t>
          </a:r>
          <a:r>
            <a:rPr lang="en-SG" sz="2200" dirty="0"/>
            <a:t> </a:t>
          </a:r>
          <a:r>
            <a:rPr lang="en-SG" sz="2200" dirty="0" err="1"/>
            <a:t>থেকে</a:t>
          </a:r>
          <a:r>
            <a:rPr lang="en-SG" sz="2200" dirty="0"/>
            <a:t> </a:t>
          </a:r>
          <a:r>
            <a:rPr lang="en-SG" sz="2200" dirty="0" err="1"/>
            <a:t>বাংলার</a:t>
          </a:r>
          <a:r>
            <a:rPr lang="en-SG" sz="2200" dirty="0"/>
            <a:t> </a:t>
          </a:r>
          <a:r>
            <a:rPr lang="en-SG" sz="2200" dirty="0" err="1"/>
            <a:t>নাবাব</a:t>
          </a:r>
          <a:r>
            <a:rPr lang="en-SG" sz="2200" dirty="0"/>
            <a:t> </a:t>
          </a:r>
          <a:r>
            <a:rPr lang="en-SG" sz="2200" dirty="0" err="1"/>
            <a:t>হয়েছিলেন</a:t>
          </a:r>
          <a:r>
            <a:rPr lang="en-SG" sz="2200" dirty="0"/>
            <a:t>। </a:t>
          </a:r>
          <a:r>
            <a:rPr lang="en-SG" sz="2200" dirty="0" err="1"/>
            <a:t>তাঁর</a:t>
          </a:r>
          <a:r>
            <a:rPr lang="en-SG" sz="2200" dirty="0"/>
            <a:t> </a:t>
          </a:r>
          <a:r>
            <a:rPr lang="en-SG" sz="2200" dirty="0" err="1"/>
            <a:t>কোন</a:t>
          </a:r>
          <a:r>
            <a:rPr lang="en-SG" sz="2200" dirty="0"/>
            <a:t> </a:t>
          </a:r>
          <a:r>
            <a:rPr lang="en-SG" sz="2200" dirty="0" err="1"/>
            <a:t>পুত্রসন্তান</a:t>
          </a:r>
          <a:r>
            <a:rPr lang="en-SG" sz="2200" dirty="0"/>
            <a:t> </a:t>
          </a:r>
          <a:r>
            <a:rPr lang="en-SG" sz="2200" dirty="0" err="1"/>
            <a:t>না</a:t>
          </a:r>
          <a:r>
            <a:rPr lang="en-SG" sz="2200" dirty="0"/>
            <a:t> </a:t>
          </a:r>
          <a:r>
            <a:rPr lang="en-SG" sz="2200" dirty="0" err="1"/>
            <a:t>থাকায়</a:t>
          </a:r>
          <a:r>
            <a:rPr lang="en-SG" sz="2200" dirty="0"/>
            <a:t> ৩য় </a:t>
          </a:r>
          <a:r>
            <a:rPr lang="en-SG" sz="2200" dirty="0" err="1"/>
            <a:t>কন্যা</a:t>
          </a:r>
          <a:r>
            <a:rPr lang="en-SG" sz="2200" dirty="0"/>
            <a:t> </a:t>
          </a:r>
          <a:r>
            <a:rPr lang="en-SG" sz="2200" dirty="0" err="1"/>
            <a:t>আমেনা</a:t>
          </a:r>
          <a:r>
            <a:rPr lang="en-SG" sz="2200" dirty="0"/>
            <a:t> </a:t>
          </a:r>
          <a:r>
            <a:rPr lang="en-SG" sz="2200" dirty="0" err="1"/>
            <a:t>বেগমের</a:t>
          </a:r>
          <a:r>
            <a:rPr lang="en-SG" sz="2200" dirty="0"/>
            <a:t> </a:t>
          </a:r>
          <a:r>
            <a:rPr lang="en-SG" sz="2200" dirty="0" err="1"/>
            <a:t>সন্তান</a:t>
          </a:r>
          <a:r>
            <a:rPr lang="en-SG" sz="2200" dirty="0"/>
            <a:t> </a:t>
          </a:r>
          <a:r>
            <a:rPr lang="en-SG" sz="2200" dirty="0" err="1"/>
            <a:t>সিরাজ-উদ্দৌলা’কে</a:t>
          </a:r>
          <a:r>
            <a:rPr lang="en-SG" sz="2200" dirty="0"/>
            <a:t> </a:t>
          </a:r>
          <a:r>
            <a:rPr lang="en-SG" sz="2200" dirty="0" err="1"/>
            <a:t>উত্তরাধিকার</a:t>
          </a:r>
          <a:r>
            <a:rPr lang="en-SG" sz="2200" dirty="0"/>
            <a:t> </a:t>
          </a:r>
          <a:r>
            <a:rPr lang="en-SG" sz="2200" dirty="0" err="1"/>
            <a:t>মনোনীত</a:t>
          </a:r>
          <a:r>
            <a:rPr lang="en-SG" sz="2200" dirty="0"/>
            <a:t> </a:t>
          </a:r>
          <a:r>
            <a:rPr lang="en-SG" sz="2200" dirty="0" err="1"/>
            <a:t>করেন</a:t>
          </a:r>
          <a:r>
            <a:rPr lang="en-SG" sz="2200" dirty="0"/>
            <a:t> </a:t>
          </a:r>
        </a:p>
      </dgm:t>
    </dgm:pt>
    <dgm:pt modelId="{7FCC831E-7303-4B08-AFEB-8B661E754F66}" type="parTrans" cxnId="{5AB2D43E-1505-4EC6-9B4C-DF14DA7671D9}">
      <dgm:prSet/>
      <dgm:spPr/>
      <dgm:t>
        <a:bodyPr/>
        <a:lstStyle/>
        <a:p>
          <a:endParaRPr lang="en-SG"/>
        </a:p>
      </dgm:t>
    </dgm:pt>
    <dgm:pt modelId="{4B9DF7EA-4574-4E5D-9E65-123FC11AC3CF}" type="sibTrans" cxnId="{5AB2D43E-1505-4EC6-9B4C-DF14DA7671D9}">
      <dgm:prSet/>
      <dgm:spPr/>
      <dgm:t>
        <a:bodyPr/>
        <a:lstStyle/>
        <a:p>
          <a:endParaRPr lang="en-SG"/>
        </a:p>
      </dgm:t>
    </dgm:pt>
    <dgm:pt modelId="{7E05DA49-4489-4CAB-940B-32DCBFA021EB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SG" dirty="0" err="1"/>
            <a:t>নবাব</a:t>
          </a:r>
          <a:r>
            <a:rPr lang="en-SG" dirty="0"/>
            <a:t> </a:t>
          </a:r>
          <a:r>
            <a:rPr lang="en-SG" dirty="0" err="1"/>
            <a:t>সিরাজ-উদ্দৌলা</a:t>
          </a:r>
          <a:r>
            <a:rPr lang="en-SG" dirty="0"/>
            <a:t> </a:t>
          </a:r>
        </a:p>
      </dgm:t>
    </dgm:pt>
    <dgm:pt modelId="{6EEA58D8-7A74-4F02-856C-5284382B4A54}" type="parTrans" cxnId="{A66E7E85-8773-4B12-8E92-673AC7C3409F}">
      <dgm:prSet/>
      <dgm:spPr/>
      <dgm:t>
        <a:bodyPr/>
        <a:lstStyle/>
        <a:p>
          <a:endParaRPr lang="en-SG"/>
        </a:p>
      </dgm:t>
    </dgm:pt>
    <dgm:pt modelId="{43EBB757-1AF6-437F-8308-EE77BB56F21C}" type="sibTrans" cxnId="{A66E7E85-8773-4B12-8E92-673AC7C3409F}">
      <dgm:prSet/>
      <dgm:spPr/>
      <dgm:t>
        <a:bodyPr/>
        <a:lstStyle/>
        <a:p>
          <a:endParaRPr lang="en-SG"/>
        </a:p>
      </dgm:t>
    </dgm:pt>
    <dgm:pt modelId="{CF6C502E-2119-46C4-B34F-03B660D36883}" type="pres">
      <dgm:prSet presAssocID="{8BDDE3E9-FE72-4BEC-9CFD-4C75532C401D}" presName="rootnode" presStyleCnt="0">
        <dgm:presLayoutVars>
          <dgm:chMax/>
          <dgm:chPref/>
          <dgm:dir/>
          <dgm:animLvl val="lvl"/>
        </dgm:presLayoutVars>
      </dgm:prSet>
      <dgm:spPr/>
    </dgm:pt>
    <dgm:pt modelId="{B6BD688B-A92B-433E-8747-CC45A64DE534}" type="pres">
      <dgm:prSet presAssocID="{F4973A69-677A-49BE-A015-CDD15B70BCE9}" presName="composite" presStyleCnt="0"/>
      <dgm:spPr/>
    </dgm:pt>
    <dgm:pt modelId="{3B312EC6-1C04-45E2-BD65-ADB504A4B620}" type="pres">
      <dgm:prSet presAssocID="{F4973A69-677A-49BE-A015-CDD15B70BCE9}" presName="bentUpArrow1" presStyleLbl="alignImgPlace1" presStyleIdx="0" presStyleCnt="1" custScaleX="62551" custScaleY="66090" custLinFactNeighborX="-42549" custLinFactNeighborY="-24826"/>
      <dgm:spPr/>
    </dgm:pt>
    <dgm:pt modelId="{63F6F181-A65E-4F47-88ED-94FD6340E48B}" type="pres">
      <dgm:prSet presAssocID="{F4973A69-677A-49BE-A015-CDD15B70BCE9}" presName="ParentText" presStyleLbl="node1" presStyleIdx="0" presStyleCnt="2" custLinFactNeighborX="-22298" custLinFactNeighborY="-7946">
        <dgm:presLayoutVars>
          <dgm:chMax val="1"/>
          <dgm:chPref val="1"/>
          <dgm:bulletEnabled val="1"/>
        </dgm:presLayoutVars>
      </dgm:prSet>
      <dgm:spPr/>
    </dgm:pt>
    <dgm:pt modelId="{547C2711-2207-450F-943B-D0D209F0A20F}" type="pres">
      <dgm:prSet presAssocID="{F4973A69-677A-49BE-A015-CDD15B70BCE9}" presName="ChildText" presStyleLbl="revTx" presStyleIdx="0" presStyleCnt="1" custLinFactNeighborX="-27695" custLinFactNeighborY="-13706">
        <dgm:presLayoutVars>
          <dgm:chMax val="0"/>
          <dgm:chPref val="0"/>
          <dgm:bulletEnabled val="1"/>
        </dgm:presLayoutVars>
      </dgm:prSet>
      <dgm:spPr/>
    </dgm:pt>
    <dgm:pt modelId="{AE8E485A-936F-411F-B1D2-C7D0AA381F18}" type="pres">
      <dgm:prSet presAssocID="{08F16AB8-FE02-41FA-B542-013BC4D58597}" presName="sibTrans" presStyleCnt="0"/>
      <dgm:spPr/>
    </dgm:pt>
    <dgm:pt modelId="{18D0298E-B395-4C56-B995-F977D375B748}" type="pres">
      <dgm:prSet presAssocID="{7E05DA49-4489-4CAB-940B-32DCBFA021EB}" presName="composite" presStyleCnt="0"/>
      <dgm:spPr/>
    </dgm:pt>
    <dgm:pt modelId="{3A805982-6707-4157-8F55-4CC153512379}" type="pres">
      <dgm:prSet presAssocID="{7E05DA49-4489-4CAB-940B-32DCBFA021EB}" presName="ParentText" presStyleLbl="node1" presStyleIdx="1" presStyleCnt="2" custScaleX="83067" custScaleY="82695" custLinFactNeighborX="-46401" custLinFactNeighborY="-1326">
        <dgm:presLayoutVars>
          <dgm:chMax val="1"/>
          <dgm:chPref val="1"/>
          <dgm:bulletEnabled val="1"/>
        </dgm:presLayoutVars>
      </dgm:prSet>
      <dgm:spPr/>
    </dgm:pt>
  </dgm:ptLst>
  <dgm:cxnLst>
    <dgm:cxn modelId="{8E859935-160B-45B0-86F3-64BEEBFAD48E}" srcId="{8BDDE3E9-FE72-4BEC-9CFD-4C75532C401D}" destId="{F4973A69-677A-49BE-A015-CDD15B70BCE9}" srcOrd="0" destOrd="0" parTransId="{3BDF526D-9C96-4B61-8753-EAF90EC9D27D}" sibTransId="{08F16AB8-FE02-41FA-B542-013BC4D58597}"/>
    <dgm:cxn modelId="{5E96413B-8D11-4D98-BF41-AEB16FBBB8B7}" type="presOf" srcId="{F4973A69-677A-49BE-A015-CDD15B70BCE9}" destId="{63F6F181-A65E-4F47-88ED-94FD6340E48B}" srcOrd="0" destOrd="0" presId="urn:microsoft.com/office/officeart/2005/8/layout/StepDownProcess"/>
    <dgm:cxn modelId="{5AB2D43E-1505-4EC6-9B4C-DF14DA7671D9}" srcId="{F4973A69-677A-49BE-A015-CDD15B70BCE9}" destId="{352576EF-661D-4F39-868F-7A6A5D23A848}" srcOrd="0" destOrd="0" parTransId="{7FCC831E-7303-4B08-AFEB-8B661E754F66}" sibTransId="{4B9DF7EA-4574-4E5D-9E65-123FC11AC3CF}"/>
    <dgm:cxn modelId="{B9CA9759-68A9-415C-B8A8-7BE6BF6E6CA7}" type="presOf" srcId="{7E05DA49-4489-4CAB-940B-32DCBFA021EB}" destId="{3A805982-6707-4157-8F55-4CC153512379}" srcOrd="0" destOrd="0" presId="urn:microsoft.com/office/officeart/2005/8/layout/StepDownProcess"/>
    <dgm:cxn modelId="{A66E7E85-8773-4B12-8E92-673AC7C3409F}" srcId="{8BDDE3E9-FE72-4BEC-9CFD-4C75532C401D}" destId="{7E05DA49-4489-4CAB-940B-32DCBFA021EB}" srcOrd="1" destOrd="0" parTransId="{6EEA58D8-7A74-4F02-856C-5284382B4A54}" sibTransId="{43EBB757-1AF6-437F-8308-EE77BB56F21C}"/>
    <dgm:cxn modelId="{663AA8F9-C4B3-4443-9A04-E7CBA308BBA5}" type="presOf" srcId="{352576EF-661D-4F39-868F-7A6A5D23A848}" destId="{547C2711-2207-450F-943B-D0D209F0A20F}" srcOrd="0" destOrd="0" presId="urn:microsoft.com/office/officeart/2005/8/layout/StepDownProcess"/>
    <dgm:cxn modelId="{279B93FA-90FA-4AAE-B484-5A4B155D2545}" type="presOf" srcId="{8BDDE3E9-FE72-4BEC-9CFD-4C75532C401D}" destId="{CF6C502E-2119-46C4-B34F-03B660D36883}" srcOrd="0" destOrd="0" presId="urn:microsoft.com/office/officeart/2005/8/layout/StepDownProcess"/>
    <dgm:cxn modelId="{DD4A416A-F9F4-4427-BCBB-04D7E401F9A8}" type="presParOf" srcId="{CF6C502E-2119-46C4-B34F-03B660D36883}" destId="{B6BD688B-A92B-433E-8747-CC45A64DE534}" srcOrd="0" destOrd="0" presId="urn:microsoft.com/office/officeart/2005/8/layout/StepDownProcess"/>
    <dgm:cxn modelId="{BC0CB7F7-51F2-47D6-9137-F3A91E27D92C}" type="presParOf" srcId="{B6BD688B-A92B-433E-8747-CC45A64DE534}" destId="{3B312EC6-1C04-45E2-BD65-ADB504A4B620}" srcOrd="0" destOrd="0" presId="urn:microsoft.com/office/officeart/2005/8/layout/StepDownProcess"/>
    <dgm:cxn modelId="{7A6E418B-53DD-4991-A4A0-565BBBA0AD90}" type="presParOf" srcId="{B6BD688B-A92B-433E-8747-CC45A64DE534}" destId="{63F6F181-A65E-4F47-88ED-94FD6340E48B}" srcOrd="1" destOrd="0" presId="urn:microsoft.com/office/officeart/2005/8/layout/StepDownProcess"/>
    <dgm:cxn modelId="{7997BCDB-0F30-4052-80BA-2650D647D3F8}" type="presParOf" srcId="{B6BD688B-A92B-433E-8747-CC45A64DE534}" destId="{547C2711-2207-450F-943B-D0D209F0A20F}" srcOrd="2" destOrd="0" presId="urn:microsoft.com/office/officeart/2005/8/layout/StepDownProcess"/>
    <dgm:cxn modelId="{74A760D3-96D4-47EF-8AB1-DE50409E4FBA}" type="presParOf" srcId="{CF6C502E-2119-46C4-B34F-03B660D36883}" destId="{AE8E485A-936F-411F-B1D2-C7D0AA381F18}" srcOrd="1" destOrd="0" presId="urn:microsoft.com/office/officeart/2005/8/layout/StepDownProcess"/>
    <dgm:cxn modelId="{98F69F1E-9BE9-45EF-BCCE-3BD8EB8BFFE4}" type="presParOf" srcId="{CF6C502E-2119-46C4-B34F-03B660D36883}" destId="{18D0298E-B395-4C56-B995-F977D375B748}" srcOrd="2" destOrd="0" presId="urn:microsoft.com/office/officeart/2005/8/layout/StepDownProcess"/>
    <dgm:cxn modelId="{FC543EF4-C99F-4459-9330-489068952AC6}" type="presParOf" srcId="{18D0298E-B395-4C56-B995-F977D375B748}" destId="{3A805982-6707-4157-8F55-4CC15351237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6478E-2CF5-401F-AC44-9A3CBAC6DA0F}">
      <dsp:nvSpPr>
        <dsp:cNvPr id="0" name=""/>
        <dsp:cNvSpPr/>
      </dsp:nvSpPr>
      <dsp:spPr>
        <a:xfrm>
          <a:off x="4734910" y="2909772"/>
          <a:ext cx="2538449" cy="25384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600" b="1" kern="1200" dirty="0" err="1">
              <a:solidFill>
                <a:schemeClr val="tx1"/>
              </a:solidFill>
            </a:rPr>
            <a:t>শিখনফল</a:t>
          </a:r>
          <a:r>
            <a:rPr lang="en-SG" sz="3600" b="1" kern="1200" dirty="0">
              <a:solidFill>
                <a:schemeClr val="tx1"/>
              </a:solidFill>
            </a:rPr>
            <a:t> </a:t>
          </a:r>
        </a:p>
      </dsp:txBody>
      <dsp:txXfrm>
        <a:off x="5106657" y="3281519"/>
        <a:ext cx="1794955" cy="1794955"/>
      </dsp:txXfrm>
    </dsp:sp>
    <dsp:sp modelId="{C2DC327A-8B92-4C73-9955-EF24FE291973}">
      <dsp:nvSpPr>
        <dsp:cNvPr id="0" name=""/>
        <dsp:cNvSpPr/>
      </dsp:nvSpPr>
      <dsp:spPr>
        <a:xfrm rot="14219763">
          <a:off x="5232485" y="2695613"/>
          <a:ext cx="80431" cy="714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2600" kern="1200"/>
        </a:p>
      </dsp:txBody>
      <dsp:txXfrm rot="10800000">
        <a:off x="5251121" y="2848628"/>
        <a:ext cx="56302" cy="428693"/>
      </dsp:txXfrm>
    </dsp:sp>
    <dsp:sp modelId="{2327ACA3-8D66-4E9F-8EC4-588413CF6163}">
      <dsp:nvSpPr>
        <dsp:cNvPr id="0" name=""/>
        <dsp:cNvSpPr/>
      </dsp:nvSpPr>
      <dsp:spPr>
        <a:xfrm>
          <a:off x="3036657" y="376450"/>
          <a:ext cx="2840005" cy="28400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kern="1200" dirty="0" err="1"/>
            <a:t>বাংলায়</a:t>
          </a:r>
          <a:r>
            <a:rPr lang="en-SG" sz="2800" kern="1200" dirty="0"/>
            <a:t> </a:t>
          </a:r>
          <a:r>
            <a:rPr lang="en-SG" sz="2800" kern="1200" dirty="0" err="1"/>
            <a:t>স্বাধীন</a:t>
          </a:r>
          <a:r>
            <a:rPr lang="en-SG" sz="2800" kern="1200" dirty="0"/>
            <a:t> </a:t>
          </a:r>
          <a:r>
            <a:rPr lang="en-SG" sz="2800" kern="1200" dirty="0" err="1"/>
            <a:t>নবাবি</a:t>
          </a:r>
          <a:r>
            <a:rPr lang="en-SG" sz="2800" kern="1200" dirty="0"/>
            <a:t> </a:t>
          </a:r>
          <a:r>
            <a:rPr lang="en-SG" sz="2800" kern="1200" dirty="0" err="1"/>
            <a:t>আমল</a:t>
          </a:r>
          <a:r>
            <a:rPr lang="en-SG" sz="2800" kern="1200" dirty="0"/>
            <a:t> </a:t>
          </a:r>
          <a:r>
            <a:rPr lang="en-SG" sz="2800" kern="1200" dirty="0" err="1"/>
            <a:t>প্রতিষ্টার</a:t>
          </a:r>
          <a:r>
            <a:rPr lang="en-SG" sz="2800" kern="1200" dirty="0"/>
            <a:t> </a:t>
          </a:r>
          <a:r>
            <a:rPr lang="en-SG" sz="2800" kern="1200" dirty="0" err="1"/>
            <a:t>কারন</a:t>
          </a:r>
          <a:r>
            <a:rPr lang="en-SG" sz="2800" kern="1200" dirty="0"/>
            <a:t> </a:t>
          </a:r>
          <a:r>
            <a:rPr lang="en-SG" sz="2800" kern="1200" dirty="0" err="1"/>
            <a:t>বলতে</a:t>
          </a:r>
          <a:r>
            <a:rPr lang="en-SG" sz="2800" kern="1200" dirty="0"/>
            <a:t> </a:t>
          </a:r>
          <a:r>
            <a:rPr lang="en-SG" sz="2800" kern="1200" dirty="0" err="1"/>
            <a:t>পারবে</a:t>
          </a:r>
          <a:r>
            <a:rPr lang="en-SG" sz="2800" kern="1200" dirty="0"/>
            <a:t> </a:t>
          </a:r>
        </a:p>
      </dsp:txBody>
      <dsp:txXfrm>
        <a:off x="3452566" y="792359"/>
        <a:ext cx="2008187" cy="2008187"/>
      </dsp:txXfrm>
    </dsp:sp>
    <dsp:sp modelId="{1768F207-21F3-4D2E-8FCF-E787771515CB}">
      <dsp:nvSpPr>
        <dsp:cNvPr id="0" name=""/>
        <dsp:cNvSpPr/>
      </dsp:nvSpPr>
      <dsp:spPr>
        <a:xfrm rot="21388196">
          <a:off x="7377560" y="3729071"/>
          <a:ext cx="257908" cy="714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2600" kern="1200"/>
        </a:p>
      </dsp:txBody>
      <dsp:txXfrm>
        <a:off x="7377633" y="3874350"/>
        <a:ext cx="180536" cy="428693"/>
      </dsp:txXfrm>
    </dsp:sp>
    <dsp:sp modelId="{46078B51-B19E-406B-863A-9B39F88761D1}">
      <dsp:nvSpPr>
        <dsp:cNvPr id="0" name=""/>
        <dsp:cNvSpPr/>
      </dsp:nvSpPr>
      <dsp:spPr>
        <a:xfrm>
          <a:off x="7754323" y="2531776"/>
          <a:ext cx="2746764" cy="2909058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600" kern="1200" dirty="0" err="1"/>
            <a:t>নবাবদের</a:t>
          </a:r>
          <a:r>
            <a:rPr lang="en-SG" sz="2600" kern="1200" dirty="0"/>
            <a:t> </a:t>
          </a:r>
          <a:r>
            <a:rPr lang="en-SG" sz="2600" kern="1200" dirty="0" err="1"/>
            <a:t>পরিচয়</a:t>
          </a:r>
          <a:r>
            <a:rPr lang="en-SG" sz="2600" kern="1200" dirty="0"/>
            <a:t> </a:t>
          </a:r>
          <a:r>
            <a:rPr lang="en-SG" sz="2600" kern="1200" dirty="0" err="1"/>
            <a:t>বলতে</a:t>
          </a:r>
          <a:r>
            <a:rPr lang="en-SG" sz="2600" kern="1200" dirty="0"/>
            <a:t> </a:t>
          </a:r>
          <a:r>
            <a:rPr lang="en-SG" sz="2600" kern="1200" dirty="0" err="1"/>
            <a:t>পারবে</a:t>
          </a:r>
          <a:r>
            <a:rPr lang="en-SG" sz="2600" kern="1200" dirty="0"/>
            <a:t> </a:t>
          </a:r>
        </a:p>
      </dsp:txBody>
      <dsp:txXfrm>
        <a:off x="8156577" y="2957798"/>
        <a:ext cx="1942256" cy="2057014"/>
      </dsp:txXfrm>
    </dsp:sp>
    <dsp:sp modelId="{87A68029-0BB4-496F-A9DB-361897B122E3}">
      <dsp:nvSpPr>
        <dsp:cNvPr id="0" name=""/>
        <dsp:cNvSpPr/>
      </dsp:nvSpPr>
      <dsp:spPr>
        <a:xfrm rot="10358113">
          <a:off x="4453794" y="4008750"/>
          <a:ext cx="207160" cy="714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2600" kern="1200"/>
        </a:p>
      </dsp:txBody>
      <dsp:txXfrm rot="10800000">
        <a:off x="4515686" y="4147664"/>
        <a:ext cx="145012" cy="428693"/>
      </dsp:txXfrm>
    </dsp:sp>
    <dsp:sp modelId="{F33BFFE0-3303-4FC3-90F9-8D030672EC15}">
      <dsp:nvSpPr>
        <dsp:cNvPr id="0" name=""/>
        <dsp:cNvSpPr/>
      </dsp:nvSpPr>
      <dsp:spPr>
        <a:xfrm>
          <a:off x="1226686" y="3021297"/>
          <a:ext cx="3144019" cy="314401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600" kern="1200" dirty="0" err="1"/>
            <a:t>তখনকার</a:t>
          </a:r>
          <a:r>
            <a:rPr lang="en-SG" sz="2600" kern="1200" dirty="0"/>
            <a:t> </a:t>
          </a:r>
          <a:r>
            <a:rPr lang="en-SG" sz="2600" kern="1200" dirty="0" err="1"/>
            <a:t>ভারতের</a:t>
          </a:r>
          <a:r>
            <a:rPr lang="en-SG" sz="2600" kern="1200" dirty="0"/>
            <a:t> </a:t>
          </a:r>
          <a:r>
            <a:rPr lang="en-SG" sz="2600" kern="1200" dirty="0" err="1"/>
            <a:t>অবস্থা</a:t>
          </a:r>
          <a:r>
            <a:rPr lang="en-SG" sz="2600" kern="1200" dirty="0"/>
            <a:t> </a:t>
          </a:r>
          <a:r>
            <a:rPr lang="en-SG" sz="2600" kern="1200" dirty="0" err="1"/>
            <a:t>সম্পর্কে</a:t>
          </a:r>
          <a:r>
            <a:rPr lang="en-SG" sz="2600" kern="1200" dirty="0"/>
            <a:t> </a:t>
          </a:r>
          <a:r>
            <a:rPr lang="en-SG" sz="2600" kern="1200" dirty="0" err="1"/>
            <a:t>লিখতে</a:t>
          </a:r>
          <a:r>
            <a:rPr lang="en-SG" sz="2600" kern="1200" dirty="0"/>
            <a:t> </a:t>
          </a:r>
          <a:r>
            <a:rPr lang="en-SG" sz="2600" kern="1200" dirty="0" err="1"/>
            <a:t>পারবে</a:t>
          </a:r>
          <a:r>
            <a:rPr lang="en-SG" sz="2600" kern="1200" dirty="0"/>
            <a:t> </a:t>
          </a:r>
        </a:p>
      </dsp:txBody>
      <dsp:txXfrm>
        <a:off x="1687117" y="3481728"/>
        <a:ext cx="2223157" cy="2223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34776-91CB-4FD6-984B-F88B01DF9693}">
      <dsp:nvSpPr>
        <dsp:cNvPr id="0" name=""/>
        <dsp:cNvSpPr/>
      </dsp:nvSpPr>
      <dsp:spPr>
        <a:xfrm>
          <a:off x="3872352" y="2183445"/>
          <a:ext cx="1604959" cy="1604959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6500" kern="1200" dirty="0"/>
            <a:t> </a:t>
          </a:r>
        </a:p>
      </dsp:txBody>
      <dsp:txXfrm>
        <a:off x="4107393" y="2418486"/>
        <a:ext cx="1134877" cy="1134877"/>
      </dsp:txXfrm>
    </dsp:sp>
    <dsp:sp modelId="{DE165B0B-B7B3-4836-8DC0-0DA7CBBF8355}">
      <dsp:nvSpPr>
        <dsp:cNvPr id="0" name=""/>
        <dsp:cNvSpPr/>
      </dsp:nvSpPr>
      <dsp:spPr>
        <a:xfrm rot="16118374">
          <a:off x="4554900" y="1717148"/>
          <a:ext cx="193357" cy="579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1600" kern="1200"/>
        </a:p>
      </dsp:txBody>
      <dsp:txXfrm rot="10800000">
        <a:off x="4584592" y="1861996"/>
        <a:ext cx="135350" cy="347559"/>
      </dsp:txXfrm>
    </dsp:sp>
    <dsp:sp modelId="{98400A99-B833-4CDF-B4A6-B7F8BA07A281}">
      <dsp:nvSpPr>
        <dsp:cNvPr id="0" name=""/>
        <dsp:cNvSpPr/>
      </dsp:nvSpPr>
      <dsp:spPr>
        <a:xfrm>
          <a:off x="3763683" y="-74645"/>
          <a:ext cx="1721906" cy="18939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kern="1200" dirty="0"/>
            <a:t>১৬৬৫ </a:t>
          </a:r>
          <a:r>
            <a:rPr lang="en-SG" sz="2000" kern="1200" dirty="0" err="1"/>
            <a:t>সালে</a:t>
          </a:r>
          <a:r>
            <a:rPr lang="en-SG" sz="2000" kern="1200" dirty="0"/>
            <a:t> </a:t>
          </a:r>
          <a:r>
            <a:rPr lang="en-SG" sz="2000" kern="1200" dirty="0" err="1"/>
            <a:t>দক্ষিণ</a:t>
          </a:r>
          <a:r>
            <a:rPr lang="en-SG" sz="2000" kern="1200" dirty="0"/>
            <a:t> </a:t>
          </a:r>
          <a:r>
            <a:rPr lang="en-SG" sz="2000" kern="1200" dirty="0" err="1"/>
            <a:t>ভারতের</a:t>
          </a:r>
          <a:r>
            <a:rPr lang="en-SG" sz="2000" kern="1200" dirty="0"/>
            <a:t> </a:t>
          </a:r>
          <a:r>
            <a:rPr lang="en-SG" sz="2000" kern="1200" dirty="0" err="1"/>
            <a:t>এক</a:t>
          </a:r>
          <a:r>
            <a:rPr lang="en-SG" sz="2000" kern="1200" dirty="0"/>
            <a:t> </a:t>
          </a:r>
          <a:r>
            <a:rPr lang="en-SG" sz="2000" kern="1200" dirty="0" err="1"/>
            <a:t>দরিদ্র</a:t>
          </a:r>
          <a:r>
            <a:rPr lang="en-SG" sz="2000" kern="1200" dirty="0"/>
            <a:t> </a:t>
          </a:r>
          <a:r>
            <a:rPr lang="en-SG" sz="2000" kern="1200" dirty="0" err="1"/>
            <a:t>ব্রাক্ষণ</a:t>
          </a:r>
          <a:r>
            <a:rPr lang="en-SG" sz="2000" kern="1200" dirty="0"/>
            <a:t> </a:t>
          </a:r>
          <a:r>
            <a:rPr lang="en-SG" sz="2000" kern="1200" dirty="0" err="1"/>
            <a:t>পরিবারে</a:t>
          </a:r>
          <a:r>
            <a:rPr lang="en-SG" sz="2000" kern="1200" dirty="0"/>
            <a:t> </a:t>
          </a:r>
          <a:r>
            <a:rPr lang="en-SG" sz="2000" kern="1200" dirty="0" err="1"/>
            <a:t>জন্ম</a:t>
          </a:r>
          <a:r>
            <a:rPr lang="en-SG" sz="2000" kern="1200" dirty="0"/>
            <a:t> </a:t>
          </a:r>
        </a:p>
      </dsp:txBody>
      <dsp:txXfrm>
        <a:off x="4015850" y="202713"/>
        <a:ext cx="1217572" cy="1339201"/>
      </dsp:txXfrm>
    </dsp:sp>
    <dsp:sp modelId="{AC7DDAB7-C9C5-408F-9086-9115F37F8908}">
      <dsp:nvSpPr>
        <dsp:cNvPr id="0" name=""/>
        <dsp:cNvSpPr/>
      </dsp:nvSpPr>
      <dsp:spPr>
        <a:xfrm rot="19266896">
          <a:off x="5358723" y="2032253"/>
          <a:ext cx="278999" cy="579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1600" kern="1200"/>
        </a:p>
      </dsp:txBody>
      <dsp:txXfrm>
        <a:off x="5367997" y="2174378"/>
        <a:ext cx="195299" cy="347559"/>
      </dsp:txXfrm>
    </dsp:sp>
    <dsp:sp modelId="{BCF45748-2417-4B3B-B9AF-1F85FDE8EB18}">
      <dsp:nvSpPr>
        <dsp:cNvPr id="0" name=""/>
        <dsp:cNvSpPr/>
      </dsp:nvSpPr>
      <dsp:spPr>
        <a:xfrm>
          <a:off x="5491519" y="747474"/>
          <a:ext cx="1808418" cy="17012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kern="1200" dirty="0" err="1"/>
            <a:t>হাজী</a:t>
          </a:r>
          <a:r>
            <a:rPr lang="en-SG" sz="1800" kern="1200" dirty="0"/>
            <a:t> </a:t>
          </a:r>
          <a:r>
            <a:rPr lang="en-SG" sz="1800" kern="1200" dirty="0" err="1"/>
            <a:t>শফী</a:t>
          </a:r>
          <a:r>
            <a:rPr lang="en-SG" sz="1800" kern="1200" dirty="0"/>
            <a:t> </a:t>
          </a:r>
          <a:r>
            <a:rPr lang="en-SG" sz="1800" kern="1200" dirty="0" err="1"/>
            <a:t>ইস্পাহানী</a:t>
          </a:r>
          <a:r>
            <a:rPr lang="en-SG" sz="1800" kern="1200" dirty="0"/>
            <a:t> </a:t>
          </a:r>
          <a:r>
            <a:rPr lang="en-SG" sz="1800" kern="1200" dirty="0" err="1"/>
            <a:t>তাকে</a:t>
          </a:r>
          <a:r>
            <a:rPr lang="en-SG" sz="1800" kern="1200" dirty="0"/>
            <a:t> </a:t>
          </a:r>
          <a:r>
            <a:rPr lang="en-SG" sz="1800" kern="1200" dirty="0" err="1"/>
            <a:t>ক্রয়</a:t>
          </a:r>
          <a:r>
            <a:rPr lang="en-SG" sz="1800" kern="1200" dirty="0"/>
            <a:t> </a:t>
          </a:r>
          <a:r>
            <a:rPr lang="en-SG" sz="1800" kern="1200" dirty="0" err="1"/>
            <a:t>করে</a:t>
          </a:r>
          <a:r>
            <a:rPr lang="en-SG" sz="1800" kern="1200" dirty="0"/>
            <a:t> </a:t>
          </a:r>
          <a:r>
            <a:rPr lang="en-SG" sz="1800" kern="1200" dirty="0" err="1"/>
            <a:t>মুহাম্মদ</a:t>
          </a:r>
          <a:r>
            <a:rPr lang="en-SG" sz="1800" kern="1200" dirty="0"/>
            <a:t> </a:t>
          </a:r>
          <a:r>
            <a:rPr lang="en-SG" sz="1800" kern="1200" dirty="0" err="1"/>
            <a:t>হাদি</a:t>
          </a:r>
          <a:r>
            <a:rPr lang="en-SG" sz="1800" kern="1200" dirty="0"/>
            <a:t> </a:t>
          </a:r>
          <a:r>
            <a:rPr lang="en-SG" sz="1800" kern="1200" dirty="0" err="1"/>
            <a:t>নাম</a:t>
          </a:r>
          <a:r>
            <a:rPr lang="en-SG" sz="1800" kern="1200" dirty="0"/>
            <a:t> </a:t>
          </a:r>
          <a:r>
            <a:rPr lang="en-SG" sz="1800" kern="1200" dirty="0" err="1"/>
            <a:t>রাখেন</a:t>
          </a:r>
          <a:r>
            <a:rPr lang="en-SG" sz="1800" kern="1200" dirty="0"/>
            <a:t> </a:t>
          </a:r>
          <a:r>
            <a:rPr lang="en-SG" sz="1800" kern="1200" dirty="0" err="1"/>
            <a:t>এবং</a:t>
          </a:r>
          <a:r>
            <a:rPr lang="en-SG" sz="1800" kern="1200" dirty="0"/>
            <a:t>  </a:t>
          </a:r>
          <a:r>
            <a:rPr lang="en-SG" sz="1800" kern="1200" dirty="0" err="1"/>
            <a:t>পারস্যে</a:t>
          </a:r>
          <a:r>
            <a:rPr lang="en-SG" sz="1800" kern="1200" dirty="0"/>
            <a:t> </a:t>
          </a:r>
          <a:r>
            <a:rPr lang="en-SG" sz="1800" kern="1200" dirty="0" err="1"/>
            <a:t>নিয়ে</a:t>
          </a:r>
          <a:r>
            <a:rPr lang="en-SG" sz="1800" kern="1200" dirty="0"/>
            <a:t> </a:t>
          </a:r>
          <a:r>
            <a:rPr lang="en-SG" sz="1800" kern="1200" dirty="0" err="1"/>
            <a:t>যান</a:t>
          </a:r>
          <a:r>
            <a:rPr lang="en-SG" sz="1800" kern="1200" dirty="0"/>
            <a:t> </a:t>
          </a:r>
        </a:p>
      </dsp:txBody>
      <dsp:txXfrm>
        <a:off x="5756356" y="996610"/>
        <a:ext cx="1278744" cy="1202934"/>
      </dsp:txXfrm>
    </dsp:sp>
    <dsp:sp modelId="{EF7295D1-06C6-4294-AC18-CD51FAFCA2E9}">
      <dsp:nvSpPr>
        <dsp:cNvPr id="0" name=""/>
        <dsp:cNvSpPr/>
      </dsp:nvSpPr>
      <dsp:spPr>
        <a:xfrm rot="868667">
          <a:off x="5537237" y="2947531"/>
          <a:ext cx="221245" cy="579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1600" kern="1200"/>
        </a:p>
      </dsp:txBody>
      <dsp:txXfrm>
        <a:off x="5538291" y="3055087"/>
        <a:ext cx="154872" cy="347559"/>
      </dsp:txXfrm>
    </dsp:sp>
    <dsp:sp modelId="{D486F6D4-5DB0-4F3A-B3FC-D6B11ED771DD}">
      <dsp:nvSpPr>
        <dsp:cNvPr id="0" name=""/>
        <dsp:cNvSpPr/>
      </dsp:nvSpPr>
      <dsp:spPr>
        <a:xfrm>
          <a:off x="5817365" y="2611924"/>
          <a:ext cx="2045474" cy="18661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kern="1200" dirty="0" err="1"/>
            <a:t>শফী</a:t>
          </a:r>
          <a:r>
            <a:rPr lang="en-SG" sz="2000" kern="1200" dirty="0"/>
            <a:t> </a:t>
          </a:r>
          <a:r>
            <a:rPr lang="en-SG" sz="2000" kern="1200" dirty="0" err="1"/>
            <a:t>ইস্পাহানী</a:t>
          </a:r>
          <a:r>
            <a:rPr lang="en-SG" sz="2000" kern="1200" dirty="0"/>
            <a:t>  </a:t>
          </a:r>
          <a:r>
            <a:rPr lang="en-SG" sz="2000" kern="1200" dirty="0" err="1"/>
            <a:t>দিল্লীর</a:t>
          </a:r>
          <a:r>
            <a:rPr lang="en-SG" sz="2000" kern="1200" dirty="0"/>
            <a:t> </a:t>
          </a:r>
          <a:r>
            <a:rPr lang="en-SG" sz="2000" kern="1200" dirty="0" err="1"/>
            <a:t>দিওয়ান</a:t>
          </a:r>
          <a:r>
            <a:rPr lang="en-SG" sz="2000" kern="1200" dirty="0"/>
            <a:t> </a:t>
          </a:r>
          <a:r>
            <a:rPr lang="en-SG" sz="2000" kern="1200" dirty="0" err="1"/>
            <a:t>ছিলেন</a:t>
          </a:r>
          <a:r>
            <a:rPr lang="en-SG" sz="2000" kern="1200" dirty="0"/>
            <a:t>, </a:t>
          </a:r>
          <a:r>
            <a:rPr lang="en-SG" sz="2000" kern="1200" dirty="0" err="1"/>
            <a:t>সাথে</a:t>
          </a:r>
          <a:r>
            <a:rPr lang="en-SG" sz="2000" kern="1200" dirty="0"/>
            <a:t> </a:t>
          </a:r>
          <a:r>
            <a:rPr lang="en-SG" sz="2000" kern="1200" dirty="0" err="1"/>
            <a:t>তিনিও</a:t>
          </a:r>
          <a:r>
            <a:rPr lang="en-SG" sz="2000" kern="1200" dirty="0"/>
            <a:t> </a:t>
          </a:r>
          <a:r>
            <a:rPr lang="en-SG" sz="2000" kern="1200" dirty="0" err="1"/>
            <a:t>দিল্লীতে</a:t>
          </a:r>
          <a:r>
            <a:rPr lang="en-SG" sz="2000" kern="1200" dirty="0"/>
            <a:t> </a:t>
          </a:r>
          <a:r>
            <a:rPr lang="en-SG" sz="2000" kern="1200" dirty="0" err="1"/>
            <a:t>ছিলেন</a:t>
          </a:r>
          <a:r>
            <a:rPr lang="en-SG" sz="2000" kern="1200" dirty="0"/>
            <a:t> </a:t>
          </a:r>
        </a:p>
      </dsp:txBody>
      <dsp:txXfrm>
        <a:off x="6116918" y="2885217"/>
        <a:ext cx="1446368" cy="1319578"/>
      </dsp:txXfrm>
    </dsp:sp>
    <dsp:sp modelId="{B989F161-786F-4278-B0A4-662A860EB763}">
      <dsp:nvSpPr>
        <dsp:cNvPr id="0" name=""/>
        <dsp:cNvSpPr/>
      </dsp:nvSpPr>
      <dsp:spPr>
        <a:xfrm rot="3966440">
          <a:off x="4966336" y="3646795"/>
          <a:ext cx="259109" cy="579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1600" kern="1200"/>
        </a:p>
      </dsp:txBody>
      <dsp:txXfrm>
        <a:off x="4989461" y="3727112"/>
        <a:ext cx="181376" cy="347559"/>
      </dsp:txXfrm>
    </dsp:sp>
    <dsp:sp modelId="{7A9EE756-D6F1-4530-A722-B4DF28CD96A5}">
      <dsp:nvSpPr>
        <dsp:cNvPr id="0" name=""/>
        <dsp:cNvSpPr/>
      </dsp:nvSpPr>
      <dsp:spPr>
        <a:xfrm>
          <a:off x="4598339" y="4108964"/>
          <a:ext cx="1888351" cy="16713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600" kern="1200" dirty="0"/>
            <a:t>১৭০৩ </a:t>
          </a:r>
          <a:r>
            <a:rPr lang="en-SG" sz="1600" kern="1200" dirty="0" err="1"/>
            <a:t>সালে</a:t>
          </a:r>
          <a:r>
            <a:rPr lang="en-SG" sz="1600" kern="1200" dirty="0"/>
            <a:t> </a:t>
          </a:r>
          <a:r>
            <a:rPr lang="en-SG" sz="1600" kern="1200" dirty="0" err="1"/>
            <a:t>সম্রাট</a:t>
          </a:r>
          <a:r>
            <a:rPr lang="en-SG" sz="1600" kern="1200" dirty="0"/>
            <a:t> </a:t>
          </a:r>
          <a:r>
            <a:rPr lang="en-SG" sz="1600" kern="1200" dirty="0" err="1"/>
            <a:t>আড়ঙ্গজেব</a:t>
          </a:r>
          <a:r>
            <a:rPr lang="en-SG" sz="1600" kern="1200" dirty="0"/>
            <a:t> </a:t>
          </a:r>
          <a:r>
            <a:rPr lang="en-SG" sz="1600" kern="1200" dirty="0" err="1"/>
            <a:t>কপ্তৃক</a:t>
          </a:r>
          <a:r>
            <a:rPr lang="en-SG" sz="1600" kern="1200" dirty="0"/>
            <a:t> </a:t>
          </a:r>
          <a:r>
            <a:rPr lang="en-SG" sz="1600" kern="1200" dirty="0" err="1"/>
            <a:t>বাংলার</a:t>
          </a:r>
          <a:r>
            <a:rPr lang="en-SG" sz="1600" kern="1200" dirty="0"/>
            <a:t> </a:t>
          </a:r>
          <a:r>
            <a:rPr lang="en-SG" sz="1600" kern="1200" dirty="0" err="1"/>
            <a:t>দিওয়ান</a:t>
          </a:r>
          <a:r>
            <a:rPr lang="en-SG" sz="1600" kern="1200" dirty="0"/>
            <a:t> </a:t>
          </a:r>
          <a:r>
            <a:rPr lang="en-SG" sz="1600" kern="1200" dirty="0" err="1"/>
            <a:t>নিযুক্ত</a:t>
          </a:r>
          <a:r>
            <a:rPr lang="en-SG" sz="1600" kern="1200" dirty="0"/>
            <a:t> </a:t>
          </a:r>
          <a:r>
            <a:rPr lang="en-SG" sz="1600" kern="1200" dirty="0" err="1"/>
            <a:t>হন</a:t>
          </a:r>
          <a:r>
            <a:rPr lang="en-SG" sz="1600" kern="1200" dirty="0"/>
            <a:t> </a:t>
          </a:r>
          <a:r>
            <a:rPr lang="en-SG" sz="1600" kern="1200" dirty="0" err="1"/>
            <a:t>এবং</a:t>
          </a:r>
          <a:r>
            <a:rPr lang="en-SG" sz="1600" kern="1200" dirty="0"/>
            <a:t> </a:t>
          </a:r>
          <a:r>
            <a:rPr lang="en-SG" sz="1600" kern="1200" dirty="0" err="1"/>
            <a:t>তার</a:t>
          </a:r>
          <a:r>
            <a:rPr lang="en-SG" sz="1600" kern="1200" dirty="0"/>
            <a:t> </a:t>
          </a:r>
          <a:r>
            <a:rPr lang="en-SG" sz="1600" kern="1200" dirty="0" err="1"/>
            <a:t>নাম</a:t>
          </a:r>
          <a:r>
            <a:rPr lang="en-SG" sz="1600" kern="1200" dirty="0"/>
            <a:t> </a:t>
          </a:r>
          <a:r>
            <a:rPr lang="en-SG" sz="1600" kern="1200" dirty="0" err="1"/>
            <a:t>রাখেন</a:t>
          </a:r>
          <a:r>
            <a:rPr lang="en-SG" sz="1600" kern="1200" dirty="0"/>
            <a:t> </a:t>
          </a:r>
          <a:r>
            <a:rPr lang="en-SG" sz="1600" kern="1200" dirty="0" err="1"/>
            <a:t>মুর্শিদ</a:t>
          </a:r>
          <a:r>
            <a:rPr lang="en-SG" sz="1600" kern="1200" dirty="0"/>
            <a:t> </a:t>
          </a:r>
          <a:r>
            <a:rPr lang="en-SG" sz="1600" kern="1200" dirty="0" err="1"/>
            <a:t>কুলী</a:t>
          </a:r>
          <a:r>
            <a:rPr lang="en-SG" sz="1600" kern="1200" dirty="0"/>
            <a:t> </a:t>
          </a:r>
          <a:r>
            <a:rPr lang="en-SG" sz="1600" kern="1200" dirty="0" err="1"/>
            <a:t>খাঁন</a:t>
          </a:r>
          <a:r>
            <a:rPr lang="en-SG" sz="1600" kern="1200" dirty="0"/>
            <a:t>  </a:t>
          </a:r>
        </a:p>
      </dsp:txBody>
      <dsp:txXfrm>
        <a:off x="4874882" y="4353728"/>
        <a:ext cx="1335265" cy="1181824"/>
      </dsp:txXfrm>
    </dsp:sp>
    <dsp:sp modelId="{A8BF76D4-37F2-4A09-B25E-8CBCBAA7AB54}">
      <dsp:nvSpPr>
        <dsp:cNvPr id="0" name=""/>
        <dsp:cNvSpPr/>
      </dsp:nvSpPr>
      <dsp:spPr>
        <a:xfrm rot="7221122">
          <a:off x="4094401" y="3532312"/>
          <a:ext cx="181760" cy="579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1600" kern="1200"/>
        </a:p>
      </dsp:txBody>
      <dsp:txXfrm rot="10800000">
        <a:off x="4135442" y="3624638"/>
        <a:ext cx="127232" cy="347559"/>
      </dsp:txXfrm>
    </dsp:sp>
    <dsp:sp modelId="{18634466-8854-4E61-AADE-053F14D3BB3E}">
      <dsp:nvSpPr>
        <dsp:cNvPr id="0" name=""/>
        <dsp:cNvSpPr/>
      </dsp:nvSpPr>
      <dsp:spPr>
        <a:xfrm>
          <a:off x="2702491" y="3801486"/>
          <a:ext cx="1791014" cy="20467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800" kern="1200" dirty="0" err="1"/>
            <a:t>বাংলায়</a:t>
          </a:r>
          <a:r>
            <a:rPr lang="en-SG" sz="1800" kern="1200" dirty="0"/>
            <a:t> </a:t>
          </a:r>
          <a:r>
            <a:rPr lang="en-SG" sz="1800" kern="1200" dirty="0" err="1"/>
            <a:t>খাস</a:t>
          </a:r>
          <a:r>
            <a:rPr lang="en-SG" sz="1800" kern="1200" dirty="0"/>
            <a:t> </a:t>
          </a:r>
          <a:r>
            <a:rPr lang="en-SG" sz="1800" kern="1200" dirty="0" err="1"/>
            <a:t>জমি</a:t>
          </a:r>
          <a:r>
            <a:rPr lang="en-SG" sz="1800" kern="1200" dirty="0"/>
            <a:t> </a:t>
          </a:r>
          <a:r>
            <a:rPr lang="en-SG" sz="1800" kern="1200" dirty="0" err="1"/>
            <a:t>বৃদ্ধি</a:t>
          </a:r>
          <a:r>
            <a:rPr lang="en-SG" sz="1800" kern="1200" dirty="0"/>
            <a:t> </a:t>
          </a:r>
          <a:r>
            <a:rPr lang="en-SG" sz="1800" kern="1200" dirty="0" err="1"/>
            <a:t>করেন</a:t>
          </a:r>
          <a:r>
            <a:rPr lang="en-SG" sz="1800" kern="1200" dirty="0"/>
            <a:t> </a:t>
          </a:r>
          <a:r>
            <a:rPr lang="en-SG" sz="1800" kern="1200" dirty="0" err="1"/>
            <a:t>এবং</a:t>
          </a:r>
          <a:r>
            <a:rPr lang="en-SG" sz="1800" kern="1200" dirty="0"/>
            <a:t> </a:t>
          </a:r>
          <a:r>
            <a:rPr lang="en-SG" sz="1800" kern="1200" dirty="0" err="1"/>
            <a:t>রাজস্ব</a:t>
          </a:r>
          <a:r>
            <a:rPr lang="en-SG" sz="1800" kern="1200" dirty="0"/>
            <a:t> </a:t>
          </a:r>
          <a:r>
            <a:rPr lang="en-SG" sz="1800" kern="1200" dirty="0" err="1"/>
            <a:t>আদায়</a:t>
          </a:r>
          <a:r>
            <a:rPr lang="en-SG" sz="1800" kern="1200" dirty="0"/>
            <a:t> </a:t>
          </a:r>
          <a:r>
            <a:rPr lang="en-SG" sz="1800" kern="1200" dirty="0" err="1"/>
            <a:t>জমিদারদের</a:t>
          </a:r>
          <a:r>
            <a:rPr lang="en-SG" sz="1800" kern="1200" dirty="0"/>
            <a:t> </a:t>
          </a:r>
          <a:r>
            <a:rPr lang="en-SG" sz="1800" kern="1200" dirty="0" err="1"/>
            <a:t>থেকে</a:t>
          </a:r>
          <a:r>
            <a:rPr lang="en-SG" sz="1800" kern="1200" dirty="0"/>
            <a:t> </a:t>
          </a:r>
          <a:r>
            <a:rPr lang="en-SG" sz="1800" kern="1200" dirty="0" err="1"/>
            <a:t>কেড়ে</a:t>
          </a:r>
          <a:r>
            <a:rPr lang="en-SG" sz="1800" kern="1200" dirty="0"/>
            <a:t> </a:t>
          </a:r>
          <a:r>
            <a:rPr lang="en-SG" sz="1800" kern="1200" dirty="0" err="1"/>
            <a:t>নিয়ে</a:t>
          </a:r>
          <a:r>
            <a:rPr lang="en-SG" sz="1800" kern="1200" dirty="0"/>
            <a:t> </a:t>
          </a:r>
          <a:r>
            <a:rPr lang="en-SG" sz="1800" kern="1200" dirty="0" err="1"/>
            <a:t>ইজারাদারদের</a:t>
          </a:r>
          <a:r>
            <a:rPr lang="en-SG" sz="1800" kern="1200" dirty="0"/>
            <a:t> </a:t>
          </a:r>
          <a:r>
            <a:rPr lang="en-SG" sz="1800" kern="1200" dirty="0" err="1"/>
            <a:t>উপর</a:t>
          </a:r>
          <a:r>
            <a:rPr lang="en-SG" sz="1800" kern="1200" dirty="0"/>
            <a:t> </a:t>
          </a:r>
          <a:r>
            <a:rPr lang="en-SG" sz="1800" kern="1200" dirty="0" err="1"/>
            <a:t>ন্যাস্ত</a:t>
          </a:r>
          <a:r>
            <a:rPr lang="en-SG" sz="1800" kern="1200" dirty="0"/>
            <a:t> </a:t>
          </a:r>
          <a:r>
            <a:rPr lang="en-SG" sz="1800" kern="1200" dirty="0" err="1"/>
            <a:t>করেন</a:t>
          </a:r>
          <a:r>
            <a:rPr lang="en-SG" sz="1800" kern="1200" dirty="0"/>
            <a:t> </a:t>
          </a:r>
        </a:p>
      </dsp:txBody>
      <dsp:txXfrm>
        <a:off x="2964779" y="4101227"/>
        <a:ext cx="1266438" cy="1447280"/>
      </dsp:txXfrm>
    </dsp:sp>
    <dsp:sp modelId="{A7ECA548-60F5-4CBD-A383-CB05D9D28BED}">
      <dsp:nvSpPr>
        <dsp:cNvPr id="0" name=""/>
        <dsp:cNvSpPr/>
      </dsp:nvSpPr>
      <dsp:spPr>
        <a:xfrm rot="10227749">
          <a:off x="3445293" y="2876628"/>
          <a:ext cx="312419" cy="579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1600" kern="1200"/>
        </a:p>
      </dsp:txBody>
      <dsp:txXfrm rot="10800000">
        <a:off x="3538371" y="2984716"/>
        <a:ext cx="218693" cy="347559"/>
      </dsp:txXfrm>
    </dsp:sp>
    <dsp:sp modelId="{AAFE19D1-AD94-41F9-90B2-198047B34C5D}">
      <dsp:nvSpPr>
        <dsp:cNvPr id="0" name=""/>
        <dsp:cNvSpPr/>
      </dsp:nvSpPr>
      <dsp:spPr>
        <a:xfrm>
          <a:off x="1210803" y="2570327"/>
          <a:ext cx="2115318" cy="16398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000" kern="1200" dirty="0" err="1"/>
            <a:t>সমগ্র</a:t>
          </a:r>
          <a:r>
            <a:rPr lang="en-SG" sz="2000" kern="1200" dirty="0"/>
            <a:t> </a:t>
          </a:r>
          <a:r>
            <a:rPr lang="en-SG" sz="2000" kern="1200" dirty="0" err="1"/>
            <a:t>বাংলাকে</a:t>
          </a:r>
          <a:r>
            <a:rPr lang="en-SG" sz="2000" kern="1200" dirty="0"/>
            <a:t> ১৩ </a:t>
          </a:r>
          <a:r>
            <a:rPr lang="en-SG" sz="2000" kern="1200" dirty="0" err="1"/>
            <a:t>টি</a:t>
          </a:r>
          <a:r>
            <a:rPr lang="en-SG" sz="2000" kern="1200" dirty="0"/>
            <a:t> </a:t>
          </a:r>
          <a:r>
            <a:rPr lang="en-SG" sz="2000" kern="1200" dirty="0" err="1"/>
            <a:t>চাকলা</a:t>
          </a:r>
          <a:r>
            <a:rPr lang="en-SG" sz="2000" kern="1200" dirty="0"/>
            <a:t> </a:t>
          </a:r>
          <a:r>
            <a:rPr lang="en-SG" sz="2000" kern="1200" dirty="0" err="1"/>
            <a:t>এবং</a:t>
          </a:r>
          <a:r>
            <a:rPr lang="en-SG" sz="2000" kern="1200" dirty="0"/>
            <a:t> ১৬৬০ </a:t>
          </a:r>
          <a:r>
            <a:rPr lang="en-SG" sz="2000" kern="1200" dirty="0" err="1"/>
            <a:t>টি</a:t>
          </a:r>
          <a:r>
            <a:rPr lang="en-SG" sz="2000" kern="1200" dirty="0"/>
            <a:t> </a:t>
          </a:r>
          <a:r>
            <a:rPr lang="en-SG" sz="2000" kern="1200" dirty="0" err="1"/>
            <a:t>পরগনায়</a:t>
          </a:r>
          <a:r>
            <a:rPr lang="en-SG" sz="2000" kern="1200" dirty="0"/>
            <a:t> </a:t>
          </a:r>
          <a:r>
            <a:rPr lang="en-SG" sz="2000" kern="1200" dirty="0" err="1"/>
            <a:t>ভাগ</a:t>
          </a:r>
          <a:r>
            <a:rPr lang="en-SG" sz="2000" kern="1200" dirty="0"/>
            <a:t> </a:t>
          </a:r>
          <a:r>
            <a:rPr lang="en-SG" sz="2000" kern="1200" dirty="0" err="1"/>
            <a:t>করেন</a:t>
          </a:r>
          <a:r>
            <a:rPr lang="en-SG" sz="2000" kern="1200" dirty="0"/>
            <a:t> </a:t>
          </a:r>
        </a:p>
      </dsp:txBody>
      <dsp:txXfrm>
        <a:off x="1520584" y="2810472"/>
        <a:ext cx="1495756" cy="1159521"/>
      </dsp:txXfrm>
    </dsp:sp>
    <dsp:sp modelId="{EF5F2AE6-AF70-4C69-B0CF-BE4BDE0DAF90}">
      <dsp:nvSpPr>
        <dsp:cNvPr id="0" name=""/>
        <dsp:cNvSpPr/>
      </dsp:nvSpPr>
      <dsp:spPr>
        <a:xfrm rot="12988248">
          <a:off x="3706096" y="2076945"/>
          <a:ext cx="261686" cy="579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1600" kern="1200"/>
        </a:p>
      </dsp:txBody>
      <dsp:txXfrm rot="10800000">
        <a:off x="3776915" y="2216130"/>
        <a:ext cx="183180" cy="347559"/>
      </dsp:txXfrm>
    </dsp:sp>
    <dsp:sp modelId="{6966BC6C-E743-4223-BD93-0CF95586B1F1}">
      <dsp:nvSpPr>
        <dsp:cNvPr id="0" name=""/>
        <dsp:cNvSpPr/>
      </dsp:nvSpPr>
      <dsp:spPr>
        <a:xfrm>
          <a:off x="1757083" y="562368"/>
          <a:ext cx="2080357" cy="20714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600" kern="1200" dirty="0" err="1"/>
            <a:t>রাজস্ব</a:t>
          </a:r>
          <a:r>
            <a:rPr lang="en-SG" sz="1600" kern="1200" dirty="0"/>
            <a:t> </a:t>
          </a:r>
          <a:r>
            <a:rPr lang="en-SG" sz="1600" kern="1200" dirty="0" err="1"/>
            <a:t>আদায়ের</a:t>
          </a:r>
          <a:r>
            <a:rPr lang="en-SG" sz="1600" kern="1200" dirty="0"/>
            <a:t> </a:t>
          </a:r>
          <a:r>
            <a:rPr lang="en-SG" sz="1600" kern="1200" dirty="0" err="1"/>
            <a:t>জন্য</a:t>
          </a:r>
          <a:r>
            <a:rPr lang="en-SG" sz="1600" kern="1200" dirty="0"/>
            <a:t> </a:t>
          </a:r>
          <a:r>
            <a:rPr lang="en-SG" sz="1600" kern="1200" dirty="0" err="1"/>
            <a:t>মালজামিনী</a:t>
          </a:r>
          <a:r>
            <a:rPr lang="en-SG" sz="1600" kern="1200" dirty="0"/>
            <a:t> </a:t>
          </a:r>
          <a:r>
            <a:rPr lang="en-SG" sz="1600" kern="1200" dirty="0" err="1"/>
            <a:t>প্রথা</a:t>
          </a:r>
          <a:r>
            <a:rPr lang="en-SG" sz="1600" kern="1200" dirty="0"/>
            <a:t> </a:t>
          </a:r>
          <a:r>
            <a:rPr lang="en-SG" sz="1600" kern="1200" dirty="0" err="1"/>
            <a:t>চালু</a:t>
          </a:r>
          <a:r>
            <a:rPr lang="en-SG" sz="1600" kern="1200" dirty="0"/>
            <a:t> </a:t>
          </a:r>
          <a:r>
            <a:rPr lang="en-SG" sz="1600" kern="1200" dirty="0" err="1"/>
            <a:t>করেন</a:t>
          </a:r>
          <a:r>
            <a:rPr lang="en-SG" sz="1600" kern="1200" dirty="0"/>
            <a:t> </a:t>
          </a:r>
          <a:r>
            <a:rPr lang="en-SG" sz="1600" kern="1200" dirty="0" err="1"/>
            <a:t>যা</a:t>
          </a:r>
          <a:r>
            <a:rPr lang="en-SG" sz="1600" kern="1200" dirty="0"/>
            <a:t> </a:t>
          </a:r>
          <a:r>
            <a:rPr lang="en-SG" sz="1600" kern="1200" dirty="0" err="1"/>
            <a:t>ইতিহাসে</a:t>
          </a:r>
          <a:r>
            <a:rPr lang="en-SG" sz="1600" kern="1200" dirty="0"/>
            <a:t> </a:t>
          </a:r>
          <a:r>
            <a:rPr lang="en-SG" sz="1600" kern="1200" dirty="0" err="1"/>
            <a:t>প্রসিদ্ধ</a:t>
          </a:r>
          <a:r>
            <a:rPr lang="en-SG" sz="1600" kern="1200" dirty="0"/>
            <a:t> </a:t>
          </a:r>
        </a:p>
      </dsp:txBody>
      <dsp:txXfrm>
        <a:off x="2061744" y="865720"/>
        <a:ext cx="1471035" cy="1464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98A5D-B6EC-4968-B77A-A944901B9567}">
      <dsp:nvSpPr>
        <dsp:cNvPr id="0" name=""/>
        <dsp:cNvSpPr/>
      </dsp:nvSpPr>
      <dsp:spPr>
        <a:xfrm rot="5400000">
          <a:off x="562278" y="1722150"/>
          <a:ext cx="1523093" cy="17339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DFCCB-4BBD-41C4-9B3A-9C37AA651A2B}">
      <dsp:nvSpPr>
        <dsp:cNvPr id="0" name=""/>
        <dsp:cNvSpPr/>
      </dsp:nvSpPr>
      <dsp:spPr>
        <a:xfrm>
          <a:off x="158751" y="33770"/>
          <a:ext cx="2563993" cy="1794712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000" kern="1200" dirty="0" err="1"/>
            <a:t>নবাব</a:t>
          </a:r>
          <a:r>
            <a:rPr lang="en-SG" sz="3000" kern="1200" dirty="0"/>
            <a:t> </a:t>
          </a:r>
          <a:r>
            <a:rPr lang="en-SG" sz="3000" kern="1200" dirty="0" err="1"/>
            <a:t>সুজাউদ্দিন</a:t>
          </a:r>
          <a:r>
            <a:rPr lang="en-SG" sz="3000" kern="1200" dirty="0"/>
            <a:t> </a:t>
          </a:r>
          <a:r>
            <a:rPr lang="en-SG" sz="3000" kern="1200" dirty="0" err="1"/>
            <a:t>খাঁন</a:t>
          </a:r>
          <a:r>
            <a:rPr lang="en-SG" sz="3000" kern="1200" dirty="0"/>
            <a:t> </a:t>
          </a:r>
        </a:p>
      </dsp:txBody>
      <dsp:txXfrm>
        <a:off x="246377" y="121396"/>
        <a:ext cx="2388741" cy="1619460"/>
      </dsp:txXfrm>
    </dsp:sp>
    <dsp:sp modelId="{EA5B4B4E-8522-4574-BF1B-E73FFEDC3811}">
      <dsp:nvSpPr>
        <dsp:cNvPr id="0" name=""/>
        <dsp:cNvSpPr/>
      </dsp:nvSpPr>
      <dsp:spPr>
        <a:xfrm>
          <a:off x="2743770" y="250847"/>
          <a:ext cx="3309039" cy="145056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400" kern="1200" dirty="0" err="1"/>
            <a:t>শ্বশুরের</a:t>
          </a:r>
          <a:r>
            <a:rPr lang="en-SG" sz="2400" kern="1200" dirty="0"/>
            <a:t> </a:t>
          </a:r>
          <a:r>
            <a:rPr lang="en-SG" sz="2400" kern="1200" dirty="0" err="1"/>
            <a:t>মতো</a:t>
          </a:r>
          <a:r>
            <a:rPr lang="en-SG" sz="2400" kern="1200" dirty="0"/>
            <a:t> </a:t>
          </a:r>
          <a:r>
            <a:rPr lang="en-SG" sz="2400" kern="1200" dirty="0" err="1"/>
            <a:t>তিনিও</a:t>
          </a:r>
          <a:r>
            <a:rPr lang="en-SG" sz="2400" kern="1200" dirty="0"/>
            <a:t> </a:t>
          </a:r>
          <a:r>
            <a:rPr lang="en-SG" sz="2400" kern="1200" dirty="0" err="1"/>
            <a:t>যোগ্য</a:t>
          </a:r>
          <a:r>
            <a:rPr lang="en-SG" sz="2400" kern="1200" dirty="0"/>
            <a:t> </a:t>
          </a:r>
          <a:r>
            <a:rPr lang="en-SG" sz="2400" kern="1200" dirty="0" err="1"/>
            <a:t>নবাব</a:t>
          </a:r>
          <a:r>
            <a:rPr lang="en-SG" sz="2400" kern="1200" dirty="0"/>
            <a:t> </a:t>
          </a:r>
          <a:r>
            <a:rPr lang="en-SG" sz="2400" kern="1200" dirty="0" err="1"/>
            <a:t>ছিলেন</a:t>
          </a:r>
          <a:r>
            <a:rPr lang="en-SG" sz="2400" kern="1200" dirty="0"/>
            <a:t>। </a:t>
          </a:r>
          <a:r>
            <a:rPr lang="en-SG" sz="2400" kern="1200" dirty="0" err="1"/>
            <a:t>শায়েস্তা</a:t>
          </a:r>
          <a:r>
            <a:rPr lang="en-SG" sz="2400" kern="1200" dirty="0"/>
            <a:t> </a:t>
          </a:r>
          <a:r>
            <a:rPr lang="en-SG" sz="2400" kern="1200" dirty="0" err="1"/>
            <a:t>খাঁনের</a:t>
          </a:r>
          <a:r>
            <a:rPr lang="en-SG" sz="2400" kern="1200" dirty="0"/>
            <a:t> </a:t>
          </a:r>
          <a:r>
            <a:rPr lang="en-SG" sz="2400" kern="1200" dirty="0" err="1"/>
            <a:t>মতো</a:t>
          </a:r>
          <a:r>
            <a:rPr lang="en-SG" sz="2400" kern="1200" dirty="0"/>
            <a:t> </a:t>
          </a:r>
          <a:r>
            <a:rPr lang="en-SG" sz="2400" kern="1200" dirty="0" err="1"/>
            <a:t>তার</a:t>
          </a:r>
          <a:r>
            <a:rPr lang="en-SG" sz="2400" kern="1200" dirty="0"/>
            <a:t> </a:t>
          </a:r>
          <a:r>
            <a:rPr lang="en-SG" sz="2400" kern="1200" dirty="0" err="1"/>
            <a:t>শাসনামলকে</a:t>
          </a:r>
          <a:r>
            <a:rPr lang="en-SG" sz="2400" kern="1200" dirty="0"/>
            <a:t> </a:t>
          </a:r>
          <a:r>
            <a:rPr lang="en-SG" sz="2400" kern="1200" dirty="0" err="1"/>
            <a:t>বাংলার</a:t>
          </a:r>
          <a:r>
            <a:rPr lang="en-SG" sz="2400" kern="1200" dirty="0"/>
            <a:t> </a:t>
          </a:r>
          <a:r>
            <a:rPr lang="en-SG" sz="2400" kern="1200" dirty="0" err="1"/>
            <a:t>শান্তি</a:t>
          </a:r>
          <a:r>
            <a:rPr lang="en-SG" sz="2400" kern="1200" dirty="0"/>
            <a:t> ও </a:t>
          </a:r>
          <a:r>
            <a:rPr lang="en-SG" sz="2400" kern="1200" dirty="0" err="1"/>
            <a:t>সমৃদ্ধির</a:t>
          </a:r>
          <a:r>
            <a:rPr lang="en-SG" sz="2400" kern="1200" dirty="0"/>
            <a:t> </a:t>
          </a:r>
          <a:r>
            <a:rPr lang="en-SG" sz="2400" kern="1200" dirty="0" err="1"/>
            <a:t>যুগ</a:t>
          </a:r>
          <a:r>
            <a:rPr lang="en-SG" sz="2400" kern="1200" dirty="0"/>
            <a:t> </a:t>
          </a:r>
          <a:r>
            <a:rPr lang="en-SG" sz="2400" kern="1200" dirty="0" err="1"/>
            <a:t>হিসেবে</a:t>
          </a:r>
          <a:r>
            <a:rPr lang="en-SG" sz="2400" kern="1200" dirty="0"/>
            <a:t> </a:t>
          </a:r>
          <a:r>
            <a:rPr lang="en-SG" sz="2400" kern="1200" dirty="0" err="1"/>
            <a:t>আখ্যায়িত</a:t>
          </a:r>
          <a:r>
            <a:rPr lang="en-SG" sz="2400" kern="1200" dirty="0"/>
            <a:t> </a:t>
          </a:r>
          <a:r>
            <a:rPr lang="en-SG" sz="2400" kern="1200" dirty="0" err="1"/>
            <a:t>ছিল</a:t>
          </a:r>
          <a:r>
            <a:rPr lang="en-SG" sz="2400" kern="1200" dirty="0"/>
            <a:t>।    </a:t>
          </a:r>
        </a:p>
      </dsp:txBody>
      <dsp:txXfrm>
        <a:off x="2743770" y="250847"/>
        <a:ext cx="3309039" cy="1450565"/>
      </dsp:txXfrm>
    </dsp:sp>
    <dsp:sp modelId="{6385DC88-D321-4394-910E-A2DC9ECF8BBF}">
      <dsp:nvSpPr>
        <dsp:cNvPr id="0" name=""/>
        <dsp:cNvSpPr/>
      </dsp:nvSpPr>
      <dsp:spPr>
        <a:xfrm rot="5400000">
          <a:off x="3034718" y="3738204"/>
          <a:ext cx="1523093" cy="17339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B1E4F-B72B-4104-A93E-BB562A64E9E8}">
      <dsp:nvSpPr>
        <dsp:cNvPr id="0" name=""/>
        <dsp:cNvSpPr/>
      </dsp:nvSpPr>
      <dsp:spPr>
        <a:xfrm>
          <a:off x="2181030" y="2113124"/>
          <a:ext cx="2563993" cy="1794712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000" kern="1200" dirty="0" err="1"/>
            <a:t>নবাব</a:t>
          </a:r>
          <a:r>
            <a:rPr lang="en-SG" sz="3000" kern="1200" dirty="0"/>
            <a:t> </a:t>
          </a:r>
          <a:r>
            <a:rPr lang="en-SG" sz="3000" kern="1200" dirty="0" err="1"/>
            <a:t>সরফরাজ</a:t>
          </a:r>
          <a:r>
            <a:rPr lang="en-SG" sz="3000" kern="1200" dirty="0"/>
            <a:t> </a:t>
          </a:r>
          <a:r>
            <a:rPr lang="en-SG" sz="3000" kern="1200" dirty="0" err="1"/>
            <a:t>খাঁন</a:t>
          </a:r>
          <a:r>
            <a:rPr lang="en-SG" sz="3000" kern="1200" dirty="0"/>
            <a:t> </a:t>
          </a:r>
        </a:p>
      </dsp:txBody>
      <dsp:txXfrm>
        <a:off x="2268656" y="2200750"/>
        <a:ext cx="2388741" cy="1619460"/>
      </dsp:txXfrm>
    </dsp:sp>
    <dsp:sp modelId="{0FF76A14-7FE1-4214-8407-4D0A3516012E}">
      <dsp:nvSpPr>
        <dsp:cNvPr id="0" name=""/>
        <dsp:cNvSpPr/>
      </dsp:nvSpPr>
      <dsp:spPr>
        <a:xfrm>
          <a:off x="4778596" y="2285208"/>
          <a:ext cx="3033384" cy="145056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400" kern="1200" dirty="0"/>
            <a:t>১৭৩৯ </a:t>
          </a:r>
          <a:r>
            <a:rPr lang="en-SG" sz="2400" kern="1200" dirty="0" err="1"/>
            <a:t>সালে</a:t>
          </a:r>
          <a:r>
            <a:rPr lang="en-SG" sz="2400" kern="1200" dirty="0"/>
            <a:t> </a:t>
          </a:r>
          <a:r>
            <a:rPr lang="en-SG" sz="2400" kern="1200" dirty="0" err="1"/>
            <a:t>সুজাউদ্দিনের</a:t>
          </a:r>
          <a:r>
            <a:rPr lang="en-SG" sz="2400" kern="1200" dirty="0"/>
            <a:t> </a:t>
          </a:r>
          <a:r>
            <a:rPr lang="en-SG" sz="2400" kern="1200" dirty="0" err="1"/>
            <a:t>মৃত্যুর</a:t>
          </a:r>
          <a:r>
            <a:rPr lang="en-SG" sz="2400" kern="1200" dirty="0"/>
            <a:t> </a:t>
          </a:r>
          <a:r>
            <a:rPr lang="en-SG" sz="2400" kern="1200" dirty="0" err="1"/>
            <a:t>পর</a:t>
          </a:r>
          <a:r>
            <a:rPr lang="en-SG" sz="2400" kern="1200" dirty="0"/>
            <a:t> </a:t>
          </a:r>
          <a:r>
            <a:rPr lang="en-SG" sz="2400" kern="1200" dirty="0" err="1"/>
            <a:t>তার</a:t>
          </a:r>
          <a:r>
            <a:rPr lang="en-SG" sz="2400" kern="1200" dirty="0"/>
            <a:t> </a:t>
          </a:r>
          <a:r>
            <a:rPr lang="en-SG" sz="2400" kern="1200" dirty="0" err="1"/>
            <a:t>ছেলে</a:t>
          </a:r>
          <a:r>
            <a:rPr lang="en-SG" sz="2400" kern="1200" dirty="0"/>
            <a:t> </a:t>
          </a:r>
          <a:r>
            <a:rPr lang="en-SG" sz="2400" kern="1200" dirty="0" err="1"/>
            <a:t>সরফরাজ</a:t>
          </a:r>
          <a:r>
            <a:rPr lang="en-SG" sz="2400" kern="1200" dirty="0"/>
            <a:t> </a:t>
          </a:r>
          <a:r>
            <a:rPr lang="en-SG" sz="2400" kern="1200" dirty="0" err="1"/>
            <a:t>বাংলার</a:t>
          </a:r>
          <a:r>
            <a:rPr lang="en-SG" sz="2400" kern="1200" dirty="0"/>
            <a:t> </a:t>
          </a:r>
          <a:r>
            <a:rPr lang="en-SG" sz="2400" kern="1200" dirty="0" err="1"/>
            <a:t>নবাব</a:t>
          </a:r>
          <a:r>
            <a:rPr lang="en-SG" sz="2400" kern="1200" dirty="0"/>
            <a:t> </a:t>
          </a:r>
          <a:r>
            <a:rPr lang="en-SG" sz="2400" kern="1200" dirty="0" err="1"/>
            <a:t>হন</a:t>
          </a:r>
          <a:r>
            <a:rPr lang="en-SG" sz="2400" kern="1200" dirty="0"/>
            <a:t>। </a:t>
          </a:r>
          <a:r>
            <a:rPr lang="en-SG" sz="2400" kern="1200" dirty="0" err="1"/>
            <a:t>সে</a:t>
          </a:r>
          <a:r>
            <a:rPr lang="en-SG" sz="2400" kern="1200" dirty="0"/>
            <a:t> </a:t>
          </a:r>
          <a:r>
            <a:rPr lang="en-SG" sz="2400" kern="1200" dirty="0" err="1"/>
            <a:t>ছিল</a:t>
          </a:r>
          <a:r>
            <a:rPr lang="en-SG" sz="2400" kern="1200" dirty="0"/>
            <a:t> </a:t>
          </a:r>
          <a:r>
            <a:rPr lang="en-SG" sz="2400" kern="1200" dirty="0" err="1"/>
            <a:t>অকর্মণ্য</a:t>
          </a:r>
          <a:r>
            <a:rPr lang="en-SG" sz="2400" kern="1200" dirty="0"/>
            <a:t>, </a:t>
          </a:r>
          <a:r>
            <a:rPr lang="en-SG" sz="2400" kern="1200" dirty="0" err="1"/>
            <a:t>অনভিজ্ঞ</a:t>
          </a:r>
          <a:endParaRPr lang="en-SG" sz="2400" kern="1200" dirty="0"/>
        </a:p>
      </dsp:txBody>
      <dsp:txXfrm>
        <a:off x="4778596" y="2285208"/>
        <a:ext cx="3033384" cy="1450565"/>
      </dsp:txXfrm>
    </dsp:sp>
    <dsp:sp modelId="{63F6F181-A65E-4F47-88ED-94FD6340E48B}">
      <dsp:nvSpPr>
        <dsp:cNvPr id="0" name=""/>
        <dsp:cNvSpPr/>
      </dsp:nvSpPr>
      <dsp:spPr>
        <a:xfrm>
          <a:off x="4531911" y="3923271"/>
          <a:ext cx="2563993" cy="1794712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000" kern="1200" dirty="0" err="1"/>
            <a:t>নবাব</a:t>
          </a:r>
          <a:r>
            <a:rPr lang="en-SG" sz="3000" kern="1200" dirty="0"/>
            <a:t> </a:t>
          </a:r>
          <a:r>
            <a:rPr lang="en-SG" sz="3000" kern="1200" dirty="0" err="1"/>
            <a:t>আলীবর্দী</a:t>
          </a:r>
          <a:r>
            <a:rPr lang="en-SG" sz="3000" kern="1200" dirty="0"/>
            <a:t> </a:t>
          </a:r>
          <a:r>
            <a:rPr lang="en-SG" sz="3000" kern="1200" dirty="0" err="1"/>
            <a:t>খাঁন</a:t>
          </a:r>
          <a:r>
            <a:rPr lang="en-SG" sz="3000" kern="1200" dirty="0"/>
            <a:t> </a:t>
          </a:r>
        </a:p>
      </dsp:txBody>
      <dsp:txXfrm>
        <a:off x="4619537" y="4010897"/>
        <a:ext cx="2388741" cy="1619460"/>
      </dsp:txXfrm>
    </dsp:sp>
    <dsp:sp modelId="{EE4DCD3F-75EA-4A03-ADE8-218E258CF497}">
      <dsp:nvSpPr>
        <dsp:cNvPr id="0" name=""/>
        <dsp:cNvSpPr/>
      </dsp:nvSpPr>
      <dsp:spPr>
        <a:xfrm>
          <a:off x="7103455" y="4237045"/>
          <a:ext cx="2993141" cy="145056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400" kern="1200" dirty="0"/>
            <a:t>১৭৪০ </a:t>
          </a:r>
          <a:r>
            <a:rPr lang="en-SG" sz="2400" kern="1200" dirty="0" err="1"/>
            <a:t>সালের</a:t>
          </a:r>
          <a:r>
            <a:rPr lang="en-SG" sz="2400" kern="1200" dirty="0"/>
            <a:t> ১০ </a:t>
          </a:r>
          <a:r>
            <a:rPr lang="en-SG" sz="2400" kern="1200" dirty="0" err="1"/>
            <a:t>এপ্রিল</a:t>
          </a:r>
          <a:r>
            <a:rPr lang="en-SG" sz="2400" kern="1200" dirty="0"/>
            <a:t> ‘</a:t>
          </a:r>
          <a:r>
            <a:rPr lang="en-SG" sz="2400" kern="1200" dirty="0" err="1"/>
            <a:t>গিরিয়ার</a:t>
          </a:r>
          <a:r>
            <a:rPr lang="en-SG" sz="2400" kern="1200" dirty="0"/>
            <a:t> </a:t>
          </a:r>
          <a:r>
            <a:rPr lang="en-SG" sz="2400" kern="1200" dirty="0" err="1"/>
            <a:t>যুদ্ধে</a:t>
          </a:r>
          <a:r>
            <a:rPr lang="en-SG" sz="2400" kern="1200" dirty="0"/>
            <a:t>’ </a:t>
          </a:r>
          <a:r>
            <a:rPr lang="en-SG" sz="2400" kern="1200" dirty="0" err="1"/>
            <a:t>সরফরাজকে</a:t>
          </a:r>
          <a:r>
            <a:rPr lang="en-SG" sz="2400" kern="1200" dirty="0"/>
            <a:t> </a:t>
          </a:r>
          <a:r>
            <a:rPr lang="en-SG" sz="2400" kern="1200" dirty="0" err="1"/>
            <a:t>হত্যা</a:t>
          </a:r>
          <a:r>
            <a:rPr lang="en-SG" sz="2400" kern="1200" dirty="0"/>
            <a:t> </a:t>
          </a:r>
          <a:r>
            <a:rPr lang="en-SG" sz="2400" kern="1200" dirty="0" err="1"/>
            <a:t>করে</a:t>
          </a:r>
          <a:r>
            <a:rPr lang="en-SG" sz="2400" kern="1200" dirty="0"/>
            <a:t> </a:t>
          </a:r>
          <a:r>
            <a:rPr lang="en-SG" sz="2400" kern="1200" dirty="0" err="1"/>
            <a:t>আলীবর্দী</a:t>
          </a:r>
          <a:r>
            <a:rPr lang="en-SG" sz="2400" kern="1200" dirty="0"/>
            <a:t> </a:t>
          </a:r>
          <a:r>
            <a:rPr lang="en-SG" sz="2400" kern="1200" dirty="0" err="1"/>
            <a:t>খাঁন</a:t>
          </a:r>
          <a:r>
            <a:rPr lang="en-SG" sz="2400" kern="1200" dirty="0"/>
            <a:t> </a:t>
          </a:r>
          <a:r>
            <a:rPr lang="en-SG" sz="2400" kern="1200" dirty="0" err="1"/>
            <a:t>বাংলার</a:t>
          </a:r>
          <a:r>
            <a:rPr lang="en-SG" sz="2400" kern="1200" dirty="0"/>
            <a:t> </a:t>
          </a:r>
          <a:r>
            <a:rPr lang="en-SG" sz="2400" kern="1200" dirty="0" err="1"/>
            <a:t>নবাব</a:t>
          </a:r>
          <a:r>
            <a:rPr lang="en-SG" sz="2400" kern="1200" dirty="0"/>
            <a:t> </a:t>
          </a:r>
          <a:r>
            <a:rPr lang="en-SG" sz="2400" kern="1200" dirty="0" err="1"/>
            <a:t>হন</a:t>
          </a:r>
          <a:r>
            <a:rPr lang="en-SG" sz="2400" kern="1200" dirty="0"/>
            <a:t> </a:t>
          </a:r>
        </a:p>
      </dsp:txBody>
      <dsp:txXfrm>
        <a:off x="7103455" y="4237045"/>
        <a:ext cx="2993141" cy="1450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12EC6-1C04-45E2-BD65-ADB504A4B620}">
      <dsp:nvSpPr>
        <dsp:cNvPr id="0" name=""/>
        <dsp:cNvSpPr/>
      </dsp:nvSpPr>
      <dsp:spPr>
        <a:xfrm rot="5400000">
          <a:off x="1408459" y="2969852"/>
          <a:ext cx="1634547" cy="1761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6F181-A65E-4F47-88ED-94FD6340E48B}">
      <dsp:nvSpPr>
        <dsp:cNvPr id="0" name=""/>
        <dsp:cNvSpPr/>
      </dsp:nvSpPr>
      <dsp:spPr>
        <a:xfrm>
          <a:off x="603548" y="83457"/>
          <a:ext cx="4163437" cy="2914271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4100" kern="1200" dirty="0" err="1"/>
            <a:t>নবাব</a:t>
          </a:r>
          <a:r>
            <a:rPr lang="en-SG" sz="4100" kern="1200" dirty="0"/>
            <a:t> </a:t>
          </a:r>
          <a:r>
            <a:rPr lang="en-SG" sz="4100" kern="1200" dirty="0" err="1"/>
            <a:t>আলীবর্দী</a:t>
          </a:r>
          <a:r>
            <a:rPr lang="en-SG" sz="4100" kern="1200" dirty="0"/>
            <a:t> </a:t>
          </a:r>
          <a:r>
            <a:rPr lang="en-SG" sz="4100" kern="1200" dirty="0" err="1"/>
            <a:t>খাঁন</a:t>
          </a:r>
          <a:r>
            <a:rPr lang="en-SG" sz="4100" kern="1200" dirty="0"/>
            <a:t> </a:t>
          </a:r>
        </a:p>
      </dsp:txBody>
      <dsp:txXfrm>
        <a:off x="745837" y="225746"/>
        <a:ext cx="3878859" cy="2629693"/>
      </dsp:txXfrm>
    </dsp:sp>
    <dsp:sp modelId="{547C2711-2207-450F-943B-D0D209F0A20F}">
      <dsp:nvSpPr>
        <dsp:cNvPr id="0" name=""/>
        <dsp:cNvSpPr/>
      </dsp:nvSpPr>
      <dsp:spPr>
        <a:xfrm>
          <a:off x="4856720" y="270130"/>
          <a:ext cx="3028087" cy="235544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200" kern="1200" dirty="0" err="1"/>
            <a:t>নিজ</a:t>
          </a:r>
          <a:r>
            <a:rPr lang="en-SG" sz="2200" kern="1200" dirty="0"/>
            <a:t> </a:t>
          </a:r>
          <a:r>
            <a:rPr lang="en-SG" sz="2200" kern="1200" dirty="0" err="1"/>
            <a:t>যোগ্যতা</a:t>
          </a:r>
          <a:r>
            <a:rPr lang="en-SG" sz="2200" kern="1200" dirty="0"/>
            <a:t> </a:t>
          </a:r>
          <a:r>
            <a:rPr lang="en-SG" sz="2200" kern="1200" dirty="0" err="1"/>
            <a:t>বলে</a:t>
          </a:r>
          <a:r>
            <a:rPr lang="en-SG" sz="2200" kern="1200" dirty="0"/>
            <a:t> </a:t>
          </a:r>
          <a:r>
            <a:rPr lang="en-SG" sz="2200" kern="1200" dirty="0" err="1"/>
            <a:t>সামান্য</a:t>
          </a:r>
          <a:r>
            <a:rPr lang="en-SG" sz="2200" kern="1200" dirty="0"/>
            <a:t> </a:t>
          </a:r>
          <a:r>
            <a:rPr lang="en-SG" sz="2200" kern="1200" dirty="0" err="1"/>
            <a:t>একজন</a:t>
          </a:r>
          <a:r>
            <a:rPr lang="en-SG" sz="2200" kern="1200" dirty="0"/>
            <a:t> </a:t>
          </a:r>
          <a:r>
            <a:rPr lang="en-SG" sz="2200" kern="1200" dirty="0" err="1"/>
            <a:t>কর্মচারী</a:t>
          </a:r>
          <a:r>
            <a:rPr lang="en-SG" sz="2200" kern="1200" dirty="0"/>
            <a:t> </a:t>
          </a:r>
          <a:r>
            <a:rPr lang="en-SG" sz="2200" kern="1200" dirty="0" err="1"/>
            <a:t>থেকে</a:t>
          </a:r>
          <a:r>
            <a:rPr lang="en-SG" sz="2200" kern="1200" dirty="0"/>
            <a:t> </a:t>
          </a:r>
          <a:r>
            <a:rPr lang="en-SG" sz="2200" kern="1200" dirty="0" err="1"/>
            <a:t>বাংলার</a:t>
          </a:r>
          <a:r>
            <a:rPr lang="en-SG" sz="2200" kern="1200" dirty="0"/>
            <a:t> </a:t>
          </a:r>
          <a:r>
            <a:rPr lang="en-SG" sz="2200" kern="1200" dirty="0" err="1"/>
            <a:t>নাবাব</a:t>
          </a:r>
          <a:r>
            <a:rPr lang="en-SG" sz="2200" kern="1200" dirty="0"/>
            <a:t> </a:t>
          </a:r>
          <a:r>
            <a:rPr lang="en-SG" sz="2200" kern="1200" dirty="0" err="1"/>
            <a:t>হয়েছিলেন</a:t>
          </a:r>
          <a:r>
            <a:rPr lang="en-SG" sz="2200" kern="1200" dirty="0"/>
            <a:t>। </a:t>
          </a:r>
          <a:r>
            <a:rPr lang="en-SG" sz="2200" kern="1200" dirty="0" err="1"/>
            <a:t>তাঁর</a:t>
          </a:r>
          <a:r>
            <a:rPr lang="en-SG" sz="2200" kern="1200" dirty="0"/>
            <a:t> </a:t>
          </a:r>
          <a:r>
            <a:rPr lang="en-SG" sz="2200" kern="1200" dirty="0" err="1"/>
            <a:t>কোন</a:t>
          </a:r>
          <a:r>
            <a:rPr lang="en-SG" sz="2200" kern="1200" dirty="0"/>
            <a:t> </a:t>
          </a:r>
          <a:r>
            <a:rPr lang="en-SG" sz="2200" kern="1200" dirty="0" err="1"/>
            <a:t>পুত্রসন্তান</a:t>
          </a:r>
          <a:r>
            <a:rPr lang="en-SG" sz="2200" kern="1200" dirty="0"/>
            <a:t> </a:t>
          </a:r>
          <a:r>
            <a:rPr lang="en-SG" sz="2200" kern="1200" dirty="0" err="1"/>
            <a:t>না</a:t>
          </a:r>
          <a:r>
            <a:rPr lang="en-SG" sz="2200" kern="1200" dirty="0"/>
            <a:t> </a:t>
          </a:r>
          <a:r>
            <a:rPr lang="en-SG" sz="2200" kern="1200" dirty="0" err="1"/>
            <a:t>থাকায়</a:t>
          </a:r>
          <a:r>
            <a:rPr lang="en-SG" sz="2200" kern="1200" dirty="0"/>
            <a:t> ৩য় </a:t>
          </a:r>
          <a:r>
            <a:rPr lang="en-SG" sz="2200" kern="1200" dirty="0" err="1"/>
            <a:t>কন্যা</a:t>
          </a:r>
          <a:r>
            <a:rPr lang="en-SG" sz="2200" kern="1200" dirty="0"/>
            <a:t> </a:t>
          </a:r>
          <a:r>
            <a:rPr lang="en-SG" sz="2200" kern="1200" dirty="0" err="1"/>
            <a:t>আমেনা</a:t>
          </a:r>
          <a:r>
            <a:rPr lang="en-SG" sz="2200" kern="1200" dirty="0"/>
            <a:t> </a:t>
          </a:r>
          <a:r>
            <a:rPr lang="en-SG" sz="2200" kern="1200" dirty="0" err="1"/>
            <a:t>বেগমের</a:t>
          </a:r>
          <a:r>
            <a:rPr lang="en-SG" sz="2200" kern="1200" dirty="0"/>
            <a:t> </a:t>
          </a:r>
          <a:r>
            <a:rPr lang="en-SG" sz="2200" kern="1200" dirty="0" err="1"/>
            <a:t>সন্তান</a:t>
          </a:r>
          <a:r>
            <a:rPr lang="en-SG" sz="2200" kern="1200" dirty="0"/>
            <a:t> </a:t>
          </a:r>
          <a:r>
            <a:rPr lang="en-SG" sz="2200" kern="1200" dirty="0" err="1"/>
            <a:t>সিরাজ-উদ্দৌলা’কে</a:t>
          </a:r>
          <a:r>
            <a:rPr lang="en-SG" sz="2200" kern="1200" dirty="0"/>
            <a:t> </a:t>
          </a:r>
          <a:r>
            <a:rPr lang="en-SG" sz="2200" kern="1200" dirty="0" err="1"/>
            <a:t>উত্তরাধিকার</a:t>
          </a:r>
          <a:r>
            <a:rPr lang="en-SG" sz="2200" kern="1200" dirty="0"/>
            <a:t> </a:t>
          </a:r>
          <a:r>
            <a:rPr lang="en-SG" sz="2200" kern="1200" dirty="0" err="1"/>
            <a:t>মনোনীত</a:t>
          </a:r>
          <a:r>
            <a:rPr lang="en-SG" sz="2200" kern="1200" dirty="0"/>
            <a:t> </a:t>
          </a:r>
          <a:r>
            <a:rPr lang="en-SG" sz="2200" kern="1200" dirty="0" err="1"/>
            <a:t>করেন</a:t>
          </a:r>
          <a:r>
            <a:rPr lang="en-SG" sz="2200" kern="1200" dirty="0"/>
            <a:t> </a:t>
          </a:r>
        </a:p>
      </dsp:txBody>
      <dsp:txXfrm>
        <a:off x="4856720" y="270130"/>
        <a:ext cx="3028087" cy="2355442"/>
      </dsp:txXfrm>
    </dsp:sp>
    <dsp:sp modelId="{3A805982-6707-4157-8F55-4CC153512379}">
      <dsp:nvSpPr>
        <dsp:cNvPr id="0" name=""/>
        <dsp:cNvSpPr/>
      </dsp:nvSpPr>
      <dsp:spPr>
        <a:xfrm>
          <a:off x="3051967" y="3130736"/>
          <a:ext cx="3458442" cy="2409956"/>
        </a:xfrm>
        <a:prstGeom prst="roundRect">
          <a:avLst>
            <a:gd name="adj" fmla="val 1667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4100" kern="1200" dirty="0" err="1"/>
            <a:t>নবাব</a:t>
          </a:r>
          <a:r>
            <a:rPr lang="en-SG" sz="4100" kern="1200" dirty="0"/>
            <a:t> </a:t>
          </a:r>
          <a:r>
            <a:rPr lang="en-SG" sz="4100" kern="1200" dirty="0" err="1"/>
            <a:t>সিরাজ-উদ্দৌলা</a:t>
          </a:r>
          <a:r>
            <a:rPr lang="en-SG" sz="4100" kern="1200" dirty="0"/>
            <a:t> </a:t>
          </a:r>
        </a:p>
      </dsp:txBody>
      <dsp:txXfrm>
        <a:off x="3169633" y="3248402"/>
        <a:ext cx="3223110" cy="217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21F2F-6DA2-4E29-B315-109DD4A385CC}" type="datetimeFigureOut">
              <a:rPr lang="en-SG" smtClean="0"/>
              <a:t>8/7/2021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0A9A3-C2F2-4298-8FD9-C584B1FDEE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331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0A9A3-C2F2-4298-8FD9-C584B1FDEE0F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095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8BD0-8320-421C-8DBF-46D9EBDCC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B9F27-ED27-4682-A850-98C2C75AD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7F933-B3A5-419F-B636-F6AFBD1C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8/7/2021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4514A-F686-4901-8BB6-C54B337A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AA8BC-686F-475C-929D-21784FC0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428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5503-D86C-4520-A239-014A501A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3DDC2-36F0-46A0-9454-3EF06B93F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A52F9-C7A6-4F59-A516-9F2A440C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8/7/2021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620D5-FCE3-4F58-B928-92515CFE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47083-4B92-4CDC-B186-DF521FFC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676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FF402-1012-4A03-AAAD-F79A200EB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B902E-76B8-4331-BD0A-53AC89737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2D4D2-AE91-44CE-BD1D-3B24AD2B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8/7/2021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F2310-9561-4C90-9862-73B6F07A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3F9AC-ECDD-4219-98F1-868179AD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464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C9CA-B0C7-4BEA-967F-E478F7A4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E4B72-6186-47F4-9104-AF98D60FB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8675-9274-4B75-981F-42F74658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8/7/2021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42F70-EA39-4B57-8EC0-5458E0EC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B11D4-6F2F-42C1-A3C2-09541A5D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710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1A72-73E4-4CF7-9AA5-0457C2CEB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9B839-E276-46C1-8455-664F2A9CF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D216-7BD7-4A4A-8954-C68C75C8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8/7/2021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31A97-3A94-4A58-B45D-DA577713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61D11-0885-465B-87D6-73B7F770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580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A411-E0A3-4B7B-9275-0B7E55B5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32A6F-3820-4384-828B-E0CFA2FAD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952C0-3B7E-443C-ADC4-600AFDD38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9C8C6-FF24-4D97-A49A-C070F569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8/7/2021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A7BE0-60A4-4E53-982C-8BFA8446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9D9BD-569D-4D54-A9AA-243A6C47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426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F8C5-6793-4A60-A26B-96207F102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F0E10-7F92-4ECF-AB74-D4EDE6595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5A7D7-266B-49D8-AFF7-EBB5E7C88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C058B-012E-44E5-8A78-DC116A039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CA220D-D5F7-4112-AAB2-7CFE33C7E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F59BD-D44C-402B-BBE4-7F5012F6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8/7/2021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1C8447-C2FE-427E-894B-A78139A4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FAF85-302D-4257-A0A4-CC93FBE1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048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0B66-DFF9-4FE8-BC86-17F2EA0A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E8C58-964A-435F-8ECA-A2F6C4E1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8/7/2021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2F4AF-2EB4-4E7E-8941-3E6588B6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6896F-2297-4187-833E-2CC6FB1B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692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148F4-B392-45B0-9FE3-8B4D205C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8/7/2021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9E040-4AD8-4532-95DE-7ACE9494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DFD7-096A-47DB-991C-9B621FA0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524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0107-4A14-446C-AEEF-FE728574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B004A-A8CE-4C75-A881-476B4C1AA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D9F58-4DD6-4794-83E5-10C9D1B09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86897-854B-4707-9815-D4F11BEA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8/7/2021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568A5-D822-4DA4-B55A-2C5FAC14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66F20-3FC3-4082-A006-DF403880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999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9054-BF99-4541-AFDB-BA576C5F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56852-3B54-4375-8024-F6DF49111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09667-DE1B-4590-8B24-7F818A32B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C4402-9B45-4268-96C9-DDE5F907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1BC-B958-4CAB-A5B6-E6B414D27629}" type="datetimeFigureOut">
              <a:rPr lang="en-SG" smtClean="0"/>
              <a:t>8/7/2021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C0441-075E-45E0-A15F-4FB6A36D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A7CA3-42E5-4AC6-AA73-81713EC6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139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52381-3615-451C-B043-5C879F8A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F2B84-095F-4F98-84F3-8C5BDDC40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0A703-C644-4F3B-8F2C-F44848077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51BC-B958-4CAB-A5B6-E6B414D27629}" type="datetimeFigureOut">
              <a:rPr lang="en-SG" smtClean="0"/>
              <a:t>8/7/2021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6B09A-1EF5-4B69-9804-4E6B226DA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C9FB-27CE-445F-81B0-A446CE59D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C576D-138C-483D-8550-74042FD68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67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d.abujamal@gmail.co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fif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fif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228" y="429065"/>
              <a:ext cx="10086535" cy="599987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EECE33E-9902-4C96-8049-8A003E751160}"/>
                </a:ext>
              </a:extLst>
            </p:cNvPr>
            <p:cNvSpPr/>
            <p:nvPr/>
          </p:nvSpPr>
          <p:spPr>
            <a:xfrm>
              <a:off x="3024554" y="1195754"/>
              <a:ext cx="6977575" cy="36716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  <a:scene3d>
                <a:camera prst="isometricOffAxis1Right"/>
                <a:lightRig rig="threePt" dir="t"/>
              </a:scene3d>
            </a:bodyPr>
            <a:lstStyle/>
            <a:p>
              <a:pPr algn="ctr" rtl="1"/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as-IN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্থীব</a:t>
              </a:r>
              <a:r>
                <a:rPr lang="as-IN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দ,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ভার্চুয়াল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6600" dirty="0" err="1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SG" sz="6600" dirty="0"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17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52" y="196948"/>
              <a:ext cx="11619914" cy="6386732"/>
            </a:xfrm>
            <a:prstGeom prst="rect">
              <a:avLst/>
            </a:prstGeom>
          </p:spPr>
        </p:pic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080F52D-4AE0-479E-A783-B55008943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205963"/>
              </p:ext>
            </p:extLst>
          </p:nvPr>
        </p:nvGraphicFramePr>
        <p:xfrm>
          <a:off x="527806" y="274320"/>
          <a:ext cx="10255349" cy="589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75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98A5D-B6EC-4968-B77A-A944901B956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FDFCCB-4BBD-41C4-9B3A-9C37AA651A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5B4B4E-8522-4574-BF1B-E73FFEDC38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85DC88-D321-4394-910E-A2DC9ECF8B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5B1E4F-B72B-4104-A93E-BB562A64E9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F76A14-7FE1-4214-8407-4D0A351601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DCD3F-75EA-4A03-ADE8-218E258CF4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64" y="182880"/>
              <a:ext cx="11648048" cy="6675120"/>
            </a:xfrm>
            <a:prstGeom prst="rect">
              <a:avLst/>
            </a:prstGeom>
          </p:spPr>
        </p:pic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08C24AA-BEE8-4221-9F12-1DA8A8C58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819356"/>
              </p:ext>
            </p:extLst>
          </p:nvPr>
        </p:nvGraphicFramePr>
        <p:xfrm>
          <a:off x="527806" y="274320"/>
          <a:ext cx="10255349" cy="589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34C594-4B9D-485D-A905-5F650B0FED6D}"/>
              </a:ext>
            </a:extLst>
          </p:cNvPr>
          <p:cNvSpPr/>
          <p:nvPr/>
        </p:nvSpPr>
        <p:spPr>
          <a:xfrm>
            <a:off x="7084817" y="3654574"/>
            <a:ext cx="3766332" cy="2365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/>
              <a:t>১৭৫৬ </a:t>
            </a:r>
            <a:r>
              <a:rPr lang="en-SG" sz="3200" dirty="0" err="1"/>
              <a:t>সালে</a:t>
            </a:r>
            <a:r>
              <a:rPr lang="en-SG" sz="3200" dirty="0"/>
              <a:t> </a:t>
            </a:r>
            <a:r>
              <a:rPr lang="en-SG" sz="3200" dirty="0" err="1"/>
              <a:t>মাত্র</a:t>
            </a:r>
            <a:r>
              <a:rPr lang="en-SG" sz="3200" dirty="0"/>
              <a:t> ২৩ </a:t>
            </a:r>
            <a:r>
              <a:rPr lang="en-SG" sz="3200" dirty="0" err="1"/>
              <a:t>বছর</a:t>
            </a:r>
            <a:r>
              <a:rPr lang="en-SG" sz="3200" dirty="0"/>
              <a:t> </a:t>
            </a:r>
            <a:r>
              <a:rPr lang="en-SG" sz="3200" dirty="0" err="1"/>
              <a:t>বয়সে</a:t>
            </a:r>
            <a:r>
              <a:rPr lang="en-SG" sz="3200" dirty="0"/>
              <a:t> </a:t>
            </a:r>
            <a:r>
              <a:rPr lang="en-SG" sz="3200" dirty="0" err="1"/>
              <a:t>আলীবর্দী</a:t>
            </a:r>
            <a:r>
              <a:rPr lang="en-SG" sz="3200" dirty="0"/>
              <a:t> </a:t>
            </a:r>
            <a:r>
              <a:rPr lang="en-SG" sz="3200" dirty="0" err="1"/>
              <a:t>খাঁনের</a:t>
            </a:r>
            <a:r>
              <a:rPr lang="en-SG" sz="3200" dirty="0"/>
              <a:t> </a:t>
            </a:r>
            <a:r>
              <a:rPr lang="en-SG" sz="3200" dirty="0" err="1"/>
              <a:t>মৃত্যুর</a:t>
            </a:r>
            <a:r>
              <a:rPr lang="en-SG" sz="3200" dirty="0"/>
              <a:t> </a:t>
            </a:r>
            <a:r>
              <a:rPr lang="en-SG" sz="3200" dirty="0" err="1"/>
              <a:t>পর</a:t>
            </a:r>
            <a:r>
              <a:rPr lang="en-SG" sz="3200" dirty="0"/>
              <a:t> </a:t>
            </a:r>
            <a:r>
              <a:rPr lang="en-SG" sz="3200" dirty="0" err="1"/>
              <a:t>বাংলার</a:t>
            </a:r>
            <a:r>
              <a:rPr lang="en-SG" sz="3200" dirty="0"/>
              <a:t>   </a:t>
            </a:r>
            <a:r>
              <a:rPr lang="en-SG" sz="3200" dirty="0" err="1"/>
              <a:t>সিংহাসনে</a:t>
            </a:r>
            <a:r>
              <a:rPr lang="en-SG" sz="3200" dirty="0"/>
              <a:t> </a:t>
            </a:r>
            <a:r>
              <a:rPr lang="en-SG" sz="3200" dirty="0" err="1"/>
              <a:t>বসেন</a:t>
            </a:r>
            <a:r>
              <a:rPr lang="en-SG" sz="3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265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312EC6-1C04-45E2-BD65-ADB504A4B6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3F6F181-A65E-4F47-88ED-94FD6340E4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7C2711-2207-450F-943B-D0D209F0A2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805982-6707-4157-8F55-4CC1535123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228" y="429065"/>
              <a:ext cx="10086535" cy="5999870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EE09FA-BD6A-4287-B0C2-CF5212510F08}"/>
              </a:ext>
            </a:extLst>
          </p:cNvPr>
          <p:cNvSpPr/>
          <p:nvPr/>
        </p:nvSpPr>
        <p:spPr>
          <a:xfrm>
            <a:off x="3108961" y="850283"/>
            <a:ext cx="2194560" cy="8378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বাড়ির</a:t>
            </a:r>
            <a:r>
              <a:rPr lang="en-SG" sz="2800" dirty="0"/>
              <a:t> </a:t>
            </a:r>
            <a:r>
              <a:rPr lang="en-SG" sz="2800" dirty="0" err="1"/>
              <a:t>কাজ</a:t>
            </a:r>
            <a:r>
              <a:rPr lang="en-SG" sz="2800" dirty="0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76DCDE-3507-4655-9C24-2B6F99953CF7}"/>
              </a:ext>
            </a:extLst>
          </p:cNvPr>
          <p:cNvSpPr/>
          <p:nvPr/>
        </p:nvSpPr>
        <p:spPr>
          <a:xfrm>
            <a:off x="2067951" y="2264898"/>
            <a:ext cx="6668086" cy="18710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 err="1"/>
              <a:t>বাংলায়</a:t>
            </a:r>
            <a:r>
              <a:rPr lang="en-SG" sz="4000" dirty="0"/>
              <a:t> </a:t>
            </a:r>
            <a:r>
              <a:rPr lang="en-SG" sz="4000" dirty="0" err="1"/>
              <a:t>স্বাধীন</a:t>
            </a:r>
            <a:r>
              <a:rPr lang="en-SG" sz="4000" dirty="0"/>
              <a:t> </a:t>
            </a:r>
            <a:r>
              <a:rPr lang="en-SG" sz="4000" dirty="0" err="1"/>
              <a:t>নবাবী</a:t>
            </a:r>
            <a:r>
              <a:rPr lang="en-SG" sz="4000" dirty="0"/>
              <a:t> </a:t>
            </a:r>
            <a:r>
              <a:rPr lang="en-SG" sz="4000" dirty="0" err="1"/>
              <a:t>আমল</a:t>
            </a:r>
            <a:r>
              <a:rPr lang="en-SG" sz="4000" dirty="0"/>
              <a:t> </a:t>
            </a:r>
            <a:r>
              <a:rPr lang="en-SG" sz="4000" dirty="0" err="1"/>
              <a:t>প্রতিষ্টার</a:t>
            </a:r>
            <a:r>
              <a:rPr lang="en-SG" sz="4000" dirty="0"/>
              <a:t> </a:t>
            </a:r>
            <a:r>
              <a:rPr lang="en-SG" sz="4000" dirty="0" err="1"/>
              <a:t>কারণ</a:t>
            </a:r>
            <a:r>
              <a:rPr lang="en-SG" sz="4000" dirty="0"/>
              <a:t> </a:t>
            </a:r>
            <a:r>
              <a:rPr lang="en-SG" sz="4000" dirty="0" err="1"/>
              <a:t>এবং</a:t>
            </a:r>
            <a:r>
              <a:rPr lang="en-SG" sz="4000" dirty="0"/>
              <a:t> </a:t>
            </a:r>
            <a:r>
              <a:rPr lang="en-SG" sz="4000" dirty="0" err="1"/>
              <a:t>এতে</a:t>
            </a:r>
            <a:r>
              <a:rPr lang="en-SG" sz="4000" dirty="0"/>
              <a:t> </a:t>
            </a:r>
            <a:r>
              <a:rPr lang="en-SG" sz="4000" dirty="0" err="1"/>
              <a:t>মুর্শিদ</a:t>
            </a:r>
            <a:r>
              <a:rPr lang="en-SG" sz="4000" dirty="0"/>
              <a:t> </a:t>
            </a:r>
            <a:r>
              <a:rPr lang="en-SG" sz="4000" dirty="0" err="1"/>
              <a:t>কুলী</a:t>
            </a:r>
            <a:r>
              <a:rPr lang="en-SG" sz="4000" dirty="0"/>
              <a:t> </a:t>
            </a:r>
            <a:r>
              <a:rPr lang="en-SG" sz="4000" dirty="0" err="1"/>
              <a:t>খাঁনের</a:t>
            </a:r>
            <a:r>
              <a:rPr lang="en-SG" sz="4000" dirty="0"/>
              <a:t> </a:t>
            </a:r>
            <a:r>
              <a:rPr lang="en-SG" sz="4000" dirty="0" err="1"/>
              <a:t>অবদান</a:t>
            </a:r>
            <a:r>
              <a:rPr lang="en-SG" sz="4000" dirty="0"/>
              <a:t> </a:t>
            </a:r>
            <a:r>
              <a:rPr lang="en-SG" sz="4000" dirty="0" err="1"/>
              <a:t>মূল্যায়ণ</a:t>
            </a:r>
            <a:r>
              <a:rPr lang="en-SG" sz="4000" dirty="0"/>
              <a:t> </a:t>
            </a:r>
            <a:r>
              <a:rPr lang="en-SG" sz="4000" dirty="0" err="1"/>
              <a:t>কর</a:t>
            </a:r>
            <a:r>
              <a:rPr lang="en-SG" sz="4000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172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228" y="429065"/>
              <a:ext cx="10086535" cy="5999870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C55B87-5A0F-4EE3-8B82-EDC69CB13B4E}"/>
              </a:ext>
            </a:extLst>
          </p:cNvPr>
          <p:cNvSpPr/>
          <p:nvPr/>
        </p:nvSpPr>
        <p:spPr>
          <a:xfrm>
            <a:off x="2124220" y="990958"/>
            <a:ext cx="5542671" cy="465018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7200" dirty="0" err="1"/>
              <a:t>ধন্যবাদ</a:t>
            </a:r>
            <a:r>
              <a:rPr lang="en-SG" sz="7200" dirty="0"/>
              <a:t>। </a:t>
            </a:r>
            <a:r>
              <a:rPr lang="en-SG" sz="7200" dirty="0" err="1"/>
              <a:t>আমরা</a:t>
            </a:r>
            <a:r>
              <a:rPr lang="en-SG" sz="7200" dirty="0"/>
              <a:t> </a:t>
            </a:r>
            <a:r>
              <a:rPr lang="en-SG" sz="7200" dirty="0" err="1"/>
              <a:t>সকলেই</a:t>
            </a:r>
            <a:r>
              <a:rPr lang="en-SG" sz="7200" dirty="0"/>
              <a:t> </a:t>
            </a:r>
            <a:r>
              <a:rPr lang="en-SG" sz="7200" dirty="0" err="1"/>
              <a:t>ঘরে</a:t>
            </a:r>
            <a:r>
              <a:rPr lang="en-SG" sz="7200" dirty="0"/>
              <a:t> </a:t>
            </a:r>
            <a:r>
              <a:rPr lang="en-SG" sz="7200" dirty="0" err="1"/>
              <a:t>থাকি</a:t>
            </a:r>
            <a:r>
              <a:rPr lang="en-SG" sz="7200" dirty="0"/>
              <a:t>, </a:t>
            </a:r>
            <a:r>
              <a:rPr lang="en-SG" sz="7200" dirty="0" err="1"/>
              <a:t>সুস্থ</a:t>
            </a:r>
            <a:r>
              <a:rPr lang="en-SG" sz="7200" dirty="0"/>
              <a:t> </a:t>
            </a:r>
            <a:r>
              <a:rPr lang="en-SG" sz="7200" dirty="0" err="1"/>
              <a:t>থাকি</a:t>
            </a:r>
            <a:r>
              <a:rPr lang="en-SG" sz="72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3751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228" y="429065"/>
              <a:ext cx="10086535" cy="599987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F0AC51B-B7E7-4F25-8848-ACAD2B691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14" y="720967"/>
            <a:ext cx="4760578" cy="5521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166909-D0C3-4098-8292-18A2C73F7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18" y="720968"/>
            <a:ext cx="4430310" cy="55215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6F40F4-C795-4948-B891-A2998A95A5CC}"/>
              </a:ext>
            </a:extLst>
          </p:cNvPr>
          <p:cNvSpPr txBox="1"/>
          <p:nvPr/>
        </p:nvSpPr>
        <p:spPr>
          <a:xfrm>
            <a:off x="2124222" y="1420838"/>
            <a:ext cx="3601329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SG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SG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4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SG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SG" sz="4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SG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SG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SG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SG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53FEE-EAD4-40E7-8C15-AB9AE6D77943}"/>
              </a:ext>
            </a:extLst>
          </p:cNvPr>
          <p:cNvSpPr txBox="1"/>
          <p:nvPr/>
        </p:nvSpPr>
        <p:spPr>
          <a:xfrm>
            <a:off x="6884800" y="1445456"/>
            <a:ext cx="349715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ি- </a:t>
            </a:r>
          </a:p>
          <a:p>
            <a:pPr algn="ctr"/>
            <a:r>
              <a:rPr lang="en-SG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SG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SG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endParaRPr lang="en-SG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(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স)</a:t>
            </a:r>
          </a:p>
          <a:p>
            <a:pPr algn="ctr"/>
            <a:r>
              <a:rPr lang="en-SG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তাড়াইল</a:t>
            </a:r>
            <a:r>
              <a:rPr lang="en-SG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SG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SG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তাড়াইল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নাম্বারঃ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০১৭১৬৪৩২৩৭৭</a:t>
            </a:r>
          </a:p>
          <a:p>
            <a:pPr algn="ctr"/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md.abujamal@gmail.com</a:t>
            </a:r>
            <a:r>
              <a:rPr lang="en-SG" sz="2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9943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75" y="267286"/>
              <a:ext cx="11183815" cy="6288259"/>
            </a:xfrm>
            <a:prstGeom prst="rect">
              <a:avLst/>
            </a:prstGeom>
          </p:spPr>
        </p:pic>
      </p:grpSp>
      <p:sp>
        <p:nvSpPr>
          <p:cNvPr id="20" name="Plaque 19">
            <a:extLst>
              <a:ext uri="{FF2B5EF4-FFF2-40B4-BE49-F238E27FC236}">
                <a16:creationId xmlns:a16="http://schemas.microsoft.com/office/drawing/2014/main" id="{FE7DE163-C3CD-4EE2-8D86-78FF90302ECF}"/>
              </a:ext>
            </a:extLst>
          </p:cNvPr>
          <p:cNvSpPr/>
          <p:nvPr/>
        </p:nvSpPr>
        <p:spPr>
          <a:xfrm>
            <a:off x="1589650" y="429065"/>
            <a:ext cx="8188254" cy="654378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81C22D-022C-4B74-A278-79C61D214A4D}"/>
              </a:ext>
            </a:extLst>
          </p:cNvPr>
          <p:cNvGrpSpPr/>
          <p:nvPr/>
        </p:nvGrpSpPr>
        <p:grpSpPr>
          <a:xfrm>
            <a:off x="2789145" y="2864999"/>
            <a:ext cx="3973184" cy="2494077"/>
            <a:chOff x="7747621" y="1103235"/>
            <a:chExt cx="3393991" cy="236262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B9803C1-6465-430C-89EC-2CB4A8189D62}"/>
                </a:ext>
              </a:extLst>
            </p:cNvPr>
            <p:cNvSpPr/>
            <p:nvPr/>
          </p:nvSpPr>
          <p:spPr>
            <a:xfrm>
              <a:off x="8402366" y="2875244"/>
              <a:ext cx="2264898" cy="59061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200" dirty="0" err="1"/>
                <a:t>সরফরাজ</a:t>
              </a:r>
              <a:r>
                <a:rPr lang="en-SG" sz="3200" dirty="0"/>
                <a:t> </a:t>
              </a:r>
              <a:r>
                <a:rPr lang="en-SG" sz="3200" dirty="0" err="1"/>
                <a:t>খান</a:t>
              </a:r>
              <a:r>
                <a:rPr lang="en-SG" sz="3200" dirty="0"/>
                <a:t>  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0C9D9E1-C171-41D5-AC42-7B8986C11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621" y="1103235"/>
              <a:ext cx="3393991" cy="174579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655B44-5CE1-4F3B-BCB3-C1B51EB3F052}"/>
              </a:ext>
            </a:extLst>
          </p:cNvPr>
          <p:cNvGrpSpPr/>
          <p:nvPr/>
        </p:nvGrpSpPr>
        <p:grpSpPr>
          <a:xfrm>
            <a:off x="1146009" y="928448"/>
            <a:ext cx="3320239" cy="4452139"/>
            <a:chOff x="1146009" y="928448"/>
            <a:chExt cx="3320239" cy="4452139"/>
          </a:xfrm>
        </p:grpSpPr>
        <p:pic>
          <p:nvPicPr>
            <p:cNvPr id="8" name="Picture 7" descr="A picture containing building, photo, bear, sitting&#10;&#10;Description automatically generated">
              <a:extLst>
                <a:ext uri="{FF2B5EF4-FFF2-40B4-BE49-F238E27FC236}">
                  <a16:creationId xmlns:a16="http://schemas.microsoft.com/office/drawing/2014/main" id="{356D0DAE-ABF7-4B13-80B5-B45C99E3E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009" y="928448"/>
              <a:ext cx="3320239" cy="4452139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7EEB227-E7C3-4E7E-AB3E-1352440E014A}"/>
                </a:ext>
              </a:extLst>
            </p:cNvPr>
            <p:cNvSpPr/>
            <p:nvPr/>
          </p:nvSpPr>
          <p:spPr>
            <a:xfrm>
              <a:off x="1448971" y="4218760"/>
              <a:ext cx="2264898" cy="590611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200" dirty="0" err="1"/>
                <a:t>মুর্শিদ</a:t>
              </a:r>
              <a:r>
                <a:rPr lang="en-SG" sz="3200" dirty="0"/>
                <a:t> </a:t>
              </a:r>
              <a:r>
                <a:rPr lang="en-SG" sz="3200" dirty="0" err="1"/>
                <a:t>কুলী</a:t>
              </a:r>
              <a:r>
                <a:rPr lang="en-SG" sz="3200" dirty="0"/>
                <a:t> </a:t>
              </a:r>
              <a:r>
                <a:rPr lang="en-SG" sz="3200" dirty="0" err="1"/>
                <a:t>খাঁন</a:t>
              </a:r>
              <a:r>
                <a:rPr lang="en-SG" sz="3200" dirty="0"/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F8B66F-5E40-4070-B6A2-0688B2CE3F26}"/>
              </a:ext>
            </a:extLst>
          </p:cNvPr>
          <p:cNvGrpSpPr/>
          <p:nvPr/>
        </p:nvGrpSpPr>
        <p:grpSpPr>
          <a:xfrm>
            <a:off x="4609446" y="1083443"/>
            <a:ext cx="3059930" cy="4064212"/>
            <a:chOff x="4609446" y="1083443"/>
            <a:chExt cx="3059930" cy="40642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3B2724-E507-4863-B3B0-789585E43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446" y="1083443"/>
              <a:ext cx="3059930" cy="4064212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598A185-1B08-4C4D-A933-85A774500423}"/>
                </a:ext>
              </a:extLst>
            </p:cNvPr>
            <p:cNvSpPr/>
            <p:nvPr/>
          </p:nvSpPr>
          <p:spPr>
            <a:xfrm>
              <a:off x="4965498" y="4529805"/>
              <a:ext cx="2264898" cy="59061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dirty="0" err="1"/>
                <a:t>সুজাউদ্দিন</a:t>
              </a:r>
              <a:r>
                <a:rPr lang="en-SG" sz="2800" dirty="0"/>
                <a:t> </a:t>
              </a:r>
              <a:r>
                <a:rPr lang="en-SG" sz="2800" dirty="0" err="1"/>
                <a:t>খাঁন</a:t>
              </a:r>
              <a:r>
                <a:rPr lang="en-SG" sz="2800" dirty="0"/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0EDED4-0167-4D68-B2D6-B9D7A7603194}"/>
              </a:ext>
            </a:extLst>
          </p:cNvPr>
          <p:cNvGrpSpPr/>
          <p:nvPr/>
        </p:nvGrpSpPr>
        <p:grpSpPr>
          <a:xfrm>
            <a:off x="7339104" y="1467105"/>
            <a:ext cx="3604270" cy="4588111"/>
            <a:chOff x="4521109" y="1314033"/>
            <a:chExt cx="3604270" cy="45881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9E1818-ADF8-46CF-812E-C77918BC5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109" y="1314033"/>
              <a:ext cx="3604270" cy="3853414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62F0D99-F4B5-42F0-A62D-9CB5D24C6B17}"/>
                </a:ext>
              </a:extLst>
            </p:cNvPr>
            <p:cNvSpPr/>
            <p:nvPr/>
          </p:nvSpPr>
          <p:spPr>
            <a:xfrm>
              <a:off x="4857178" y="5311533"/>
              <a:ext cx="2264898" cy="59061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200" dirty="0"/>
                <a:t>  </a:t>
              </a:r>
              <a:r>
                <a:rPr lang="en-SG" sz="3200" dirty="0" err="1"/>
                <a:t>আলীবর্দী</a:t>
              </a:r>
              <a:r>
                <a:rPr lang="en-SG" sz="3200" dirty="0"/>
                <a:t> </a:t>
              </a:r>
              <a:r>
                <a:rPr lang="en-SG" sz="3200" dirty="0" err="1"/>
                <a:t>খাঁন</a:t>
              </a:r>
              <a:r>
                <a:rPr lang="en-SG" sz="3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8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75" y="267286"/>
              <a:ext cx="11183815" cy="6288259"/>
            </a:xfrm>
            <a:prstGeom prst="rect">
              <a:avLst/>
            </a:prstGeom>
          </p:spPr>
        </p:pic>
      </p:grpSp>
      <p:sp>
        <p:nvSpPr>
          <p:cNvPr id="20" name="Plaque 19">
            <a:extLst>
              <a:ext uri="{FF2B5EF4-FFF2-40B4-BE49-F238E27FC236}">
                <a16:creationId xmlns:a16="http://schemas.microsoft.com/office/drawing/2014/main" id="{FE7DE163-C3CD-4EE2-8D86-78FF90302ECF}"/>
              </a:ext>
            </a:extLst>
          </p:cNvPr>
          <p:cNvSpPr/>
          <p:nvPr/>
        </p:nvSpPr>
        <p:spPr>
          <a:xfrm>
            <a:off x="1589650" y="429065"/>
            <a:ext cx="8188254" cy="654378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SG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23DA8-514C-4E88-A366-526274A5710D}"/>
              </a:ext>
            </a:extLst>
          </p:cNvPr>
          <p:cNvGrpSpPr/>
          <p:nvPr/>
        </p:nvGrpSpPr>
        <p:grpSpPr>
          <a:xfrm>
            <a:off x="8600998" y="980867"/>
            <a:ext cx="2444726" cy="3821573"/>
            <a:chOff x="8600998" y="980867"/>
            <a:chExt cx="2444726" cy="38215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B9803C1-6465-430C-89EC-2CB4A8189D62}"/>
                </a:ext>
              </a:extLst>
            </p:cNvPr>
            <p:cNvSpPr/>
            <p:nvPr/>
          </p:nvSpPr>
          <p:spPr>
            <a:xfrm>
              <a:off x="8690912" y="4211829"/>
              <a:ext cx="2264898" cy="59061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200" dirty="0" err="1"/>
                <a:t>মীর</a:t>
              </a:r>
              <a:r>
                <a:rPr lang="en-SG" sz="3200" dirty="0"/>
                <a:t> </a:t>
              </a:r>
              <a:r>
                <a:rPr lang="en-SG" sz="3200" dirty="0" err="1"/>
                <a:t>কাসিম</a:t>
              </a:r>
              <a:r>
                <a:rPr lang="en-SG" sz="3200" dirty="0"/>
                <a:t>  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113A8F4-17F9-400E-9C50-F381FB500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998" y="980867"/>
              <a:ext cx="2444726" cy="31644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1A45530-F8CC-43BF-8346-25D3C6AC1B71}"/>
              </a:ext>
            </a:extLst>
          </p:cNvPr>
          <p:cNvGrpSpPr/>
          <p:nvPr/>
        </p:nvGrpSpPr>
        <p:grpSpPr>
          <a:xfrm>
            <a:off x="1275555" y="1083443"/>
            <a:ext cx="4029446" cy="4285166"/>
            <a:chOff x="1275555" y="1083443"/>
            <a:chExt cx="4029446" cy="428516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8CFCC60-BF94-4026-B7E3-3A8F967BF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r="15949"/>
            <a:stretch/>
          </p:blipFill>
          <p:spPr>
            <a:xfrm>
              <a:off x="1275555" y="1083443"/>
              <a:ext cx="4029446" cy="411791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7EEB227-E7C3-4E7E-AB3E-1352440E014A}"/>
                </a:ext>
              </a:extLst>
            </p:cNvPr>
            <p:cNvSpPr/>
            <p:nvPr/>
          </p:nvSpPr>
          <p:spPr>
            <a:xfrm>
              <a:off x="1448972" y="4777998"/>
              <a:ext cx="2264898" cy="59061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200" dirty="0" err="1"/>
                <a:t>সিরাজ</a:t>
              </a:r>
              <a:r>
                <a:rPr lang="en-SG" sz="3200" dirty="0"/>
                <a:t> </a:t>
              </a:r>
              <a:r>
                <a:rPr lang="en-SG" sz="3200" dirty="0" err="1"/>
                <a:t>উদ্দৌলা</a:t>
              </a:r>
              <a:r>
                <a:rPr lang="en-SG" sz="3200" dirty="0"/>
                <a:t> 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4E3FD2A-1DEE-4843-988D-070F04CC638E}"/>
              </a:ext>
            </a:extLst>
          </p:cNvPr>
          <p:cNvGrpSpPr/>
          <p:nvPr/>
        </p:nvGrpSpPr>
        <p:grpSpPr>
          <a:xfrm>
            <a:off x="5576127" y="1146107"/>
            <a:ext cx="2509685" cy="4361996"/>
            <a:chOff x="5576127" y="1146107"/>
            <a:chExt cx="2509685" cy="436199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9CA9138-61F7-43C6-9CB9-B1A0BB795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127" y="1146107"/>
              <a:ext cx="2509685" cy="3771385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598A185-1B08-4C4D-A933-85A774500423}"/>
                </a:ext>
              </a:extLst>
            </p:cNvPr>
            <p:cNvSpPr/>
            <p:nvPr/>
          </p:nvSpPr>
          <p:spPr>
            <a:xfrm>
              <a:off x="5698520" y="4917492"/>
              <a:ext cx="2264898" cy="590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400" dirty="0" err="1"/>
                <a:t>মীর</a:t>
              </a:r>
              <a:r>
                <a:rPr lang="en-SG" sz="2400" dirty="0"/>
                <a:t> </a:t>
              </a:r>
              <a:r>
                <a:rPr lang="en-SG" sz="2400" dirty="0" err="1"/>
                <a:t>জাফল</a:t>
              </a:r>
              <a:r>
                <a:rPr lang="en-SG" sz="2400" dirty="0"/>
                <a:t> </a:t>
              </a:r>
              <a:r>
                <a:rPr lang="en-SG" sz="2400" dirty="0" err="1"/>
                <a:t>আলী</a:t>
              </a:r>
              <a:r>
                <a:rPr lang="en-SG" sz="2400" dirty="0"/>
                <a:t> </a:t>
              </a:r>
              <a:r>
                <a:rPr lang="en-SG" sz="2400" dirty="0" err="1"/>
                <a:t>খান</a:t>
              </a:r>
              <a:r>
                <a:rPr lang="en-SG" sz="2400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5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-31652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66" y="429065"/>
              <a:ext cx="10930597" cy="5999870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4250AD-0A1E-4BAC-9031-A9542024CB13}"/>
              </a:ext>
            </a:extLst>
          </p:cNvPr>
          <p:cNvSpPr/>
          <p:nvPr/>
        </p:nvSpPr>
        <p:spPr>
          <a:xfrm>
            <a:off x="994118" y="643597"/>
            <a:ext cx="7891975" cy="1294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আমাদের</a:t>
            </a:r>
            <a:r>
              <a:rPr lang="en-SG" sz="5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SG" sz="5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আজকের</a:t>
            </a:r>
            <a:r>
              <a:rPr lang="en-SG" sz="5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SG" sz="5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আলোচ্য</a:t>
            </a:r>
            <a:r>
              <a:rPr lang="en-SG" sz="5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SG" sz="5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বিষয়</a:t>
            </a:r>
            <a:r>
              <a:rPr lang="en-SG" sz="5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C2AB77-632B-45E6-9497-C8E5B3E424FF}"/>
              </a:ext>
            </a:extLst>
          </p:cNvPr>
          <p:cNvSpPr/>
          <p:nvPr/>
        </p:nvSpPr>
        <p:spPr>
          <a:xfrm>
            <a:off x="1174654" y="2366890"/>
            <a:ext cx="7615310" cy="23211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6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বাংলায়</a:t>
            </a:r>
            <a:r>
              <a:rPr lang="en-SG" sz="6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SG" sz="66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নবাবি</a:t>
            </a:r>
            <a:r>
              <a:rPr lang="en-SG" sz="6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SG" sz="66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আমল</a:t>
            </a:r>
            <a:r>
              <a:rPr lang="en-SG" sz="66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3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" y="429065"/>
              <a:ext cx="11394831" cy="5999870"/>
            </a:xfrm>
            <a:prstGeom prst="rect">
              <a:avLst/>
            </a:prstGeom>
          </p:spPr>
        </p:pic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4875A16-AAD1-409F-BC07-459D64CB5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011297"/>
              </p:ext>
            </p:extLst>
          </p:nvPr>
        </p:nvGraphicFramePr>
        <p:xfrm>
          <a:off x="248529" y="215444"/>
          <a:ext cx="11694942" cy="652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83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46478E-2CF5-401F-AC44-9A3CBAC6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6546478E-2CF5-401F-AC44-9A3CBAC6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6546478E-2CF5-401F-AC44-9A3CBAC6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6546478E-2CF5-401F-AC44-9A3CBAC6D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graphicEl>
                                              <a:dgm id="{6546478E-2CF5-401F-AC44-9A3CBAC6D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DC327A-8B92-4C73-9955-EF24FE29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C2DC327A-8B92-4C73-9955-EF24FE29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C2DC327A-8B92-4C73-9955-EF24FE29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graphicEl>
                                              <a:dgm id="{C2DC327A-8B92-4C73-9955-EF24FE29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C2DC327A-8B92-4C73-9955-EF24FE291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27ACA3-8D66-4E9F-8EC4-588413CF6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2327ACA3-8D66-4E9F-8EC4-588413CF6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2327ACA3-8D66-4E9F-8EC4-588413CF6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2327ACA3-8D66-4E9F-8EC4-588413CF6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2327ACA3-8D66-4E9F-8EC4-588413CF6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68F207-21F3-4D2E-8FCF-E78777151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1768F207-21F3-4D2E-8FCF-E78777151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1768F207-21F3-4D2E-8FCF-E78777151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1768F207-21F3-4D2E-8FCF-E78777151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graphicEl>
                                              <a:dgm id="{1768F207-21F3-4D2E-8FCF-E78777151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078B51-B19E-406B-863A-9B39F8876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46078B51-B19E-406B-863A-9B39F8876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46078B51-B19E-406B-863A-9B39F8876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46078B51-B19E-406B-863A-9B39F8876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46078B51-B19E-406B-863A-9B39F8876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A68029-0BB4-496F-A9DB-361897B12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87A68029-0BB4-496F-A9DB-361897B12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87A68029-0BB4-496F-A9DB-361897B12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graphicEl>
                                              <a:dgm id="{87A68029-0BB4-496F-A9DB-361897B12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87A68029-0BB4-496F-A9DB-361897B12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3BFFE0-3303-4FC3-90F9-8D030672E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33BFFE0-3303-4FC3-90F9-8D030672E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F33BFFE0-3303-4FC3-90F9-8D030672E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F33BFFE0-3303-4FC3-90F9-8D030672E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F33BFFE0-3303-4FC3-90F9-8D030672E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" y="429065"/>
              <a:ext cx="11394831" cy="5999870"/>
            </a:xfrm>
            <a:prstGeom prst="rect">
              <a:avLst/>
            </a:prstGeom>
          </p:spPr>
        </p:pic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4875A16-AAD1-409F-BC07-459D64CB5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222247"/>
              </p:ext>
            </p:extLst>
          </p:nvPr>
        </p:nvGraphicFramePr>
        <p:xfrm>
          <a:off x="248529" y="215444"/>
          <a:ext cx="11694942" cy="652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B9C026-F4C9-4FEF-82A1-5D7591AAF104}"/>
              </a:ext>
            </a:extLst>
          </p:cNvPr>
          <p:cNvSpPr/>
          <p:nvPr/>
        </p:nvSpPr>
        <p:spPr>
          <a:xfrm>
            <a:off x="1050388" y="842354"/>
            <a:ext cx="10949497" cy="51732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বার</a:t>
            </a:r>
            <a:r>
              <a:rPr lang="en-US" sz="4000" dirty="0"/>
              <a:t> </a:t>
            </a:r>
            <a:r>
              <a:rPr lang="en-US" sz="4000" dirty="0" err="1"/>
              <a:t>ভূইয়াদের</a:t>
            </a:r>
            <a:r>
              <a:rPr lang="en-US" sz="4000" dirty="0"/>
              <a:t> </a:t>
            </a:r>
            <a:r>
              <a:rPr lang="en-US" sz="4000" dirty="0" err="1"/>
              <a:t>পতনের</a:t>
            </a:r>
            <a:r>
              <a:rPr lang="en-US" sz="4000" dirty="0"/>
              <a:t> </a:t>
            </a:r>
            <a:r>
              <a:rPr lang="en-US" sz="4000" dirty="0" err="1"/>
              <a:t>মাধ্যমে</a:t>
            </a:r>
            <a:r>
              <a:rPr lang="en-US" sz="4000" dirty="0"/>
              <a:t> </a:t>
            </a:r>
            <a:r>
              <a:rPr lang="en-US" sz="4000" dirty="0" err="1"/>
              <a:t>সম্রাট</a:t>
            </a:r>
            <a:r>
              <a:rPr lang="en-US" sz="4000" dirty="0"/>
              <a:t> </a:t>
            </a:r>
            <a:r>
              <a:rPr lang="en-US" sz="4000" dirty="0" err="1"/>
              <a:t>আকবর</a:t>
            </a:r>
            <a:r>
              <a:rPr lang="en-US" sz="4000" dirty="0"/>
              <a:t> </a:t>
            </a:r>
            <a:r>
              <a:rPr lang="en-US" sz="4000" dirty="0" err="1"/>
              <a:t>বাংলাকে</a:t>
            </a:r>
            <a:r>
              <a:rPr lang="en-US" sz="4000" dirty="0"/>
              <a:t> </a:t>
            </a:r>
            <a:r>
              <a:rPr lang="en-US" sz="4000" dirty="0" err="1"/>
              <a:t>মুঘল</a:t>
            </a:r>
            <a:r>
              <a:rPr lang="en-US" sz="4000" dirty="0"/>
              <a:t> </a:t>
            </a:r>
            <a:r>
              <a:rPr lang="en-US" sz="4000" dirty="0" err="1"/>
              <a:t>সাম্রাজ্যভূক্ত</a:t>
            </a:r>
            <a:r>
              <a:rPr lang="en-US" sz="4000" dirty="0"/>
              <a:t> </a:t>
            </a:r>
            <a:r>
              <a:rPr lang="en-US" sz="4000" dirty="0" err="1"/>
              <a:t>করেন</a:t>
            </a:r>
            <a:r>
              <a:rPr lang="en-US" sz="4000" dirty="0"/>
              <a:t>। </a:t>
            </a:r>
            <a:r>
              <a:rPr lang="en-US" sz="4000" dirty="0" err="1"/>
              <a:t>আকবর</a:t>
            </a:r>
            <a:r>
              <a:rPr lang="en-US" sz="4000" dirty="0"/>
              <a:t> </a:t>
            </a:r>
            <a:r>
              <a:rPr lang="en-US" sz="4000" dirty="0" err="1"/>
              <a:t>মনসবদারি</a:t>
            </a:r>
            <a:r>
              <a:rPr lang="en-US" sz="4000" dirty="0"/>
              <a:t> </a:t>
            </a:r>
            <a:r>
              <a:rPr lang="en-US" sz="4000" dirty="0" err="1"/>
              <a:t>এবং</a:t>
            </a:r>
            <a:r>
              <a:rPr lang="en-US" sz="4000" dirty="0"/>
              <a:t> </a:t>
            </a:r>
            <a:r>
              <a:rPr lang="en-US" sz="4000" dirty="0" err="1"/>
              <a:t>তাঁর</a:t>
            </a:r>
            <a:r>
              <a:rPr lang="en-US" sz="4000" dirty="0"/>
              <a:t> </a:t>
            </a:r>
            <a:r>
              <a:rPr lang="en-US" sz="4000" dirty="0" err="1"/>
              <a:t>পরবর্তী</a:t>
            </a:r>
            <a:r>
              <a:rPr lang="en-US" sz="4000" dirty="0"/>
              <a:t> </a:t>
            </a:r>
            <a:r>
              <a:rPr lang="en-US" sz="4000" dirty="0" err="1"/>
              <a:t>মুঘল</a:t>
            </a:r>
            <a:r>
              <a:rPr lang="en-US" sz="4000" dirty="0"/>
              <a:t> </a:t>
            </a:r>
            <a:r>
              <a:rPr lang="en-US" sz="4000" dirty="0" err="1"/>
              <a:t>শাসকগণ</a:t>
            </a:r>
            <a:r>
              <a:rPr lang="en-US" sz="4000" dirty="0"/>
              <a:t> </a:t>
            </a:r>
            <a:r>
              <a:rPr lang="en-US" sz="4000" dirty="0" err="1"/>
              <a:t>সুবেদার</a:t>
            </a:r>
            <a:r>
              <a:rPr lang="en-US" sz="4000" dirty="0"/>
              <a:t> ও </a:t>
            </a:r>
            <a:r>
              <a:rPr lang="en-US" sz="4000" dirty="0" err="1"/>
              <a:t>দিওয়ান</a:t>
            </a:r>
            <a:r>
              <a:rPr lang="en-US" sz="4000" dirty="0"/>
              <a:t> </a:t>
            </a:r>
            <a:r>
              <a:rPr lang="en-US" sz="4000" dirty="0" err="1"/>
              <a:t>নিযুক্তির</a:t>
            </a:r>
            <a:r>
              <a:rPr lang="en-US" sz="4000" dirty="0"/>
              <a:t> </a:t>
            </a:r>
            <a:r>
              <a:rPr lang="en-US" sz="4000" dirty="0" err="1"/>
              <a:t>মাধ্যমে</a:t>
            </a:r>
            <a:r>
              <a:rPr lang="en-US" sz="4000" dirty="0"/>
              <a:t> </a:t>
            </a:r>
            <a:r>
              <a:rPr lang="en-US" sz="4000" dirty="0" err="1"/>
              <a:t>সমগ্র</a:t>
            </a:r>
            <a:r>
              <a:rPr lang="en-US" sz="4000" dirty="0"/>
              <a:t> </a:t>
            </a:r>
            <a:r>
              <a:rPr lang="en-US" sz="4000" dirty="0" err="1"/>
              <a:t>দেশের</a:t>
            </a:r>
            <a:r>
              <a:rPr lang="en-US" sz="4000" dirty="0"/>
              <a:t> </a:t>
            </a:r>
            <a:r>
              <a:rPr lang="en-US" sz="4000" dirty="0" err="1"/>
              <a:t>ন্যায়</a:t>
            </a:r>
            <a:r>
              <a:rPr lang="en-US" sz="4000" dirty="0"/>
              <a:t> </a:t>
            </a:r>
            <a:r>
              <a:rPr lang="en-US" sz="4000" dirty="0" err="1"/>
              <a:t>বাংলার</a:t>
            </a:r>
            <a:r>
              <a:rPr lang="en-US" sz="4000" dirty="0"/>
              <a:t> </a:t>
            </a:r>
            <a:r>
              <a:rPr lang="en-US" sz="4000" dirty="0" err="1"/>
              <a:t>শাসনকার্য</a:t>
            </a:r>
            <a:r>
              <a:rPr lang="en-US" sz="4000" dirty="0"/>
              <a:t> </a:t>
            </a:r>
            <a:r>
              <a:rPr lang="en-US" sz="4000" dirty="0" err="1"/>
              <a:t>পরিচালনা</a:t>
            </a:r>
            <a:r>
              <a:rPr lang="en-US" sz="4000" dirty="0"/>
              <a:t> </a:t>
            </a:r>
            <a:r>
              <a:rPr lang="en-US" sz="4000" dirty="0" err="1"/>
              <a:t>করেছিলেন</a:t>
            </a:r>
            <a:r>
              <a:rPr lang="en-US" sz="4000" dirty="0"/>
              <a:t>। </a:t>
            </a:r>
            <a:r>
              <a:rPr lang="en-US" sz="4000" dirty="0" err="1"/>
              <a:t>এরই</a:t>
            </a:r>
            <a:r>
              <a:rPr lang="en-US" sz="4000" dirty="0"/>
              <a:t> </a:t>
            </a:r>
            <a:r>
              <a:rPr lang="en-US" sz="4000" dirty="0" err="1"/>
              <a:t>ধারাবাহিকতায়</a:t>
            </a:r>
            <a:r>
              <a:rPr lang="en-US" sz="4000" dirty="0"/>
              <a:t> </a:t>
            </a:r>
            <a:r>
              <a:rPr lang="en-US" sz="4000" dirty="0" err="1"/>
              <a:t>সম্রাট</a:t>
            </a:r>
            <a:r>
              <a:rPr lang="en-US" sz="4000" dirty="0"/>
              <a:t> </a:t>
            </a:r>
            <a:r>
              <a:rPr lang="en-US" sz="4000" dirty="0" err="1"/>
              <a:t>আওরঙ্গজেবের</a:t>
            </a:r>
            <a:r>
              <a:rPr lang="en-US" sz="4000" dirty="0"/>
              <a:t> </a:t>
            </a:r>
            <a:r>
              <a:rPr lang="en-US" sz="4000" dirty="0" err="1"/>
              <a:t>আমলে</a:t>
            </a:r>
            <a:r>
              <a:rPr lang="en-US" sz="4000" dirty="0"/>
              <a:t> </a:t>
            </a:r>
            <a:r>
              <a:rPr lang="en-US" sz="4000" dirty="0" err="1"/>
              <a:t>বাংলার</a:t>
            </a:r>
            <a:r>
              <a:rPr lang="en-US" sz="4000" dirty="0"/>
              <a:t> </a:t>
            </a:r>
            <a:r>
              <a:rPr lang="en-US" sz="4000" dirty="0" err="1"/>
              <a:t>দিওয়ান</a:t>
            </a:r>
            <a:r>
              <a:rPr lang="en-US" sz="4000" dirty="0"/>
              <a:t> </a:t>
            </a:r>
            <a:r>
              <a:rPr lang="en-US" sz="4000" dirty="0" err="1"/>
              <a:t>নিযুক্ত</a:t>
            </a:r>
            <a:r>
              <a:rPr lang="en-US" sz="4000" dirty="0"/>
              <a:t> </a:t>
            </a:r>
            <a:r>
              <a:rPr lang="en-US" sz="4000" dirty="0" err="1"/>
              <a:t>হন</a:t>
            </a:r>
            <a:r>
              <a:rPr lang="en-US" sz="4000" dirty="0"/>
              <a:t> </a:t>
            </a:r>
            <a:r>
              <a:rPr lang="en-US" sz="4000" dirty="0" err="1"/>
              <a:t>মুর্শিদ</a:t>
            </a:r>
            <a:r>
              <a:rPr lang="en-US" sz="4000" dirty="0"/>
              <a:t> </a:t>
            </a:r>
            <a:r>
              <a:rPr lang="en-US" sz="4000" dirty="0" err="1"/>
              <a:t>কুলী</a:t>
            </a:r>
            <a:r>
              <a:rPr lang="en-US" sz="4000" dirty="0"/>
              <a:t> </a:t>
            </a:r>
            <a:r>
              <a:rPr lang="en-US" sz="4000" dirty="0" err="1"/>
              <a:t>খাঁন</a:t>
            </a:r>
            <a:r>
              <a:rPr lang="en-US" sz="4000" dirty="0"/>
              <a:t>। </a:t>
            </a:r>
            <a:r>
              <a:rPr lang="en-US" sz="4000" dirty="0" err="1"/>
              <a:t>এই</a:t>
            </a:r>
            <a:r>
              <a:rPr lang="en-US" sz="4000" dirty="0"/>
              <a:t> </a:t>
            </a:r>
            <a:r>
              <a:rPr lang="en-US" sz="4000" dirty="0" err="1"/>
              <a:t>মুর্শিদ</a:t>
            </a:r>
            <a:r>
              <a:rPr lang="en-US" sz="4000" dirty="0"/>
              <a:t> </a:t>
            </a:r>
            <a:r>
              <a:rPr lang="en-US" sz="4000" dirty="0" err="1"/>
              <a:t>কুলী</a:t>
            </a:r>
            <a:r>
              <a:rPr lang="en-US" sz="4000" dirty="0"/>
              <a:t> </a:t>
            </a:r>
            <a:r>
              <a:rPr lang="en-US" sz="4000" dirty="0" err="1"/>
              <a:t>খাঁনই</a:t>
            </a:r>
            <a:r>
              <a:rPr lang="en-US" sz="4000" dirty="0"/>
              <a:t> </a:t>
            </a:r>
            <a:r>
              <a:rPr lang="en-US" sz="4000" dirty="0" err="1"/>
              <a:t>বাংলায়</a:t>
            </a:r>
            <a:r>
              <a:rPr lang="en-US" sz="4000" dirty="0"/>
              <a:t> </a:t>
            </a:r>
            <a:r>
              <a:rPr lang="en-US" sz="4000" dirty="0" err="1"/>
              <a:t>নবাবী</a:t>
            </a:r>
            <a:r>
              <a:rPr lang="en-US" sz="4000" dirty="0"/>
              <a:t> </a:t>
            </a:r>
            <a:r>
              <a:rPr lang="en-US" sz="4000" dirty="0" err="1"/>
              <a:t>আমলের</a:t>
            </a:r>
            <a:r>
              <a:rPr lang="en-US" sz="4000" dirty="0"/>
              <a:t> </a:t>
            </a:r>
            <a:r>
              <a:rPr lang="en-US" sz="4000" dirty="0" err="1"/>
              <a:t>প্রতিষ্টাতা</a:t>
            </a:r>
            <a:r>
              <a:rPr lang="en-US" sz="4000" dirty="0"/>
              <a:t>। </a:t>
            </a:r>
            <a:r>
              <a:rPr lang="en-US" sz="4000" dirty="0" err="1"/>
              <a:t>নিম্নে</a:t>
            </a:r>
            <a:r>
              <a:rPr lang="en-US" sz="4000" dirty="0"/>
              <a:t> </a:t>
            </a:r>
            <a:r>
              <a:rPr lang="en-US" sz="4000" dirty="0" err="1"/>
              <a:t>মুর্শিদ</a:t>
            </a:r>
            <a:r>
              <a:rPr lang="en-US" sz="4000" dirty="0"/>
              <a:t> </a:t>
            </a:r>
            <a:r>
              <a:rPr lang="en-US" sz="4000" dirty="0" err="1"/>
              <a:t>কুলী</a:t>
            </a:r>
            <a:r>
              <a:rPr lang="en-US" sz="4000" dirty="0"/>
              <a:t> </a:t>
            </a:r>
            <a:r>
              <a:rPr lang="en-US" sz="4000" dirty="0" err="1"/>
              <a:t>খাঁনের</a:t>
            </a:r>
            <a:r>
              <a:rPr lang="en-US" sz="4000" dirty="0"/>
              <a:t> </a:t>
            </a:r>
            <a:r>
              <a:rPr lang="en-US" sz="4000" dirty="0" err="1"/>
              <a:t>পরিচয়</a:t>
            </a:r>
            <a:r>
              <a:rPr lang="en-US" sz="4000" dirty="0"/>
              <a:t>, </a:t>
            </a:r>
            <a:r>
              <a:rPr lang="en-US" sz="4000" dirty="0" err="1"/>
              <a:t>ক্ষমতারোহন</a:t>
            </a:r>
            <a:r>
              <a:rPr lang="en-US" sz="4000" dirty="0"/>
              <a:t> </a:t>
            </a:r>
            <a:r>
              <a:rPr lang="en-US" sz="4000" dirty="0" err="1"/>
              <a:t>বর্ণনা</a:t>
            </a:r>
            <a:r>
              <a:rPr lang="en-US" sz="4000" dirty="0"/>
              <a:t> </a:t>
            </a:r>
            <a:r>
              <a:rPr lang="en-US" sz="4000" dirty="0" err="1"/>
              <a:t>করা</a:t>
            </a:r>
            <a:r>
              <a:rPr lang="en-US" sz="4000" dirty="0"/>
              <a:t> </a:t>
            </a:r>
            <a:r>
              <a:rPr lang="en-US" sz="4000" dirty="0" err="1"/>
              <a:t>হলোঃ</a:t>
            </a:r>
            <a:r>
              <a:rPr lang="en-US" sz="4000" dirty="0"/>
              <a:t>  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6343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-14065" y="0"/>
            <a:ext cx="12192000" cy="6858000"/>
            <a:chOff x="-966429" y="-1190171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6429" y="-1190171"/>
              <a:ext cx="12192000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8286" y="-1024876"/>
              <a:ext cx="11789395" cy="6527410"/>
            </a:xfrm>
            <a:prstGeom prst="rect">
              <a:avLst/>
            </a:prstGeom>
          </p:spPr>
        </p:pic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59D51E3-303F-4FD6-B068-5047BBCB9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656366"/>
              </p:ext>
            </p:extLst>
          </p:nvPr>
        </p:nvGraphicFramePr>
        <p:xfrm>
          <a:off x="450168" y="407962"/>
          <a:ext cx="9158069" cy="5914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14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34776-91CB-4FD6-984B-F88B01DF96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65B0B-B7B3-4836-8DC0-0DA7CBBF83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00A99-B833-4CDF-B4A6-B7F8BA07A2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DAB7-C9C5-408F-9086-9115F37F89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45748-2417-4B3B-B9AF-1F85FDE8EB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295D1-06C6-4294-AC18-CD51FAFCA2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6F6D4-5DB0-4F3A-B3FC-D6B11ED771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9F161-786F-4278-B0A4-662A860EB7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EE756-D6F1-4530-A722-B4DF28CD96A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F76D4-37F2-4A09-B25E-8CBCBAA7A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4466-8854-4E61-AADE-053F14D3BB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CA548-60F5-4CBD-A383-CB05D9D28B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9D1-AD94-41F9-90B2-198047B34C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2AE6-AF70-4C69-B0CF-BE4BDE0DAF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6BC6C-E743-4223-BD93-0CF95586B1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DE103D-9A53-4495-BF4C-66804F109935}"/>
              </a:ext>
            </a:extLst>
          </p:cNvPr>
          <p:cNvGrpSpPr/>
          <p:nvPr/>
        </p:nvGrpSpPr>
        <p:grpSpPr>
          <a:xfrm>
            <a:off x="0" y="-1"/>
            <a:ext cx="12192000" cy="6858000"/>
            <a:chOff x="98474" y="-1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4DDC44-DAE5-40FA-B233-F6BF171C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4" y="-1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38BECC-95D6-4FCA-B312-A8E4AEFC06EB}"/>
                </a:ext>
              </a:extLst>
            </p:cNvPr>
            <p:cNvSpPr/>
            <p:nvPr/>
          </p:nvSpPr>
          <p:spPr>
            <a:xfrm>
              <a:off x="1448972" y="534572"/>
              <a:ext cx="9692640" cy="58943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BCF499-9575-4822-8EC6-2A3D2A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" y="249701"/>
              <a:ext cx="11521439" cy="6358597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59B502-AE3E-4453-96B4-D4501F0744E7}"/>
              </a:ext>
            </a:extLst>
          </p:cNvPr>
          <p:cNvSpPr/>
          <p:nvPr/>
        </p:nvSpPr>
        <p:spPr>
          <a:xfrm>
            <a:off x="916742" y="664699"/>
            <a:ext cx="10126396" cy="52437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/>
              <a:t>সম্রাট</a:t>
            </a:r>
            <a:r>
              <a:rPr lang="en-SG" sz="3200" dirty="0"/>
              <a:t> </a:t>
            </a:r>
            <a:r>
              <a:rPr lang="en-SG" sz="3200" dirty="0" err="1"/>
              <a:t>আওরঙ্গজেবের</a:t>
            </a:r>
            <a:r>
              <a:rPr lang="en-SG" sz="3200" dirty="0"/>
              <a:t> </a:t>
            </a:r>
            <a:r>
              <a:rPr lang="en-SG" sz="3200" dirty="0" err="1"/>
              <a:t>মৃত্যুর</a:t>
            </a:r>
            <a:r>
              <a:rPr lang="en-SG" sz="3200" dirty="0"/>
              <a:t> </a:t>
            </a:r>
            <a:r>
              <a:rPr lang="en-SG" sz="3200" dirty="0" err="1"/>
              <a:t>পর</a:t>
            </a:r>
            <a:r>
              <a:rPr lang="en-SG" sz="3200" dirty="0"/>
              <a:t>  </a:t>
            </a:r>
            <a:r>
              <a:rPr lang="en-SG" sz="3200" dirty="0" err="1"/>
              <a:t>তাঁর</a:t>
            </a:r>
            <a:r>
              <a:rPr lang="en-SG" sz="3200" dirty="0"/>
              <a:t> </a:t>
            </a:r>
            <a:r>
              <a:rPr lang="en-SG" sz="3200" dirty="0" err="1"/>
              <a:t>উত্তরাধিকারদের</a:t>
            </a:r>
            <a:r>
              <a:rPr lang="en-SG" sz="3200" dirty="0"/>
              <a:t>  </a:t>
            </a:r>
            <a:r>
              <a:rPr lang="en-SG" sz="3200" dirty="0" err="1"/>
              <a:t>দূর্বলতার</a:t>
            </a:r>
            <a:r>
              <a:rPr lang="en-SG" sz="3200" dirty="0"/>
              <a:t> </a:t>
            </a:r>
            <a:r>
              <a:rPr lang="en-SG" sz="3200" dirty="0" err="1"/>
              <a:t>সুযোগে</a:t>
            </a:r>
            <a:r>
              <a:rPr lang="en-SG" sz="3200" dirty="0"/>
              <a:t> </a:t>
            </a:r>
            <a:r>
              <a:rPr lang="en-SG" sz="3200" dirty="0" err="1"/>
              <a:t>মুর্শিদ</a:t>
            </a:r>
            <a:r>
              <a:rPr lang="en-SG" sz="3200" dirty="0"/>
              <a:t> </a:t>
            </a:r>
            <a:r>
              <a:rPr lang="en-SG" sz="3200" dirty="0" err="1"/>
              <a:t>কুলী</a:t>
            </a:r>
            <a:r>
              <a:rPr lang="en-SG" sz="3200" dirty="0"/>
              <a:t> </a:t>
            </a:r>
            <a:r>
              <a:rPr lang="en-SG" sz="3200" dirty="0" err="1"/>
              <a:t>খাঁন</a:t>
            </a:r>
            <a:r>
              <a:rPr lang="en-SG" sz="3200" dirty="0"/>
              <a:t> ‘</a:t>
            </a:r>
            <a:r>
              <a:rPr lang="en-SG" sz="3200" dirty="0" err="1"/>
              <a:t>সুবেদার</a:t>
            </a:r>
            <a:r>
              <a:rPr lang="en-SG" sz="3200" dirty="0"/>
              <a:t>’ </a:t>
            </a:r>
            <a:r>
              <a:rPr lang="en-SG" sz="3200" dirty="0" err="1"/>
              <a:t>এবং</a:t>
            </a:r>
            <a:r>
              <a:rPr lang="en-SG" sz="3200" dirty="0"/>
              <a:t> ‘</a:t>
            </a:r>
            <a:r>
              <a:rPr lang="en-SG" sz="3200" dirty="0" err="1"/>
              <a:t>দিওয়ান</a:t>
            </a:r>
            <a:r>
              <a:rPr lang="en-SG" sz="3200" dirty="0"/>
              <a:t>’ </a:t>
            </a:r>
            <a:r>
              <a:rPr lang="en-SG" sz="3200" dirty="0" err="1"/>
              <a:t>দুইটি</a:t>
            </a:r>
            <a:r>
              <a:rPr lang="en-SG" sz="3200" dirty="0"/>
              <a:t> </a:t>
            </a:r>
            <a:r>
              <a:rPr lang="en-SG" sz="3200" dirty="0" err="1"/>
              <a:t>পদকে</a:t>
            </a:r>
            <a:r>
              <a:rPr lang="en-SG" sz="3200" dirty="0"/>
              <a:t> </a:t>
            </a:r>
            <a:r>
              <a:rPr lang="en-SG" sz="3200" dirty="0" err="1"/>
              <a:t>একত্রিত</a:t>
            </a:r>
            <a:r>
              <a:rPr lang="en-SG" sz="3200" dirty="0"/>
              <a:t> </a:t>
            </a:r>
            <a:r>
              <a:rPr lang="en-SG" sz="3200" dirty="0" err="1"/>
              <a:t>করে</a:t>
            </a:r>
            <a:r>
              <a:rPr lang="en-SG" sz="3200" dirty="0"/>
              <a:t> </a:t>
            </a:r>
            <a:r>
              <a:rPr lang="en-SG" sz="3200" dirty="0" err="1"/>
              <a:t>নিজেকে</a:t>
            </a:r>
            <a:r>
              <a:rPr lang="en-SG" sz="3200" dirty="0"/>
              <a:t> </a:t>
            </a:r>
            <a:r>
              <a:rPr lang="en-SG" sz="3200" dirty="0" err="1"/>
              <a:t>স্বাধীন</a:t>
            </a:r>
            <a:r>
              <a:rPr lang="en-SG" sz="3200" dirty="0"/>
              <a:t> </a:t>
            </a:r>
            <a:r>
              <a:rPr lang="en-SG" sz="3200" dirty="0" err="1"/>
              <a:t>নবাব</a:t>
            </a:r>
            <a:r>
              <a:rPr lang="en-SG" sz="3200" dirty="0"/>
              <a:t> </a:t>
            </a:r>
            <a:r>
              <a:rPr lang="en-SG" sz="3200" dirty="0" err="1"/>
              <a:t>ঘোষনা</a:t>
            </a:r>
            <a:r>
              <a:rPr lang="en-SG" sz="3200" dirty="0"/>
              <a:t> </a:t>
            </a:r>
            <a:r>
              <a:rPr lang="en-SG" sz="3200" dirty="0" err="1"/>
              <a:t>করেন</a:t>
            </a:r>
            <a:r>
              <a:rPr lang="en-SG" sz="3200" dirty="0"/>
              <a:t> </a:t>
            </a:r>
            <a:r>
              <a:rPr lang="en-SG" sz="3200" dirty="0" err="1"/>
              <a:t>এবং</a:t>
            </a:r>
            <a:r>
              <a:rPr lang="en-SG" sz="3200" dirty="0"/>
              <a:t> </a:t>
            </a:r>
            <a:r>
              <a:rPr lang="en-SG" sz="3200" dirty="0" err="1"/>
              <a:t>বাংলায়</a:t>
            </a:r>
            <a:r>
              <a:rPr lang="en-SG" sz="3200" dirty="0"/>
              <a:t> </a:t>
            </a:r>
            <a:r>
              <a:rPr lang="en-SG" sz="3200" dirty="0" err="1"/>
              <a:t>নবাবী</a:t>
            </a:r>
            <a:r>
              <a:rPr lang="en-SG" sz="3200" dirty="0"/>
              <a:t> </a:t>
            </a:r>
            <a:r>
              <a:rPr lang="en-SG" sz="3200" dirty="0" err="1"/>
              <a:t>আমল</a:t>
            </a:r>
            <a:r>
              <a:rPr lang="en-SG" sz="3200" dirty="0"/>
              <a:t> </a:t>
            </a:r>
            <a:r>
              <a:rPr lang="en-SG" sz="3200" dirty="0" err="1"/>
              <a:t>প্রতিষ্টা</a:t>
            </a:r>
            <a:r>
              <a:rPr lang="en-SG" sz="3200" dirty="0"/>
              <a:t> </a:t>
            </a:r>
            <a:r>
              <a:rPr lang="en-SG" sz="3200" dirty="0" err="1"/>
              <a:t>করেন</a:t>
            </a:r>
            <a:r>
              <a:rPr lang="en-SG" sz="3200" dirty="0"/>
              <a:t>। </a:t>
            </a:r>
            <a:r>
              <a:rPr lang="en-SG" sz="3200" dirty="0" err="1"/>
              <a:t>সামান্য</a:t>
            </a:r>
            <a:r>
              <a:rPr lang="en-SG" sz="3200" dirty="0"/>
              <a:t> </a:t>
            </a:r>
            <a:r>
              <a:rPr lang="en-SG" sz="3200" dirty="0" err="1"/>
              <a:t>অবস্থা</a:t>
            </a:r>
            <a:r>
              <a:rPr lang="en-SG" sz="3200" dirty="0"/>
              <a:t> </a:t>
            </a:r>
            <a:r>
              <a:rPr lang="en-SG" sz="3200" dirty="0" err="1"/>
              <a:t>থেকে</a:t>
            </a:r>
            <a:r>
              <a:rPr lang="en-SG" sz="3200" dirty="0"/>
              <a:t> </a:t>
            </a:r>
            <a:r>
              <a:rPr lang="en-SG" sz="3200" dirty="0" err="1"/>
              <a:t>নিজ</a:t>
            </a:r>
            <a:r>
              <a:rPr lang="en-SG" sz="3200" dirty="0"/>
              <a:t> </a:t>
            </a:r>
            <a:r>
              <a:rPr lang="en-SG" sz="3200" dirty="0" err="1"/>
              <a:t>যোগ্যতা</a:t>
            </a:r>
            <a:r>
              <a:rPr lang="en-SG" sz="3200" dirty="0"/>
              <a:t> </a:t>
            </a:r>
            <a:r>
              <a:rPr lang="en-SG" sz="3200" dirty="0" err="1"/>
              <a:t>বলে</a:t>
            </a:r>
            <a:r>
              <a:rPr lang="en-SG" sz="3200" dirty="0"/>
              <a:t> </a:t>
            </a:r>
            <a:r>
              <a:rPr lang="en-SG" sz="3200" dirty="0" err="1"/>
              <a:t>তিনি</a:t>
            </a:r>
            <a:r>
              <a:rPr lang="en-SG" sz="3200" dirty="0"/>
              <a:t> </a:t>
            </a:r>
            <a:r>
              <a:rPr lang="en-SG" sz="3200" dirty="0" err="1"/>
              <a:t>বাংলার</a:t>
            </a:r>
            <a:r>
              <a:rPr lang="en-SG" sz="3200" dirty="0"/>
              <a:t> </a:t>
            </a:r>
            <a:r>
              <a:rPr lang="en-SG" sz="3200" dirty="0" err="1"/>
              <a:t>দিওয়ান</a:t>
            </a:r>
            <a:r>
              <a:rPr lang="en-SG" sz="3200" dirty="0"/>
              <a:t>, </a:t>
            </a:r>
            <a:r>
              <a:rPr lang="en-SG" sz="3200" dirty="0" err="1"/>
              <a:t>সুবেদার</a:t>
            </a:r>
            <a:r>
              <a:rPr lang="en-SG" sz="3200" dirty="0"/>
              <a:t> </a:t>
            </a:r>
            <a:r>
              <a:rPr lang="en-SG" sz="3200" dirty="0" err="1"/>
              <a:t>এবং</a:t>
            </a:r>
            <a:r>
              <a:rPr lang="en-SG" sz="3200" dirty="0"/>
              <a:t> </a:t>
            </a:r>
            <a:r>
              <a:rPr lang="en-SG" sz="3200" dirty="0" err="1"/>
              <a:t>সবশেষে</a:t>
            </a:r>
            <a:r>
              <a:rPr lang="en-SG" sz="3200" dirty="0"/>
              <a:t> </a:t>
            </a:r>
            <a:r>
              <a:rPr lang="en-SG" sz="3200" dirty="0" err="1"/>
              <a:t>নবাব</a:t>
            </a:r>
            <a:r>
              <a:rPr lang="en-SG" sz="3200" dirty="0"/>
              <a:t> </a:t>
            </a:r>
            <a:r>
              <a:rPr lang="en-SG" sz="3200" dirty="0" err="1"/>
              <a:t>হয়েছিলেন</a:t>
            </a:r>
            <a:r>
              <a:rPr lang="en-SG" sz="3200" dirty="0"/>
              <a:t>। </a:t>
            </a:r>
            <a:r>
              <a:rPr lang="en-SG" sz="3200" dirty="0" err="1"/>
              <a:t>তিনি</a:t>
            </a:r>
            <a:r>
              <a:rPr lang="en-SG" sz="3200" dirty="0"/>
              <a:t> </a:t>
            </a:r>
            <a:r>
              <a:rPr lang="en-SG" sz="3200" dirty="0" err="1"/>
              <a:t>সম্রাট</a:t>
            </a:r>
            <a:r>
              <a:rPr lang="en-SG" sz="3200" dirty="0"/>
              <a:t> </a:t>
            </a:r>
            <a:r>
              <a:rPr lang="en-SG" sz="3200" dirty="0" err="1"/>
              <a:t>আওরঙ্গজেবের</a:t>
            </a:r>
            <a:r>
              <a:rPr lang="en-SG" sz="3200" dirty="0"/>
              <a:t> </a:t>
            </a:r>
            <a:r>
              <a:rPr lang="en-SG" sz="3200" dirty="0" err="1"/>
              <a:t>একজন</a:t>
            </a:r>
            <a:r>
              <a:rPr lang="en-SG" sz="3200" dirty="0"/>
              <a:t> </a:t>
            </a:r>
            <a:r>
              <a:rPr lang="en-SG" sz="3200" dirty="0" err="1"/>
              <a:t>বিশ্বস্ত</a:t>
            </a:r>
            <a:r>
              <a:rPr lang="en-SG" sz="3200" dirty="0"/>
              <a:t> </a:t>
            </a:r>
            <a:r>
              <a:rPr lang="en-SG" sz="3200" dirty="0" err="1"/>
              <a:t>দিওয়ান</a:t>
            </a:r>
            <a:r>
              <a:rPr lang="en-SG" sz="3200" dirty="0"/>
              <a:t> </a:t>
            </a:r>
            <a:r>
              <a:rPr lang="en-SG" sz="3200" dirty="0" err="1"/>
              <a:t>ছিলেন</a:t>
            </a:r>
            <a:r>
              <a:rPr lang="en-SG" sz="3200" dirty="0"/>
              <a:t>। </a:t>
            </a:r>
            <a:r>
              <a:rPr lang="en-SG" sz="3200" dirty="0" err="1"/>
              <a:t>অর্থনৈতিকভাবে</a:t>
            </a:r>
            <a:r>
              <a:rPr lang="en-SG" sz="3200" dirty="0"/>
              <a:t> </a:t>
            </a:r>
            <a:r>
              <a:rPr lang="en-SG" sz="3200" dirty="0" err="1"/>
              <a:t>আওরঙ্গজেব</a:t>
            </a:r>
            <a:r>
              <a:rPr lang="en-SG" sz="3200" dirty="0"/>
              <a:t> </a:t>
            </a:r>
            <a:r>
              <a:rPr lang="en-SG" sz="3200" dirty="0" err="1"/>
              <a:t>অনেকাংশেই</a:t>
            </a:r>
            <a:r>
              <a:rPr lang="en-SG" sz="3200" dirty="0"/>
              <a:t> </a:t>
            </a:r>
            <a:r>
              <a:rPr lang="en-SG" sz="3200" dirty="0" err="1"/>
              <a:t>মুর্শিদ</a:t>
            </a:r>
            <a:r>
              <a:rPr lang="en-SG" sz="3200" dirty="0"/>
              <a:t> </a:t>
            </a:r>
            <a:r>
              <a:rPr lang="en-SG" sz="3200" dirty="0" err="1"/>
              <a:t>কুলী</a:t>
            </a:r>
            <a:r>
              <a:rPr lang="en-SG" sz="3200" dirty="0"/>
              <a:t> </a:t>
            </a:r>
            <a:r>
              <a:rPr lang="en-SG" sz="3200" dirty="0" err="1"/>
              <a:t>খাঁনের</a:t>
            </a:r>
            <a:r>
              <a:rPr lang="en-SG" sz="3200" dirty="0"/>
              <a:t> </a:t>
            </a:r>
            <a:r>
              <a:rPr lang="en-SG" sz="3200" dirty="0" err="1"/>
              <a:t>দিওয়ানির</a:t>
            </a:r>
            <a:r>
              <a:rPr lang="en-SG" sz="3200" dirty="0"/>
              <a:t> </a:t>
            </a:r>
            <a:r>
              <a:rPr lang="en-SG" sz="3200" dirty="0" err="1"/>
              <a:t>উপর</a:t>
            </a:r>
            <a:r>
              <a:rPr lang="en-SG" sz="3200" dirty="0"/>
              <a:t> </a:t>
            </a:r>
            <a:r>
              <a:rPr lang="en-SG" sz="3200" dirty="0" err="1"/>
              <a:t>নির্ভরশীল</a:t>
            </a:r>
            <a:r>
              <a:rPr lang="en-SG" sz="3200" dirty="0"/>
              <a:t> </a:t>
            </a:r>
            <a:r>
              <a:rPr lang="en-SG" sz="3200" dirty="0" err="1"/>
              <a:t>ছিলেন</a:t>
            </a:r>
            <a:r>
              <a:rPr lang="en-SG" sz="3200" dirty="0"/>
              <a:t>। </a:t>
            </a:r>
            <a:r>
              <a:rPr lang="en-SG" sz="3200" dirty="0" err="1"/>
              <a:t>মুর্শিদ</a:t>
            </a:r>
            <a:r>
              <a:rPr lang="en-SG" sz="3200" dirty="0"/>
              <a:t> </a:t>
            </a:r>
            <a:r>
              <a:rPr lang="en-SG" sz="3200" dirty="0" err="1"/>
              <a:t>কুলী</a:t>
            </a:r>
            <a:r>
              <a:rPr lang="en-SG" sz="3200" dirty="0"/>
              <a:t> </a:t>
            </a:r>
            <a:r>
              <a:rPr lang="en-SG" sz="3200" dirty="0" err="1"/>
              <a:t>খাঁনের</a:t>
            </a:r>
            <a:r>
              <a:rPr lang="en-SG" sz="3200" dirty="0"/>
              <a:t> </a:t>
            </a:r>
            <a:r>
              <a:rPr lang="en-SG" sz="3200" dirty="0" err="1"/>
              <a:t>আমলে</a:t>
            </a:r>
            <a:r>
              <a:rPr lang="en-SG" sz="3200" dirty="0"/>
              <a:t> </a:t>
            </a:r>
            <a:r>
              <a:rPr lang="en-SG" sz="3200" dirty="0" err="1"/>
              <a:t>বাংলা</a:t>
            </a:r>
            <a:r>
              <a:rPr lang="en-SG" sz="3200" dirty="0"/>
              <a:t> </a:t>
            </a:r>
            <a:r>
              <a:rPr lang="en-SG" sz="3200" dirty="0" err="1"/>
              <a:t>অর্থনৈতিকভাবে</a:t>
            </a:r>
            <a:r>
              <a:rPr lang="en-SG" sz="3200" dirty="0"/>
              <a:t> </a:t>
            </a:r>
            <a:r>
              <a:rPr lang="en-SG" sz="3200" dirty="0" err="1"/>
              <a:t>সমৃদ্ধ</a:t>
            </a:r>
            <a:r>
              <a:rPr lang="en-SG" sz="3200" dirty="0"/>
              <a:t> </a:t>
            </a:r>
            <a:r>
              <a:rPr lang="en-SG" sz="3200" dirty="0" err="1"/>
              <a:t>ছিল</a:t>
            </a:r>
            <a:r>
              <a:rPr lang="en-SG" sz="3200" dirty="0"/>
              <a:t>। </a:t>
            </a:r>
            <a:r>
              <a:rPr lang="en-SG" sz="3200" dirty="0" err="1"/>
              <a:t>তাঁর</a:t>
            </a:r>
            <a:r>
              <a:rPr lang="en-SG" sz="3200" dirty="0"/>
              <a:t> </a:t>
            </a:r>
            <a:r>
              <a:rPr lang="en-SG" sz="3200" dirty="0" err="1"/>
              <a:t>কোন</a:t>
            </a:r>
            <a:r>
              <a:rPr lang="en-SG" sz="3200" dirty="0"/>
              <a:t> </a:t>
            </a:r>
            <a:r>
              <a:rPr lang="en-SG" sz="3200" dirty="0" err="1"/>
              <a:t>পুত্র</a:t>
            </a:r>
            <a:r>
              <a:rPr lang="en-SG" sz="3200" dirty="0"/>
              <a:t> </a:t>
            </a:r>
            <a:r>
              <a:rPr lang="en-SG" sz="3200" dirty="0" err="1"/>
              <a:t>সন্তান</a:t>
            </a:r>
            <a:r>
              <a:rPr lang="en-SG" sz="3200" dirty="0"/>
              <a:t> </a:t>
            </a:r>
            <a:r>
              <a:rPr lang="en-SG" sz="3200" dirty="0" err="1"/>
              <a:t>না</a:t>
            </a:r>
            <a:r>
              <a:rPr lang="en-SG" sz="3200" dirty="0"/>
              <a:t> </a:t>
            </a:r>
            <a:r>
              <a:rPr lang="en-SG" sz="3200" dirty="0" err="1"/>
              <a:t>থাকায়</a:t>
            </a:r>
            <a:r>
              <a:rPr lang="en-SG" sz="3200" dirty="0"/>
              <a:t> </a:t>
            </a:r>
            <a:r>
              <a:rPr lang="en-SG" sz="3200" dirty="0" err="1"/>
              <a:t>তুর্কী</a:t>
            </a:r>
            <a:r>
              <a:rPr lang="en-SG" sz="3200" dirty="0"/>
              <a:t> </a:t>
            </a:r>
            <a:r>
              <a:rPr lang="en-SG" sz="3200" dirty="0" err="1"/>
              <a:t>বংশোদ্ভূত</a:t>
            </a:r>
            <a:r>
              <a:rPr lang="en-SG" sz="3200" dirty="0"/>
              <a:t> </a:t>
            </a:r>
            <a:r>
              <a:rPr lang="en-SG" sz="3200" dirty="0" err="1"/>
              <a:t>মোগল</a:t>
            </a:r>
            <a:r>
              <a:rPr lang="en-SG" sz="3200" dirty="0"/>
              <a:t> </a:t>
            </a:r>
            <a:r>
              <a:rPr lang="en-SG" sz="3200" dirty="0" err="1"/>
              <a:t>রাজকর্মচারি</a:t>
            </a:r>
            <a:r>
              <a:rPr lang="en-SG" sz="3200" dirty="0"/>
              <a:t> </a:t>
            </a:r>
            <a:r>
              <a:rPr lang="en-SG" sz="3200" dirty="0" err="1"/>
              <a:t>কন্যা</a:t>
            </a:r>
            <a:r>
              <a:rPr lang="en-SG" sz="3200" dirty="0"/>
              <a:t> </a:t>
            </a:r>
            <a:r>
              <a:rPr lang="en-SG" sz="3200" dirty="0" err="1"/>
              <a:t>জিনাত-উল-নিসার</a:t>
            </a:r>
            <a:r>
              <a:rPr lang="en-SG" sz="3200" dirty="0"/>
              <a:t> </a:t>
            </a:r>
            <a:r>
              <a:rPr lang="en-SG" sz="3200" dirty="0" err="1"/>
              <a:t>স্বামী</a:t>
            </a:r>
            <a:r>
              <a:rPr lang="en-SG" sz="3200" dirty="0"/>
              <a:t> ‘</a:t>
            </a:r>
            <a:r>
              <a:rPr lang="en-SG" sz="3200" dirty="0" err="1"/>
              <a:t>সুজাউদ্দিন</a:t>
            </a:r>
            <a:r>
              <a:rPr lang="en-SG" sz="3200" dirty="0"/>
              <a:t> </a:t>
            </a:r>
            <a:r>
              <a:rPr lang="en-SG" sz="3200" dirty="0" err="1"/>
              <a:t>খাঁন’কে</a:t>
            </a:r>
            <a:r>
              <a:rPr lang="en-SG" sz="3200" dirty="0"/>
              <a:t> </a:t>
            </a:r>
            <a:r>
              <a:rPr lang="en-SG" sz="3200" dirty="0" err="1"/>
              <a:t>উত্তরাধিকার</a:t>
            </a:r>
            <a:r>
              <a:rPr lang="en-SG" sz="3200" dirty="0"/>
              <a:t> </a:t>
            </a:r>
            <a:r>
              <a:rPr lang="en-SG" sz="3200" dirty="0" err="1"/>
              <a:t>মনোনিত</a:t>
            </a:r>
            <a:r>
              <a:rPr lang="en-SG" sz="3200" dirty="0"/>
              <a:t> </a:t>
            </a:r>
            <a:r>
              <a:rPr lang="en-SG" sz="3200" dirty="0" err="1"/>
              <a:t>করেন</a:t>
            </a:r>
            <a:r>
              <a:rPr lang="en-SG" sz="3200" dirty="0"/>
              <a:t>। ১৭২৭ </a:t>
            </a:r>
            <a:r>
              <a:rPr lang="en-SG" sz="3200" dirty="0" err="1"/>
              <a:t>সালে</a:t>
            </a:r>
            <a:r>
              <a:rPr lang="en-SG" sz="3200" dirty="0"/>
              <a:t> </a:t>
            </a:r>
            <a:r>
              <a:rPr lang="en-SG" sz="3200" dirty="0" err="1"/>
              <a:t>নবাব</a:t>
            </a:r>
            <a:r>
              <a:rPr lang="en-SG" sz="3200" dirty="0"/>
              <a:t> </a:t>
            </a:r>
            <a:r>
              <a:rPr lang="en-SG" sz="3200" dirty="0" err="1"/>
              <a:t>মুর্শিদ</a:t>
            </a:r>
            <a:r>
              <a:rPr lang="en-SG" sz="3200" dirty="0"/>
              <a:t> </a:t>
            </a:r>
            <a:r>
              <a:rPr lang="en-SG" sz="3200" dirty="0" err="1"/>
              <a:t>কুলী</a:t>
            </a:r>
            <a:r>
              <a:rPr lang="en-SG" sz="3200" dirty="0"/>
              <a:t> </a:t>
            </a:r>
            <a:r>
              <a:rPr lang="en-SG" sz="3200" dirty="0" err="1"/>
              <a:t>খাঁন</a:t>
            </a:r>
            <a:r>
              <a:rPr lang="en-SG" sz="3200" dirty="0"/>
              <a:t> </a:t>
            </a:r>
            <a:r>
              <a:rPr lang="en-SG" sz="3200" dirty="0" err="1"/>
              <a:t>মৃত্যুবরণ</a:t>
            </a:r>
            <a:r>
              <a:rPr lang="en-SG" sz="3200" dirty="0"/>
              <a:t> </a:t>
            </a:r>
            <a:r>
              <a:rPr lang="en-SG" sz="3200" dirty="0" err="1"/>
              <a:t>করেন</a:t>
            </a:r>
            <a:r>
              <a:rPr lang="en-SG" sz="3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65754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531</Words>
  <Application>Microsoft Office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JML</dc:creator>
  <cp:lastModifiedBy>Abu Jamal</cp:lastModifiedBy>
  <cp:revision>78</cp:revision>
  <dcterms:created xsi:type="dcterms:W3CDTF">2020-07-06T10:41:20Z</dcterms:created>
  <dcterms:modified xsi:type="dcterms:W3CDTF">2021-07-08T13:12:14Z</dcterms:modified>
</cp:coreProperties>
</file>