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90" r:id="rId3"/>
    <p:sldId id="297" r:id="rId4"/>
    <p:sldId id="298" r:id="rId5"/>
    <p:sldId id="292" r:id="rId6"/>
    <p:sldId id="293" r:id="rId7"/>
    <p:sldId id="294" r:id="rId8"/>
    <p:sldId id="295" r:id="rId9"/>
    <p:sldId id="296" r:id="rId10"/>
    <p:sldId id="304" r:id="rId11"/>
    <p:sldId id="303" r:id="rId12"/>
    <p:sldId id="302" r:id="rId13"/>
    <p:sldId id="301" r:id="rId14"/>
    <p:sldId id="299" r:id="rId15"/>
    <p:sldId id="308" r:id="rId16"/>
    <p:sldId id="307" r:id="rId17"/>
    <p:sldId id="306" r:id="rId18"/>
    <p:sldId id="305" r:id="rId19"/>
    <p:sldId id="314" r:id="rId20"/>
    <p:sldId id="313" r:id="rId21"/>
    <p:sldId id="312" r:id="rId22"/>
    <p:sldId id="311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83BC-1866-4B01-8FE3-EE1957EDF6B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B8C7D-F423-4B21-A90B-1D80B62DD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3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343613" y="-4156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23155" y="6009613"/>
            <a:ext cx="806824" cy="88995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302050" y="6051176"/>
            <a:ext cx="889950" cy="806824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3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4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DFE5-5116-4307-B2D2-EEDCE85DA87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60E4-23D0-49B1-80A9-50BCA531C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D11AB71-97B7-43AD-850F-DDDFF71DFC9F}"/>
              </a:ext>
            </a:extLst>
          </p:cNvPr>
          <p:cNvSpPr txBox="1">
            <a:spLocks/>
          </p:cNvSpPr>
          <p:nvPr/>
        </p:nvSpPr>
        <p:spPr>
          <a:xfrm>
            <a:off x="280838" y="320511"/>
            <a:ext cx="11587213" cy="61557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56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>
          <a:xfrm>
            <a:off x="306535" y="317656"/>
            <a:ext cx="4868780" cy="60955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97484" y="317656"/>
            <a:ext cx="6055604" cy="6073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১৯২০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১৭ ই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বুধবার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টুঙ্গিপাড়া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শেখ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মুজিবুর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রহমানের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71" y="518475"/>
            <a:ext cx="3277502" cy="2842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7" y="518474"/>
            <a:ext cx="3579978" cy="2842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7"/>
          <a:stretch/>
        </p:blipFill>
        <p:spPr>
          <a:xfrm>
            <a:off x="8526434" y="518474"/>
            <a:ext cx="3253445" cy="2842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5927" y="4213030"/>
            <a:ext cx="3335019" cy="2309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পিতা শেখ লুৎফর রহমান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6434" y="4213029"/>
            <a:ext cx="3030830" cy="2309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মাতা সায়েরা খাতুন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7919" y="4222662"/>
            <a:ext cx="3030830" cy="2341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শেখ মুজিবুর রহমান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112" y="557465"/>
            <a:ext cx="3502857" cy="789709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166" y="1718501"/>
            <a:ext cx="9548948" cy="34769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89" y="3105835"/>
            <a:ext cx="11324493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বঙ্গবন্ধুর জন্ম হয় কবে ও কোথায়?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বঙ্গবন্ধুর পিতা ও মাতার নাম কী?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9264" y="408199"/>
            <a:ext cx="11063642" cy="3273479"/>
            <a:chOff x="193963" y="108020"/>
            <a:chExt cx="11859493" cy="3688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018" y="108020"/>
              <a:ext cx="3532909" cy="3688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928" y="108020"/>
              <a:ext cx="4045528" cy="3688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8"/>
            <a:stretch/>
          </p:blipFill>
          <p:spPr>
            <a:xfrm>
              <a:off x="193963" y="108020"/>
              <a:ext cx="4281055" cy="3688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399264" y="3970516"/>
            <a:ext cx="11063641" cy="2496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বাবা শেখ লুৎফর রহমান আদর করে ছেলের নাম রাখেন খোকা। বঙ্গবন্ধুর ডাক নাম ছিল খোকা। </a:t>
            </a:r>
            <a:endParaRPr lang="en-US" sz="6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3950" y="301658"/>
            <a:ext cx="11685632" cy="3679024"/>
            <a:chOff x="110835" y="152399"/>
            <a:chExt cx="12008430" cy="38377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5" y="152400"/>
              <a:ext cx="4281055" cy="38377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082" y="152399"/>
              <a:ext cx="3602183" cy="38377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0" y="152399"/>
              <a:ext cx="4125192" cy="38377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263950" y="4192392"/>
            <a:ext cx="11685632" cy="231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দিনে দিনে বড় হয় খোকা। পায়ে হেঁটে স্কুলে যায়। দুচোখ মেলে দেখে বাংলার মাঠ-ঘাট, পথ-প্রান্তর, সোনালি ধানের খেত। চোখ জুড়িয়ে যায় তার।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2230" y="282804"/>
            <a:ext cx="11632533" cy="3575330"/>
            <a:chOff x="304799" y="110835"/>
            <a:chExt cx="11887201" cy="34774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110836"/>
              <a:ext cx="4253346" cy="34774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56" y="110835"/>
              <a:ext cx="3491344" cy="34774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145" y="110837"/>
              <a:ext cx="4142510" cy="34774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Rectangle 5"/>
          <p:cNvSpPr/>
          <p:nvPr/>
        </p:nvSpPr>
        <p:spPr>
          <a:xfrm>
            <a:off x="289698" y="4070894"/>
            <a:ext cx="11551939" cy="2502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খোকা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বন্ধুর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বন্ধুদের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বাড়িতে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মাকে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ওদের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খেতে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হাসিমুখে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আবদার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জোড়ায় কাজ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9634" y="1825625"/>
            <a:ext cx="114300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600" b="1" smtClean="0">
                <a:latin typeface="Kalpurush" panose="02000600000000000000" pitchFamily="2" charset="0"/>
                <a:cs typeface="Kalpurush" panose="02000600000000000000" pitchFamily="2" charset="0"/>
              </a:rPr>
              <a:t>১। বঙ্গবন্ধুর ডাক নাম কি ছিল?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600" b="1" smtClean="0">
                <a:latin typeface="Kalpurush" panose="02000600000000000000" pitchFamily="2" charset="0"/>
                <a:cs typeface="Kalpurush" panose="02000600000000000000" pitchFamily="2" charset="0"/>
              </a:rPr>
              <a:t>২। বন্ধুদের বাসায় এনে খোকা মায়ের কাছে কী আবদার করত?   </a:t>
            </a:r>
            <a:r>
              <a:rPr lang="en-US" sz="3600" b="1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46" y="4126113"/>
            <a:ext cx="11495093" cy="2155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বর্ষাকালে স্কুলে যাওয়ার জন্য বাবা খোকাকে ছাতা কিনে দেন। খোকা ছাতা নিয়ে স্কুলে যায়।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218" y="386499"/>
            <a:ext cx="11468422" cy="3290240"/>
            <a:chOff x="166255" y="124691"/>
            <a:chExt cx="11914909" cy="33943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55" y="166255"/>
              <a:ext cx="3976254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09" y="166255"/>
              <a:ext cx="3976255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764" y="124691"/>
              <a:ext cx="3962400" cy="33943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429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0"/>
          <a:stretch/>
        </p:blipFill>
        <p:spPr>
          <a:xfrm>
            <a:off x="317964" y="295177"/>
            <a:ext cx="3571099" cy="2831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7964" y="3620878"/>
            <a:ext cx="3571099" cy="2761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একদিন ছাতা ছাড়া ভিজে ভিজে বাড়ি ফিরল খোকা।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5"/>
          <a:stretch/>
        </p:blipFill>
        <p:spPr>
          <a:xfrm>
            <a:off x="8399282" y="295177"/>
            <a:ext cx="3097420" cy="2831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02679" y="3620878"/>
            <a:ext cx="3395677" cy="2761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 ছেলের উদারতায় খুশি হয়ে ওকে জড়িয়ে ধরেন।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471" y="3620878"/>
            <a:ext cx="3054230" cy="2761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 ছেলের কপালে চুমু খেলেন।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দলীয় কাজ 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b="1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smtClean="0">
                <a:latin typeface="Kalpurush" panose="02000600000000000000" pitchFamily="2" charset="0"/>
                <a:cs typeface="Kalpurush" panose="02000600000000000000" pitchFamily="2" charset="0"/>
              </a:rPr>
              <a:t>১। খোকা ভিজে ভিজে বাড়ি ফেরে কেন? </a:t>
            </a:r>
            <a:endParaRPr lang="en-US" sz="4000" b="1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" y="606697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233533" y="3806678"/>
            <a:ext cx="5104629" cy="273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76888" y="301950"/>
            <a:ext cx="7586131" cy="3144362"/>
            <a:chOff x="3729672" y="1603028"/>
            <a:chExt cx="3614998" cy="2418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32844" y="2212327"/>
              <a:ext cx="1470618" cy="142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2070" y="443013"/>
            <a:ext cx="3285067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15" b="1" dirty="0">
                <a:latin typeface="NikoshBAN" panose="02000000000000000000"/>
              </a:rPr>
              <a:t>ID – QUAMRUL16</a:t>
            </a:r>
            <a:endParaRPr lang="en-US" sz="2715" b="1" dirty="0"/>
          </a:p>
        </p:txBody>
      </p:sp>
    </p:spTree>
    <p:extLst>
      <p:ext uri="{BB962C8B-B14F-4D97-AF65-F5344CB8AC3E}">
        <p14:creationId xmlns:p14="http://schemas.microsoft.com/office/powerpoint/2010/main" val="14736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73" y="131289"/>
            <a:ext cx="1198418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বাংলা বইয়ের ১৫ ও ১৬ পৃষ্ঠা খুলে দেখে দেখে নিরবে পড়।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0" y="928168"/>
            <a:ext cx="4956699" cy="547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026942"/>
            <a:ext cx="4769220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 লেখঃ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পথ-প্রান্তর, আবদার, উদারতা, মুগ্ধ।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Scenery\hom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80" y="1819372"/>
            <a:ext cx="2922370" cy="4277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07443" y="328560"/>
            <a:ext cx="4528771" cy="121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00" b="1" spc="44" dirty="0" smtClean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</a:t>
            </a:r>
            <a:r>
              <a:rPr lang="bn-BD" sz="1100" b="1" spc="44" dirty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1100" b="1" spc="44" dirty="0">
              <a:ln w="1143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971829" y="1647913"/>
            <a:ext cx="7135329" cy="4449372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2342" y="2349723"/>
            <a:ext cx="6119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 সম্পর্কে ৫ টি বাক্য লিখে আনবে।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D11AB71-97B7-43AD-850F-DDDFF71DFC9F}"/>
              </a:ext>
            </a:extLst>
          </p:cNvPr>
          <p:cNvSpPr txBox="1">
            <a:spLocks/>
          </p:cNvSpPr>
          <p:nvPr/>
        </p:nvSpPr>
        <p:spPr>
          <a:xfrm>
            <a:off x="299888" y="310986"/>
            <a:ext cx="11587213" cy="61557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      </a:t>
            </a:r>
            <a:r>
              <a:rPr lang="bn-IN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 </a:t>
            </a:r>
            <a:r>
              <a:rPr lang="bn-IN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অসংখ্য ধন্যবাদ 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78079" y="16599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 ও ১৫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5" y="390848"/>
            <a:ext cx="4168555" cy="611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350998" y="268942"/>
            <a:ext cx="2000593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7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57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7177" y="3262809"/>
            <a:ext cx="5796512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r>
              <a:rPr lang="en-US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177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bn-BD" sz="3177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আদমদীঘি, বগুড়া।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</a:t>
            </a:r>
            <a:r>
              <a:rPr lang="bn-BD" sz="3177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01737117833</a:t>
            </a:r>
            <a:endParaRPr lang="bn-BD" sz="3177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</a:t>
            </a:r>
            <a:r>
              <a:rPr lang="bn-BD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3" y="586176"/>
            <a:ext cx="2456484" cy="2337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/>
          <p:nvPr/>
        </p:nvSpPr>
        <p:spPr>
          <a:xfrm>
            <a:off x="6231117" y="1755124"/>
            <a:ext cx="5328782" cy="267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382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 ও ১৫ 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923" y="130629"/>
            <a:ext cx="9344908" cy="781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চল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2023" y="5613416"/>
            <a:ext cx="9070826" cy="577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কি দেখেছ?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60" y="1129000"/>
            <a:ext cx="4685505" cy="426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4" y="1129000"/>
            <a:ext cx="4711227" cy="426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7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4337" y="584461"/>
            <a:ext cx="9184849" cy="417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বাংলার</a:t>
            </a:r>
            <a:r>
              <a:rPr lang="en-US" sz="48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খোকা</a:t>
            </a:r>
            <a:r>
              <a:rPr lang="bn-IN" sz="48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১৯২০ সালের ১৭ ই মার্চ .........  .................. মা ছেলের কপালে চুমু খেলেন। </a:t>
            </a:r>
            <a:r>
              <a:rPr lang="en-US" sz="4000" b="1" u="sng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221" y="0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000" b="1" u="sng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--- </a:t>
            </a:r>
            <a:endParaRPr lang="bn-IN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শোনাঃ </a:t>
            </a:r>
            <a:r>
              <a:rPr lang="en-US" sz="2800" b="1" dirty="0" smtClean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৩.২.১ </a:t>
            </a:r>
            <a:r>
              <a:rPr lang="en-US" sz="2800" b="1" dirty="0" err="1" smtClean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পাঠ্যাংশটি</a:t>
            </a:r>
            <a:r>
              <a:rPr lang="en-US" sz="2800" b="1" dirty="0" smtClean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28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বলাঃ </a:t>
            </a:r>
            <a:r>
              <a:rPr lang="en-US" sz="2800" b="1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৩.১.১  </a:t>
            </a:r>
            <a:r>
              <a:rPr lang="en-US" sz="2800" b="1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প্রমিত</a:t>
            </a:r>
            <a:r>
              <a:rPr lang="en-US" sz="2800" b="1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বুঝিয়ে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পড়াঃ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২.৫.২  </a:t>
            </a:r>
            <a:r>
              <a:rPr lang="en-US" sz="28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লেখাঃ 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২.৩.৪   </a:t>
            </a:r>
            <a:r>
              <a:rPr lang="en-US" sz="24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24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গল্পের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34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C85FCA-A2C2-4DE5-95E9-A6FF4D52E616}"/>
              </a:ext>
            </a:extLst>
          </p:cNvPr>
          <p:cNvSpPr txBox="1"/>
          <p:nvPr/>
        </p:nvSpPr>
        <p:spPr>
          <a:xfrm>
            <a:off x="0" y="2896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বই</a:t>
            </a:r>
            <a:r>
              <a:rPr lang="en-GB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GB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১৫ ও ১৬ </a:t>
            </a:r>
            <a:r>
              <a:rPr lang="en-GB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GB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খোল</a:t>
            </a:r>
            <a:r>
              <a:rPr lang="en-GB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GB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GB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আঙুল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GB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GB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মিলাও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67" y="1055077"/>
            <a:ext cx="4383039" cy="460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1055077"/>
            <a:ext cx="5203309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380" y="266702"/>
            <a:ext cx="11719235" cy="1066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80" y="1302327"/>
            <a:ext cx="3954545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পথ-প্রান্তর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380" y="2673925"/>
            <a:ext cx="3954545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আবদার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380" y="4052450"/>
            <a:ext cx="3954546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উদারতা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380" y="5354777"/>
            <a:ext cx="3877415" cy="1205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25634" y="1731816"/>
            <a:ext cx="3449784" cy="3740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25633" y="3110341"/>
            <a:ext cx="3449785" cy="3740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25633" y="4516575"/>
            <a:ext cx="3449785" cy="3740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97922" y="5922809"/>
            <a:ext cx="3477496" cy="3740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75419" y="1302327"/>
            <a:ext cx="4287196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 পাশ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75418" y="2701633"/>
            <a:ext cx="4287197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বায়না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75418" y="4073223"/>
            <a:ext cx="4287197" cy="1302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75419" y="5469069"/>
            <a:ext cx="4287196" cy="1073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বিভোর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444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QUAMRUL HASAN AHMED Kumu</cp:lastModifiedBy>
  <cp:revision>82</cp:revision>
  <dcterms:created xsi:type="dcterms:W3CDTF">2021-02-26T03:00:04Z</dcterms:created>
  <dcterms:modified xsi:type="dcterms:W3CDTF">2021-06-22T14:06:15Z</dcterms:modified>
</cp:coreProperties>
</file>