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4"/>
  </p:notesMasterIdLst>
  <p:sldIdLst>
    <p:sldId id="306" r:id="rId2"/>
    <p:sldId id="310" r:id="rId3"/>
    <p:sldId id="309" r:id="rId4"/>
    <p:sldId id="311" r:id="rId5"/>
    <p:sldId id="312" r:id="rId6"/>
    <p:sldId id="314" r:id="rId7"/>
    <p:sldId id="313" r:id="rId8"/>
    <p:sldId id="315" r:id="rId9"/>
    <p:sldId id="316" r:id="rId10"/>
    <p:sldId id="318" r:id="rId11"/>
    <p:sldId id="319" r:id="rId12"/>
    <p:sldId id="321" r:id="rId13"/>
    <p:sldId id="324" r:id="rId14"/>
    <p:sldId id="327" r:id="rId15"/>
    <p:sldId id="322" r:id="rId16"/>
    <p:sldId id="323" r:id="rId17"/>
    <p:sldId id="325" r:id="rId18"/>
    <p:sldId id="326" r:id="rId19"/>
    <p:sldId id="328" r:id="rId20"/>
    <p:sldId id="329" r:id="rId21"/>
    <p:sldId id="331" r:id="rId22"/>
    <p:sldId id="33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0BA"/>
    <a:srgbClr val="333300"/>
    <a:srgbClr val="800080"/>
    <a:srgbClr val="FF33CC"/>
    <a:srgbClr val="008080"/>
    <a:srgbClr val="660066"/>
    <a:srgbClr val="FF0066"/>
    <a:srgbClr val="0066FF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364" autoAdjust="0"/>
  </p:normalViewPr>
  <p:slideViewPr>
    <p:cSldViewPr>
      <p:cViewPr varScale="1">
        <p:scale>
          <a:sx n="63" d="100"/>
          <a:sy n="63" d="100"/>
        </p:scale>
        <p:origin x="1560" y="-25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841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CF22-E012-4881-AA9B-71364A1E0B9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436-AE40-4B05-B0C6-6FEC563E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0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0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2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1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">
              <a:schemeClr val="accent6">
                <a:lumMod val="5000"/>
                <a:lumOff val="95000"/>
                <a:alpha val="6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81BD-4808-4A46-905A-5FE572D946E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1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11" Type="http://schemas.openxmlformats.org/officeDocument/2006/relationships/image" Target="../media/image57.jpg"/><Relationship Id="rId5" Type="http://schemas.openxmlformats.org/officeDocument/2006/relationships/image" Target="../media/image52.jpg"/><Relationship Id="rId10" Type="http://schemas.openxmlformats.org/officeDocument/2006/relationships/image" Target="../media/image56.jpg"/><Relationship Id="rId4" Type="http://schemas.openxmlformats.org/officeDocument/2006/relationships/image" Target="../media/image51.jpeg"/><Relationship Id="rId9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e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68" y="1688522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06580" y="4002344"/>
            <a:ext cx="230802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/>
              </a:rPr>
              <a:t>জীবন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দাস</a:t>
            </a:r>
            <a:endParaRPr lang="en-US" b="1" dirty="0">
              <a:latin typeface="NikoshBAN"/>
            </a:endParaRPr>
          </a:p>
          <a:p>
            <a:pPr algn="just"/>
            <a:r>
              <a:rPr lang="en-US" sz="1350" dirty="0" err="1">
                <a:latin typeface="NikoshBAN"/>
              </a:rPr>
              <a:t>সহকারী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শিক্ষক</a:t>
            </a:r>
            <a:r>
              <a:rPr lang="en-US" sz="1350" dirty="0">
                <a:latin typeface="NikoshBAN"/>
              </a:rPr>
              <a:t> (</a:t>
            </a:r>
            <a:r>
              <a:rPr lang="en-US" sz="1350" dirty="0" err="1">
                <a:latin typeface="NikoshBAN"/>
              </a:rPr>
              <a:t>জীব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বিজ্ঞান</a:t>
            </a:r>
            <a:r>
              <a:rPr lang="en-US" sz="1350" dirty="0">
                <a:latin typeface="NikoshBAN"/>
              </a:rPr>
              <a:t>)</a:t>
            </a:r>
          </a:p>
          <a:p>
            <a:r>
              <a:rPr lang="en-US" sz="1350" dirty="0" err="1">
                <a:latin typeface="NikoshBAN"/>
              </a:rPr>
              <a:t>বি.এস.সি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মাধ্যমিক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বিদ্যালয়</a:t>
            </a:r>
            <a:r>
              <a:rPr lang="en-US" sz="1350" dirty="0">
                <a:latin typeface="NikoshBAN"/>
              </a:rPr>
              <a:t>,</a:t>
            </a:r>
          </a:p>
          <a:p>
            <a:r>
              <a:rPr lang="en-US" sz="1350" dirty="0" err="1">
                <a:latin typeface="NikoshBAN"/>
              </a:rPr>
              <a:t>বারাকপুর,বাগেরহাট</a:t>
            </a:r>
            <a:r>
              <a:rPr lang="en-US" dirty="0">
                <a:latin typeface="NikoshBAN"/>
              </a:rPr>
              <a:t>।</a:t>
            </a:r>
          </a:p>
          <a:p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87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4441" y="383675"/>
            <a:ext cx="3291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898612" y="359662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18" y="162553"/>
            <a:ext cx="3682752" cy="2572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7750" y="2735309"/>
            <a:ext cx="36566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50" y="2735309"/>
            <a:ext cx="3711960" cy="2595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7414" y="5365564"/>
            <a:ext cx="37333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50" y="2774898"/>
            <a:ext cx="3692082" cy="2590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4" y="2797051"/>
            <a:ext cx="3712418" cy="2608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28" y="2724232"/>
            <a:ext cx="3672642" cy="2617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28" y="2684643"/>
            <a:ext cx="3690056" cy="2641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6" y="2617014"/>
            <a:ext cx="3682924" cy="2686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33" y="2589756"/>
            <a:ext cx="3740377" cy="2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7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7" y="6926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0600" y="251554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পরিচানলনায়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4954" y="4297021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00504"/>
            <a:ext cx="4934322" cy="2741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11972"/>
            <a:ext cx="4934322" cy="2729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211972"/>
            <a:ext cx="4924869" cy="2688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18" y="1171405"/>
            <a:ext cx="4957632" cy="2729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57821"/>
            <a:ext cx="3055883" cy="1531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14214"/>
            <a:ext cx="3230084" cy="1607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88" y="4307293"/>
            <a:ext cx="3470921" cy="1683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51" y="4249958"/>
            <a:ext cx="3503568" cy="17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472124" y="836712"/>
            <a:ext cx="842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২১টি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2" y="1738110"/>
            <a:ext cx="8581924" cy="45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5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431684" y="836712"/>
            <a:ext cx="7550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4" y="2060848"/>
            <a:ext cx="7523954" cy="4138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4" y="2062352"/>
            <a:ext cx="7523954" cy="41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759403"/>
            <a:ext cx="4836740" cy="4775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9" y="569091"/>
            <a:ext cx="4812052" cy="515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98451"/>
            <a:ext cx="5073713" cy="5297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89" y="469783"/>
            <a:ext cx="5195524" cy="53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Gibon</a:t>
            </a:r>
            <a:r>
              <a:rPr lang="en-US" dirty="0" smtClean="0"/>
              <a:t> </a:t>
            </a:r>
            <a:r>
              <a:rPr lang="en-US" dirty="0" err="1" smtClean="0"/>
              <a:t>Das,Assistant</a:t>
            </a:r>
            <a:r>
              <a:rPr lang="en-US" dirty="0" smtClean="0"/>
              <a:t> teacher, B.S.C High School.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867972" y="5669748"/>
            <a:ext cx="78188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চমৎকার-কিছু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85" y="326140"/>
            <a:ext cx="6983386" cy="51861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85" y="378274"/>
            <a:ext cx="7847471" cy="52795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85" y="422238"/>
            <a:ext cx="7995271" cy="5320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0" y="315759"/>
            <a:ext cx="7917186" cy="5275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35" y="320125"/>
            <a:ext cx="7897656" cy="5265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0" y="307771"/>
            <a:ext cx="7937846" cy="5327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34" y="397097"/>
            <a:ext cx="7864094" cy="52332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75" y="465811"/>
            <a:ext cx="7784289" cy="520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3" y="393661"/>
            <a:ext cx="7821108" cy="51387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40" y="400008"/>
            <a:ext cx="7784289" cy="5240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3" y="363728"/>
            <a:ext cx="7821108" cy="52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013176"/>
            <a:ext cx="76431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3496" y="697924"/>
            <a:ext cx="28575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1" y="439197"/>
            <a:ext cx="6708685" cy="44780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88" y="439197"/>
            <a:ext cx="6826010" cy="46124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19" y="490057"/>
            <a:ext cx="6752719" cy="4427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3" y="419302"/>
            <a:ext cx="6898256" cy="45938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0" y="394384"/>
            <a:ext cx="7008548" cy="450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6" y="410855"/>
            <a:ext cx="7024861" cy="4527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9" y="430047"/>
            <a:ext cx="7008548" cy="450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5" y="352366"/>
            <a:ext cx="7011916" cy="4552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3" y="355338"/>
            <a:ext cx="7013584" cy="450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8" y="350128"/>
            <a:ext cx="6987588" cy="4505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04" y="297203"/>
            <a:ext cx="7003901" cy="4677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3" y="301431"/>
            <a:ext cx="7159350" cy="46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599768" y="908720"/>
            <a:ext cx="30755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একঈশ্বরবাদী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জরাথ্রস্ট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/>
              <a:t> </a:t>
            </a:r>
          </a:p>
          <a:p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24" y="3284984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08" y="1228789"/>
            <a:ext cx="4801692" cy="360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8" y="930686"/>
            <a:ext cx="4780352" cy="38884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5108" y="4719932"/>
            <a:ext cx="48016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জরাথ্রস্টবাদ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32" y="930686"/>
            <a:ext cx="4809968" cy="3715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7" y="948027"/>
            <a:ext cx="4763913" cy="3698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76" y="948027"/>
            <a:ext cx="4799040" cy="3715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31" y="892104"/>
            <a:ext cx="4776685" cy="3849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06" y="948027"/>
            <a:ext cx="4572201" cy="3754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97" y="892058"/>
            <a:ext cx="4853719" cy="37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5819" y="5666258"/>
            <a:ext cx="5095801" cy="2880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একঈশ্বরবাদে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28497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766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70175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দারিয়ুস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357" y="2658776"/>
            <a:ext cx="7859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পরিচানলনায়একটি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ছ্যিল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46357" y="446005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725280"/>
            <a:ext cx="787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46357" y="5088594"/>
            <a:ext cx="732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16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0" grpId="0"/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5379" y="131866"/>
            <a:ext cx="694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386283" y="5167469"/>
            <a:ext cx="7323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37556"/>
            <a:ext cx="7164289" cy="40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0163" y="291825"/>
            <a:ext cx="694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797315" y="564814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3301" y="5586269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82871" y="6061860"/>
            <a:ext cx="3271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51434" y="5986379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7" y="3434159"/>
            <a:ext cx="3709395" cy="2180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931236"/>
            <a:ext cx="3832508" cy="2527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" y="937943"/>
            <a:ext cx="3720871" cy="2521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74" y="3466839"/>
            <a:ext cx="3829416" cy="2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4441" y="383675"/>
            <a:ext cx="694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385192" y="1264043"/>
            <a:ext cx="8229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দারিয়ুস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সাম্রাজ্যকে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76" y="2082563"/>
            <a:ext cx="4322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	ক. ১৮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খ. ১৯টি		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২১টি	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ঘ.২২টি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264" y="3433646"/>
            <a:ext cx="388843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২১টি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12939"/>
            <a:ext cx="4104456" cy="2123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737" y="3884750"/>
            <a:ext cx="762235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264" y="4867764"/>
            <a:ext cx="519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	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তুরস্ক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ঘ.কুয়েত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4" y="4453948"/>
            <a:ext cx="4109652" cy="21047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6350" y="5897893"/>
            <a:ext cx="201870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ইরান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0445" y="620688"/>
            <a:ext cx="694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049016" y="1255941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খ্রিষ্টপূর্ব।৫০০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5245"/>
            <a:ext cx="2898462" cy="2474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500" y="240288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4500" y="3195273"/>
            <a:ext cx="7383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একেশ্বরবাদী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500" y="4311099"/>
            <a:ext cx="6597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দারিয়ূস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জরাস্ট্রার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জরাস্ট্রার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0445" y="5459470"/>
            <a:ext cx="6519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জরাস্ট্রার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45413"/>
            <a:ext cx="2898462" cy="24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68" y="1688522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en-US" sz="4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06580" y="4002344"/>
            <a:ext cx="230802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/>
              </a:rPr>
              <a:t>জীবন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দাস</a:t>
            </a:r>
            <a:endParaRPr lang="en-US" b="1" dirty="0">
              <a:latin typeface="NikoshBAN"/>
            </a:endParaRPr>
          </a:p>
          <a:p>
            <a:pPr algn="just"/>
            <a:r>
              <a:rPr lang="en-US" sz="1350" dirty="0" err="1">
                <a:latin typeface="NikoshBAN"/>
              </a:rPr>
              <a:t>সহকারী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শিক্ষক</a:t>
            </a:r>
            <a:r>
              <a:rPr lang="en-US" sz="1350" dirty="0">
                <a:latin typeface="NikoshBAN"/>
              </a:rPr>
              <a:t> (</a:t>
            </a:r>
            <a:r>
              <a:rPr lang="en-US" sz="1350" dirty="0" err="1">
                <a:latin typeface="NikoshBAN"/>
              </a:rPr>
              <a:t>জীব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বিজ্ঞান</a:t>
            </a:r>
            <a:r>
              <a:rPr lang="en-US" sz="1350" dirty="0">
                <a:latin typeface="NikoshBAN"/>
              </a:rPr>
              <a:t>)</a:t>
            </a:r>
          </a:p>
          <a:p>
            <a:r>
              <a:rPr lang="en-US" sz="1350" dirty="0" err="1">
                <a:latin typeface="NikoshBAN"/>
              </a:rPr>
              <a:t>বি.এস.সি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মাধ্যমিক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বিদ্যালয়</a:t>
            </a:r>
            <a:r>
              <a:rPr lang="en-US" sz="1350" dirty="0">
                <a:latin typeface="NikoshBAN"/>
              </a:rPr>
              <a:t>,</a:t>
            </a:r>
          </a:p>
          <a:p>
            <a:r>
              <a:rPr lang="en-US" sz="1350" dirty="0" err="1">
                <a:latin typeface="NikoshBAN"/>
              </a:rPr>
              <a:t>বারাকপুর,বাগেরহাট</a:t>
            </a:r>
            <a:r>
              <a:rPr lang="en-US" dirty="0">
                <a:latin typeface="NikoshBAN"/>
              </a:rPr>
              <a:t>।</a:t>
            </a:r>
          </a:p>
          <a:p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30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094" y="1172417"/>
            <a:ext cx="758536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 err="1"/>
              <a:t>আজকের</a:t>
            </a:r>
            <a:r>
              <a:rPr lang="en-US" sz="8625" dirty="0"/>
              <a:t> </a:t>
            </a:r>
            <a:r>
              <a:rPr lang="en-US" sz="8625" dirty="0" err="1"/>
              <a:t>পাঠ</a:t>
            </a:r>
            <a:endParaRPr lang="en-US" sz="8625" dirty="0"/>
          </a:p>
        </p:txBody>
      </p:sp>
      <p:sp>
        <p:nvSpPr>
          <p:cNvPr id="3" name="TextBox 2"/>
          <p:cNvSpPr txBox="1"/>
          <p:nvPr/>
        </p:nvSpPr>
        <p:spPr>
          <a:xfrm>
            <a:off x="1423555" y="4481094"/>
            <a:ext cx="63800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/>
              <a:t>প্রাচীন</a:t>
            </a:r>
            <a:r>
              <a:rPr lang="en-US" sz="4050" dirty="0"/>
              <a:t> </a:t>
            </a:r>
            <a:r>
              <a:rPr lang="en-US" sz="4050" dirty="0" err="1"/>
              <a:t>বিশ্বসভ্যতা</a:t>
            </a:r>
            <a:r>
              <a:rPr lang="en-US" sz="4050" dirty="0"/>
              <a:t> (</a:t>
            </a:r>
            <a:r>
              <a:rPr lang="en-US" sz="4050" dirty="0" err="1"/>
              <a:t>পারসীয়</a:t>
            </a:r>
            <a:r>
              <a:rPr lang="en-US" sz="4050" dirty="0"/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7521"/>
            <a:ext cx="1607344" cy="160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054328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9 -0.2081 L -0.04289 -0.20787 C -0.04445 -0.21365 -0.04705 -0.21828 -0.0474 -0.2243 C -0.04757 -0.22638 -0.04514 -0.22592 -0.0441 -0.22638 C -0.04184 -0.22731 -0.03941 -0.22777 -0.03733 -0.22847 C -0.03525 -0.22777 -0.03334 -0.22754 -0.0316 -0.22638 C -0.03021 -0.22546 -0.02934 -0.22337 -0.02813 -0.22245 C -0.02709 -0.22129 -0.02587 -0.22106 -0.02483 -0.22037 C -0.02396 -0.21828 -0.02275 -0.21666 -0.0224 -0.21435 C -0.02066 -0.20324 -0.02101 -0.17986 -0.0224 -0.17175 C -0.02292 -0.16898 -0.02535 -0.16921 -0.02691 -0.16782 C -0.03056 -0.15833 -0.02795 -0.1625 -0.03611 -0.15763 L -0.03941 -0.15578 L -0.04289 -0.1537 C -0.04775 -0.15439 -0.05278 -0.15416 -0.05764 -0.15578 C -0.05903 -0.15625 -0.05973 -0.15856 -0.06111 -0.15972 C -0.06216 -0.16064 -0.06337 -0.16111 -0.06441 -0.1618 C -0.06528 -0.16388 -0.06615 -0.16574 -0.06667 -0.16782 C -0.0691 -0.17638 -0.06632 -0.17175 -0.07014 -0.17986 C -0.07153 -0.18287 -0.07292 -0.18587 -0.07483 -0.18796 C -0.07587 -0.18935 -0.07709 -0.19027 -0.07813 -0.19212 C -0.07934 -0.19444 -0.08039 -0.19745 -0.0816 -0.20023 C -0.08195 -0.20208 -0.08212 -0.20439 -0.08264 -0.20625 C -0.08525 -0.21388 -0.08889 -0.20763 -0.08733 -0.2243 C -0.08698 -0.22638 -0.0849 -0.22291 -0.08368 -0.22245 L -0.0816 -0.21018 C -0.08108 -0.2081 -0.08056 -0.20625 -0.08039 -0.20416 C -0.07986 -0.20138 -0.07986 -0.19861 -0.07917 -0.19606 C -0.0783 -0.19351 -0.07691 -0.19236 -0.07587 -0.19004 C -0.06858 -0.17361 -0.07448 -0.18171 -0.06789 -0.17384 C -0.0658 -0.16805 -0.06216 -0.15763 -0.05868 -0.15578 L -0.05191 -0.15162 C -0.04358 -0.15231 -0.03525 -0.15208 -0.02691 -0.1537 C -0.02535 -0.15393 -0.02396 -0.15648 -0.0224 -0.15763 C -0.02136 -0.15856 -0.02014 -0.15902 -0.0191 -0.15972 C -0.01789 -0.1618 -0.01719 -0.16574 -0.01563 -0.16574 C -0.01441 -0.16574 -0.01511 -0.16157 -0.01441 -0.15972 C -0.0125 -0.1537 -0.01025 -0.15046 -0.00764 -0.1456 C -0.00729 -0.14351 -0.00712 -0.14143 -0.0066 -0.13958 C -0.00434 -0.13194 -0.00382 -0.13402 -0.00087 -0.12754 C 3.33333E-6 -0.12546 0.00069 -0.12337 0.00139 -0.12129 C 0.00104 -0.16643 0.00191 -0.21157 0.00017 -0.25671 C 0.00017 -0.25879 -0.00191 -0.25856 -0.00313 -0.25879 C -0.01059 -0.25995 -0.01823 -0.25995 -0.02587 -0.26064 C -0.02848 -0.26134 -0.03108 -0.26226 -0.03368 -0.26273 C -0.04323 -0.26435 -0.07153 -0.2662 -0.06233 -0.26666 C -0.04028 -0.26805 -0.01823 -0.2655 0.00382 -0.26481 C 0.0059 -0.26412 0.00816 -0.26319 0.01059 -0.26273 C 0.01354 -0.26203 0.01666 -0.26203 0.01961 -0.26064 C 0.0217 -0.25995 0.02343 -0.2581 0.02517 -0.25671 L 0.0276 -0.24444 C 0.02795 -0.24259 0.02847 -0.2405 0.02882 -0.23842 C 0.03385 -0.20254 0.02882 -0.23958 0.03211 -0.21018 C 0.03246 -0.2074 0.03298 -0.20486 0.03316 -0.20208 C 0.03368 -0.19884 0.03402 -0.19537 0.03437 -0.19212 C 0.03472 -0.17384 0.03559 -0.15578 0.03559 -0.1375 C 0.03559 -0.13541 0.03507 -0.12962 0.03437 -0.13148 C 0.03316 -0.13495 0.03368 -0.13958 0.03316 -0.14351 C 0.03368 -0.17314 0.03368 -0.20277 0.03437 -0.2324 C 0.03455 -0.2368 0.03593 -0.24722 0.03767 -0.25069 C 0.03871 -0.25208 0.0401 -0.25185 0.04132 -0.25254 L 0.05017 -0.25069 C 0.0526 -0.25 0.05486 -0.24907 0.05711 -0.24861 C 0.06319 -0.24722 0.06927 -0.24606 0.07517 -0.24444 L 0.08316 -0.24259 C 0.09149 -0.24328 0.1 -0.24328 0.10816 -0.24444 C 0.10955 -0.24467 0.11111 -0.24467 0.11163 -0.24652 C 0.11215 -0.24837 0.11093 -0.25069 0.11059 -0.25254 C 0.10729 -0.25069 0.10573 -0.25069 0.10382 -0.24444 C 0.10295 -0.24212 0.1033 -0.23888 0.1026 -0.23657 C 0.10139 -0.23217 0.09809 -0.2243 0.09809 -0.22407 C 0.09652 -0.21018 0.09461 -0.2 0.09913 -0.18402 C 0.1 -0.18101 0.10295 -0.18518 0.10486 -0.18587 C 0.11892 -0.19212 0.09288 -0.18263 0.11389 -0.19004 C 0.11562 -0.19212 0.1184 -0.19606 0.12066 -0.19606 C 0.12205 -0.19606 0.12309 -0.19467 0.12413 -0.19398 C 0.12465 -0.19212 0.12465 -0.18981 0.12517 -0.18796 C 0.12586 -0.18634 0.12743 -0.18587 0.1276 -0.18402 C 0.1276 -0.18032 0.13246 -0.12916 0.11961 -0.12337 L 0.1151 -0.12129 C 0.11215 -0.12199 0.10902 -0.12245 0.1059 -0.12337 C 0.10486 -0.12384 0.10382 -0.12476 0.1026 -0.12546 C 0.10104 -0.12615 0.09965 -0.12685 0.09809 -0.12754 C 0.08958 -0.1375 0.1 -0.12453 0.09132 -0.1375 C 0.09027 -0.13912 0.08889 -0.14027 0.08767 -0.14166 C 0.08142 -0.15879 0.09184 -0.13217 0.07882 -0.15578 C 0.07222 -0.16759 0.07517 -0.16319 0.06961 -0.1699 C 0.06892 -0.17175 0.06788 -0.17361 0.06736 -0.17592 C 0.06649 -0.17986 0.06649 -0.18472 0.0651 -0.18796 C 0.06389 -0.19074 0.06267 -0.19305 0.06163 -0.19606 C 0.05972 -0.20231 0.0592 -0.20763 0.05816 -0.21435 C 0.05868 -0.21828 0.05868 -0.22245 0.05937 -0.22638 C 0.05989 -0.22939 0.06389 -0.23726 0.0651 -0.23842 C 0.06649 -0.23981 0.06805 -0.23981 0.06961 -0.2405 L 0.07639 -0.24861 C 0.0776 -0.25 0.07847 -0.25231 0.07986 -0.25254 L 0.10486 -0.25879 C 0.10972 -0.2574 0.11527 -0.25856 0.11961 -0.25462 C 0.12135 -0.253 0.12031 -0.24791 0.12066 -0.24444 C 0.12152 -0.23981 0.12343 -0.22893 0.12517 -0.2243 C 0.12639 -0.22199 0.12743 -0.2199 0.12882 -0.21828 C 0.12968 -0.21712 0.1309 -0.21666 0.13211 -0.2162 C 0.13663 -0.21527 0.14132 -0.21504 0.14566 -0.21435 C 0.14548 -0.19675 0.14531 -0.17916 0.14461 -0.1618 C 0.14444 -0.15833 0.1434 -0.15509 0.1434 -0.15162 C 0.1434 -0.13032 0.14271 -0.13449 0.14687 -0.12337 C 0.14722 -0.12013 0.14757 -0.11666 0.14809 -0.11319 C 0.14913 -0.10509 0.15069 -0.09884 0.1526 -0.09097 C 0.15225 -0.10324 0.15225 -0.11527 0.15139 -0.12754 C 0.15104 -0.13449 0.1493 -0.14259 0.14809 -0.14953 C 0.14843 -0.16504 0.14861 -0.18055 0.14913 -0.19606 C 0.1493 -0.2 0.15243 -0.21087 0.14913 -0.21435 C 0.14618 -0.21736 0.14236 -0.2155 0.13889 -0.2162 C 0.13628 -0.21689 0.13368 -0.21759 0.1309 -0.21828 C 0.13021 -0.22037 0.12951 -0.22245 0.12882 -0.2243 C 0.1276 -0.22708 0.12586 -0.22916 0.12517 -0.2324 C 0.12396 -0.23888 0.12517 -0.24699 0.12309 -0.25254 C 0.12222 -0.25462 0.11944 -0.25856 0.12066 -0.25879 C 0.14461 -0.26018 0.1684 -0.2574 0.19236 -0.25671 C 0.19132 -0.25601 0.18993 -0.25625 0.18889 -0.25462 C 0.18524 -0.24814 0.18455 -0.24189 0.18211 -0.23449 C 0.18142 -0.2324 0.18055 -0.23032 0.17986 -0.22847 C 0.17795 -0.20694 0.1776 -0.20694 0.1776 -0.17592 C 0.1776 -0.16319 0.17743 -0.15 0.17882 -0.1375 C 0.17916 -0.1331 0.1842 -0.12291 0.18663 -0.11944 C 0.18767 -0.11782 0.18889 -0.11666 0.1901 -0.11527 C 0.19236 -0.11597 0.19479 -0.11597 0.19687 -0.11736 C 0.19791 -0.11805 0.19843 -0.1199 0.19913 -0.12129 C 0.20034 -0.12407 0.20139 -0.12685 0.2026 -0.12939 C 0.20139 -0.13009 0.2 -0.12986 0.19913 -0.13148 C 0.19635 -0.13634 0.19652 -0.14583 0.19566 -0.15162 C 0.19548 -0.1537 0.19496 -0.15555 0.19461 -0.15763 C 0.19392 -0.16226 0.19357 -0.16921 0.19236 -0.17384 C 0.19184 -0.17615 0.19097 -0.178 0.1901 -0.17986 C 0.18819 -0.19097 0.18663 -0.19837 0.18663 -0.21018 C 0.18663 -0.22037 0.18715 -0.23055 0.18767 -0.2405 C 0.18802 -0.24398 0.18836 -0.24722 0.18889 -0.25069 C 0.18923 -0.25277 0.18889 -0.25625 0.1901 -0.25671 C 0.19913 -0.25925 0.20816 -0.2581 0.21736 -0.25879 C 0.21892 -0.25925 0.22048 -0.25972 0.22187 -0.26064 C 0.22309 -0.26157 0.22413 -0.26365 0.22517 -0.26481 C 0.22639 -0.26574 0.2276 -0.2662 0.22864 -0.26666 C 0.24392 -0.2662 0.2592 -0.26944 0.27413 -0.26481 C 0.275 -0.26458 0.27274 -0.2493 0.27187 -0.24652 C 0.26944 -0.23819 0.26788 -0.23842 0.26267 -0.2324 C 0.25833 -0.22731 0.26059 -0.22916 0.2559 -0.22638 C 0.25486 -0.2243 0.25399 -0.22199 0.2526 -0.22037 C 0.25121 -0.21851 0.24948 -0.21782 0.24809 -0.2162 C 0.24687 -0.21504 0.24566 -0.21365 0.24461 -0.21226 C 0.24045 -0.20115 0.24461 -0.21064 0.23889 -0.20208 C 0.23767 -0.20023 0.23698 -0.19745 0.23559 -0.19606 C 0.2342 -0.19467 0.23264 -0.19467 0.2309 -0.19398 C 0.22725 -0.18425 0.22743 -0.18726 0.22986 -0.1699 C 0.23021 -0.16759 0.2309 -0.16504 0.23211 -0.16388 C 0.23559 -0.15972 0.24184 -0.15902 0.24566 -0.15763 C 0.25486 -0.15462 0.24566 -0.15671 0.25711 -0.15162 C 0.26267 -0.14907 0.26024 -0.15046 0.2651 -0.14768 C 0.26614 -0.1456 0.26736 -0.14375 0.2684 -0.14166 C 0.26944 -0.13981 0.26944 -0.13541 0.27066 -0.13541 C 0.27222 -0.13541 0.27222 -0.13958 0.27309 -0.14166 C 0.27343 -0.15092 0.27361 -0.16041 0.27413 -0.1699 C 0.27465 -0.18101 0.27534 -0.1875 0.27639 -0.19814 C 0.27691 -0.20949 0.27586 -0.22129 0.2776 -0.2324 C 0.27795 -0.23472 0.27986 -0.22986 0.2809 -0.22847 C 0.28264 -0.22638 0.2842 -0.22453 0.28559 -0.22245 C 0.29062 -0.21458 0.28732 -0.21875 0.29114 -0.21018 C 0.29184 -0.20879 0.29288 -0.20763 0.2934 -0.20625 C 0.29583 -0.20115 0.29722 -0.19722 0.29913 -0.19212 C 0.30295 -0.17222 0.30173 -0.18425 0.30017 -0.15578 C 0.29913 -0.15694 0.29774 -0.15763 0.29687 -0.15972 C 0.296 -0.16203 0.29635 -0.16527 0.29566 -0.16782 C 0.29514 -0.17013 0.29427 -0.17175 0.2934 -0.17384 C 0.29236 -0.18217 0.29184 -0.19097 0.28889 -0.19814 C 0.28715 -0.20231 0.28507 -0.20601 0.28316 -0.21018 C 0.28177 -0.21365 0.27847 -0.22361 0.2776 -0.22638 C 0.27361 -0.2537 0.27934 -0.21736 0.27413 -0.2405 C 0.27309 -0.24513 0.27274 -0.25 0.27187 -0.25462 C 0.27152 -0.25671 0.27118 -0.25879 0.27066 -0.26064 C 0.25764 -0.25995 0.24427 -0.26041 0.2309 -0.25879 C 0.22864 -0.25833 0.23559 -0.2574 0.23767 -0.25671 C 0.24149 -0.25532 0.24531 -0.25393 0.24913 -0.25254 C 0.2559 -0.25324 0.26267 -0.25347 0.26961 -0.25462 C 0.27118 -0.25486 0.27274 -0.25601 0.27413 -0.25671 C 0.2776 -0.25833 0.27934 -0.26041 0.28316 -0.26064 C 0.3033 -0.26203 0.32326 -0.26203 0.3434 -0.26273 C 0.35659 -0.26203 0.37014 -0.26319 0.38316 -0.26064 C 0.38437 -0.26041 0.38489 -0.25648 0.38437 -0.25462 C 0.38316 -0.25046 0.3809 -0.24722 0.37864 -0.24444 C 0.3776 -0.24328 0.37656 -0.24166 0.37517 -0.2405 C 0.37014 -0.23587 0.37326 -0.24166 0.3684 -0.23449 C 0.36718 -0.23263 0.36632 -0.23032 0.3651 -0.22847 C 0.36215 -0.22407 0.36163 -0.2243 0.35798 -0.22245 C 0.35017 -0.20833 0.3592 -0.22199 0.35139 -0.21435 C 0.34965 -0.2125 0.34861 -0.20995 0.34687 -0.2081 C 0.34566 -0.20717 0.34427 -0.20717 0.3434 -0.20625 C 0.33732 -0.20023 0.33732 -0.1993 0.33316 -0.19212 C 0.33368 -0.19004 0.33368 -0.18773 0.33437 -0.18587 C 0.33524 -0.18402 0.33663 -0.18356 0.33767 -0.18194 C 0.3434 -0.17361 0.33871 -0.17731 0.34461 -0.17384 C 0.34566 -0.17245 0.34705 -0.17152 0.34809 -0.1699 C 0.35034 -0.16597 0.35208 -0.16064 0.35486 -0.15763 C 0.35659 -0.15578 0.35868 -0.15393 0.36059 -0.15162 C 0.36215 -0.14976 0.36371 -0.14768 0.3651 -0.1456 C 0.36597 -0.14444 0.36649 -0.14259 0.36736 -0.14166 C 0.3684 -0.1405 0.36961 -0.14027 0.37066 -0.13958 C 0.3717 -0.1375 0.37326 -0.13587 0.37396 -0.13356 C 0.37482 -0.13171 0.37517 -0.12523 0.37517 -0.12754 C 0.37517 -0.14097 0.37448 -0.15439 0.37396 -0.16782 C 0.37378 -0.20069 0.3743 -0.23379 0.37309 -0.26666 C 0.37274 -0.27222 0.37118 -0.25601 0.37066 -0.25069 C 0.37014 -0.24328 0.37014 -0.23587 0.36961 -0.22847 C 0.36944 -0.2243 0.36892 -0.22037 0.3684 -0.2162 C 0.36736 -0.20694 0.36736 -0.20671 0.36614 -0.19814 C 0.36597 -0.17453 0.36666 -0.15069 0.3651 -0.12754 C 0.36493 -0.12453 0.36215 -0.12337 0.36059 -0.12337 C 0.35798 -0.12337 0.35573 -0.12615 0.35364 -0.12754 C 0.34774 -0.13101 0.35139 -0.12916 0.34236 -0.13148 C 0.34114 -0.13356 0.34045 -0.1375 0.33889 -0.1375 C 0.3375 -0.1375 0.33611 -0.13356 0.33663 -0.13148 C 0.33698 -0.12962 0.33889 -0.13287 0.3401 -0.13356 C 0.34045 -0.13541 0.34062 -0.13773 0.34114 -0.13958 C 0.34184 -0.1412 0.34236 -0.14328 0.3434 -0.14351 C 0.34427 -0.14398 0.35017 -0.14027 0.35139 -0.13958 C 0.36059 -0.14027 0.36961 -0.13981 0.37864 -0.14166 C 0.38003 -0.14189 0.38142 -0.14351 0.38211 -0.1456 C 0.38402 -0.15046 0.38663 -0.1618 0.38663 -0.16157 C 0.38698 -0.16574 0.38715 -0.1699 0.38767 -0.17384 C 0.38802 -0.17592 0.38871 -0.17777 0.38889 -0.17986 C 0.38941 -0.18333 0.38975 -0.18657 0.3901 -0.19004 C 0.39045 -0.20208 0.38993 -0.21458 0.39114 -0.22638 C 0.39132 -0.22847 0.3934 -0.228 0.39461 -0.22847 C 0.40399 -0.23148 0.40208 -0.22916 0.41059 -0.2324 C 0.41163 -0.23287 0.41267 -0.23379 0.41371 -0.23449 C 0.421 -0.23379 0.42847 -0.23425 0.43559 -0.2324 C 0.43663 -0.23217 0.4368 -0.22939 0.43767 -0.22847 C 0.43889 -0.22731 0.4401 -0.22708 0.44114 -0.22638 C 0.44236 -0.2243 0.4434 -0.22222 0.44461 -0.22037 C 0.44566 -0.21875 0.44705 -0.21805 0.44809 -0.2162 C 0.44843 -0.21527 0.45295 -0.20439 0.45364 -0.20208 C 0.45416 -0.20023 0.45399 -0.19768 0.45486 -0.19606 C 0.45573 -0.19421 0.45711 -0.19328 0.45816 -0.19212 C 0.46302 -0.20625 0.45972 -0.2 0.4684 -0.21018 L 0.47187 -0.21435 C 0.47309 -0.21759 0.47586 -0.22638 0.47864 -0.22638 C 0.48003 -0.22638 0.48021 -0.22245 0.4809 -0.22037 C 0.48055 -0.21828 0.48038 -0.2162 0.47986 -0.21435 C 0.47795 -0.20833 0.47413 -0.2081 0.47066 -0.20625 L 0.46736 -0.20416 L 0.46389 -0.20208 L 0.46059 -0.20023 C 0.45781 -0.19699 0.45399 -0.1905 0.45017 -0.19814 C 0.44843 -0.20162 0.45034 -0.2081 0.44913 -0.21226 C 0.44843 -0.21365 0.44253 -0.21782 0.44114 -0.21828 C 0.43611 -0.2199 0.43142 -0.22106 0.42639 -0.22245 C 0.42691 -0.22777 0.42725 -0.23773 0.42968 -0.24259 C 0.43073 -0.24398 0.43211 -0.24351 0.43316 -0.24444 C 0.43455 -0.2456 0.43541 -0.24768 0.43663 -0.24861 C 0.44027 -0.25138 0.44427 -0.253 0.44809 -0.25462 C 0.45555 -0.25393 0.46302 -0.2537 0.47066 -0.25254 C 0.47222 -0.25231 0.47396 -0.25231 0.47517 -0.25069 C 0.47899 -0.24583 0.48264 -0.23726 0.48559 -0.23032 C 0.48628 -0.22847 0.48715 -0.22638 0.48767 -0.2243 C 0.48871 -0.22175 0.48941 -0.21898 0.4901 -0.2162 C 0.49097 -0.21226 0.49236 -0.20416 0.49236 -0.20393 C 0.49271 -0.19953 0.49288 -0.19467 0.4934 -0.19004 C 0.49427 -0.18379 0.49687 -0.17175 0.49687 -0.17152 C 0.49809 -0.15856 0.49982 -0.14513 0.49687 -0.13148 C 0.49566 -0.12592 0.49618 -0.14351 0.49566 -0.14953 C 0.49548 -0.15509 0.49496 -0.16041 0.49461 -0.16574 C 0.4934 -0.21111 0.49271 -0.21203 0.49461 -0.25462 C 0.49514 -0.26643 0.49444 -0.26388 0.49913 -0.26666 C 0.5026 -0.2662 0.5059 -0.26597 0.50937 -0.26481 C 0.51128 -0.26388 0.51319 -0.2625 0.5151 -0.26064 C 0.51597 -0.25972 0.51632 -0.2574 0.51736 -0.25671 C 0.51909 -0.25532 0.52118 -0.25532 0.52309 -0.25462 C 0.52343 -0.25254 0.52361 -0.25046 0.52413 -0.24861 C 0.52482 -0.24583 0.52621 -0.24351 0.52639 -0.2405 C 0.52743 -0.23078 0.52916 -0.1956 0.52986 -0.18194 C 0.53021 -0.20486 0.53038 -0.22777 0.5309 -0.25069 C 0.5309 -0.25092 0.53229 -0.26481 0.53316 -0.26666 C 0.5342 -0.26875 0.53559 -0.26944 0.53663 -0.27083 C 0.56198 -0.26435 0.52239 -0.27476 0.5559 -0.26481 C 0.56111 -0.26319 0.56649 -0.26087 0.57187 -0.26064 L 0.61267 -0.25879 C 0.61093 -0.2581 0.60902 -0.2574 0.60694 -0.25671 C 0.6059 -0.25625 0.60486 -0.25486 0.60364 -0.25462 C 0.59722 -0.25347 0.5908 -0.25324 0.58437 -0.25254 C 0.58541 -0.22222 0.58628 -0.22222 0.58437 -0.19606 C 0.58437 -0.1956 0.58264 -0.1831 0.58194 -0.18194 C 0.58125 -0.18009 0.57968 -0.17939 0.57864 -0.178 C 0.57743 -0.17615 0.57639 -0.17361 0.57517 -0.17175 C 0.57361 -0.16944 0.56493 -0.15833 0.56389 -0.15763 L 0.56059 -0.15578 C 0.56024 -0.1537 0.55937 -0.15185 0.55937 -0.14953 C 0.55937 -0.14351 0.56093 -0.14351 0.56267 -0.13958 C 0.56441 -0.13564 0.56493 -0.13217 0.56736 -0.12939 C 0.56875 -0.12777 0.57048 -0.12685 0.57187 -0.12546 C 0.57309 -0.1243 0.57413 -0.12268 0.57517 -0.12129 C 0.5809 -0.12199 0.58663 -0.12222 0.59236 -0.12337 C 0.5934 -0.12361 0.59461 -0.1243 0.59566 -0.12546 C 0.59739 -0.12708 0.59861 -0.12939 0.60017 -0.13148 C 0.60191 -0.13541 0.60399 -0.13888 0.60486 -0.14351 C 0.6059 -0.15 0.60764 -0.15717 0.60816 -0.16388 C 0.60868 -0.16851 0.60902 -0.17314 0.60937 -0.178 C 0.60902 -0.18263 0.60868 -0.18726 0.60816 -0.19212 C 0.60764 -0.19791 0.60625 -0.20046 0.60486 -0.20625 C 0.60434 -0.2081 0.60416 -0.21041 0.60364 -0.21226 C 0.60312 -0.21435 0.60208 -0.2162 0.60139 -0.21828 C 0.59444 -0.24004 0.60573 -0.20879 0.59444 -0.23842 C 0.59392 -0.2405 0.59323 -0.24282 0.59236 -0.24444 C 0.59149 -0.24583 0.5908 -0.24699 0.5901 -0.24861 C 0.58836 -0.25254 0.58698 -0.25671 0.58559 -0.26064 C 0.58472 -0.26273 0.5842 -0.26504 0.58316 -0.26666 L 0.5776 -0.27685 L 0.57517 -0.28888 C 0.57482 -0.29097 0.57448 -0.29305 0.57413 -0.29513 L 0.57309 -0.303 C 0.57343 -0.30648 0.57239 -0.31157 0.57413 -0.31319 C 0.5783 -0.31712 0.58767 -0.31712 0.58767 -0.31689 L 0.7151 -0.23032 L 0.71059 -0.23032 L 0.67309 -0.1435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4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de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5 -0.2507 L -0.12045 -0.25047 C -0.11706 -0.24861 -0.11315 -0.24861 -0.11029 -0.24468 C -0.10235 -0.23334 -0.11745 -0.23172 -0.10352 -0.23658 C -0.09623 -0.24514 -0.09857 -0.24121 -0.09558 -0.24676 L -0.11146 -0.24861 C -0.10443 -0.26111 -0.10599 -0.26621 -0.09779 -0.26088 C -0.09649 -0.25996 -0.09558 -0.2581 -0.0944 -0.25672 C -0.09154 -0.24144 -0.09532 -0.26019 -0.09102 -0.24468 C -0.0862 -0.22801 -0.09401 -0.24977 -0.0875 -0.23241 C -0.08542 -0.22084 -0.08282 -0.20949 -0.0875 -0.19607 C -0.08907 -0.19213 -0.0944 -0.20417 -0.0944 -0.20394 L -0.10118 -0.20023 L -0.10456 -0.19815 C -0.10808 -0.19885 -0.11146 -0.20023 -0.11485 -0.20023 C -0.11602 -0.20023 -0.11263 -0.19885 -0.11146 -0.19815 C -0.1099 -0.19746 -0.10834 -0.19676 -0.1069 -0.19607 C -0.10235 -0.19676 -0.09779 -0.19676 -0.09323 -0.19815 C -0.09128 -0.19885 -0.08841 -0.19908 -0.0875 -0.20232 C -0.08581 -0.20834 -0.08698 -0.21574 -0.08646 -0.22246 C -0.08477 -0.24491 -0.08594 -0.2213 -0.08412 -0.24051 C -0.0836 -0.24584 -0.08334 -0.25139 -0.08308 -0.25672 C -0.07956 -0.25602 -0.07487 -0.25949 -0.07279 -0.25463 C -0.07006 -0.24838 -0.07227 -0.23843 -0.07162 -0.23056 C -0.07136 -0.22639 -0.07019 -0.22037 -0.0694 -0.21644 C -0.0698 -0.21088 -0.06836 -0.20394 -0.07058 -0.20023 C -0.07214 -0.19722 -0.07162 -0.20834 -0.07162 -0.21227 C -0.07162 -0.22385 -0.0711 -0.23519 -0.07058 -0.24676 C -0.07032 -0.25 -0.07045 -0.25394 -0.0694 -0.25672 C -0.06875 -0.25857 -0.06706 -0.2581 -0.06602 -0.2588 C -0.0625 -0.2581 -0.05834 -0.26088 -0.05573 -0.25672 C -0.05352 -0.25301 -0.05521 -0.24584 -0.05456 -0.24051 C -0.05443 -0.23843 -0.05391 -0.23658 -0.05352 -0.23449 C -0.05313 -0.2257 -0.05326 -0.2169 -0.05235 -0.20834 C -0.05209 -0.20648 -0.05118 -0.2044 -0.05 -0.20417 C -0.04701 -0.20371 -0.04401 -0.20556 -0.04102 -0.20625 C -0.04063 -0.20834 -0.03985 -0.21019 -0.03985 -0.21227 C -0.03985 -0.21713 -0.03985 -0.22222 -0.04102 -0.22639 C -0.04193 -0.23033 -0.04727 -0.23172 -0.04896 -0.23241 C -0.04974 -0.23449 -0.05052 -0.23635 -0.05118 -0.23866 C -0.05586 -0.25533 -0.04805 -0.23334 -0.05456 -0.2507 C -0.05495 -0.25347 -0.05508 -0.25625 -0.05573 -0.2588 C -0.05625 -0.26111 -0.05834 -0.2625 -0.05808 -0.26482 C -0.05769 -0.26713 -0.05573 -0.2676 -0.05456 -0.26875 L -0.0375 -0.2669 C -0.03334 -0.26621 -0.02891 -0.2676 -0.025 -0.26482 C -0.02344 -0.26366 -0.02357 -0.25949 -0.02279 -0.25672 C -0.02318 -0.26135 -0.02357 -0.26621 -0.02396 -0.27084 C -0.02422 -0.275 -0.02409 -0.2794 -0.025 -0.2831 C -0.02605 -0.28635 -0.02813 -0.28843 -0.02956 -0.29097 C -0.03073 -0.29306 -0.03151 -0.29653 -0.03308 -0.29722 C -0.03868 -0.29977 -0.03607 -0.29838 -0.04102 -0.30116 C -0.04271 -0.3007 -0.05052 -0.30023 -0.05352 -0.29722 C -0.05508 -0.29537 -0.05651 -0.29306 -0.05808 -0.29097 C -0.05769 -0.28565 -0.0586 -0.2794 -0.0569 -0.275 C -0.05547 -0.27153 -0.05248 -0.27153 -0.05 -0.27084 L -0.03412 -0.2669 C -0.03308 -0.26551 -0.03203 -0.26389 -0.03073 -0.26273 C -0.02852 -0.26111 -0.02396 -0.2588 -0.02396 -0.25857 C -0.01745 -0.25949 -0.01107 -0.25972 -0.00456 -0.26088 C -0.00274 -0.26111 -0.00091 -0.26273 0.00104 -0.26273 C 0.00677 -0.26273 0.0125 -0.26135 0.0181 -0.26088 C 0.01653 -0.19769 0.01914 -0.20185 0.01588 -0.22246 C 0.01549 -0.22454 0.01523 -0.22662 0.01471 -0.22847 C 0.01406 -0.23056 0.01328 -0.23264 0.0125 -0.23449 C 0.01172 -0.23611 0.01106 -0.23773 0.01015 -0.23866 C 0.00872 -0.23982 0.00716 -0.23982 0.0056 -0.24051 C 0.00416 -0.23982 0.00247 -0.23982 0.00104 -0.23866 C -0.00144 -0.23635 -0.00573 -0.23056 -0.00573 -0.23033 C -0.00651 -0.22454 -0.00795 -0.22014 -0.00573 -0.21435 C -0.00495 -0.21227 -0.00352 -0.21158 -0.00235 -0.21042 C 0.00104 -0.21088 0.00455 -0.21135 0.00794 -0.21227 C 0.01927 -0.21574 0.0108 -0.23542 0.01015 -0.2588 C 0.02148 -0.26273 0.02682 -0.26551 0.04192 -0.2588 C 0.04388 -0.25787 0.0427 -0.25209 0.0431 -0.24861 C 0.0427 -0.23797 0.04244 -0.22709 0.04192 -0.21644 C 0.04166 -0.21019 0.04375 -0.20162 0.04088 -0.19815 C 0.03854 -0.19537 0.03919 -0.20764 0.03854 -0.21227 C 0.03802 -0.21621 0.03789 -0.22037 0.03737 -0.22454 C 0.03711 -0.22709 0.03672 -0.22986 0.03632 -0.23241 C 0.03554 -0.24352 0.03294 -0.27338 0.03737 -0.28102 C 0.04153 -0.28797 0.04882 -0.28241 0.05442 -0.2831 C 0.06002 -0.28542 0.06276 -0.28704 0.06927 -0.28704 C 0.07187 -0.28704 0.07461 -0.28565 0.07721 -0.28496 C 0.07838 -0.28357 0.07994 -0.2831 0.0806 -0.28102 C 0.0819 -0.27732 0.08294 -0.26875 0.08294 -0.26852 C 0.08177 -0.2676 0.08073 -0.26551 0.07942 -0.26482 C 0.07343 -0.26135 0.06731 -0.26435 0.07942 -0.26088 C 0.07864 -0.25648 0.07812 -0.25185 0.07604 -0.24861 C 0.07122 -0.24121 0.07057 -0.24144 0.06588 -0.23866 C 0.06471 -0.23658 0.0638 -0.23403 0.06237 -0.23241 C 0.06145 -0.23125 0.05976 -0.23218 0.05898 -0.23056 C 0.05807 -0.22824 0.0582 -0.225 0.05794 -0.22246 C 0.06211 -0.21783 0.0664 -0.21366 0.07044 -0.20834 C 0.07252 -0.20533 0.07604 -0.19815 0.07604 -0.19792 C 0.07825 -0.20996 0.07708 -0.20047 0.07604 -0.22037 C 0.07552 -0.23056 0.07526 -0.24051 0.07487 -0.2507 C 0.0763 -0.27732 0.072 -0.27523 0.08632 -0.27084 C 0.0875 -0.2706 0.08854 -0.26945 0.08971 -0.26875 L 0.09544 -0.2588 L 0.09882 -0.25278 C 0.10039 -0.24422 0.10182 -0.23935 0.09882 -0.22847 C 0.0983 -0.22662 0.09648 -0.22986 0.09544 -0.23056 C 0.09257 -0.23797 0.08867 -0.2456 0.09427 -0.25672 C 0.09596 -0.26042 0.09961 -0.25533 0.10221 -0.25463 C 0.1052 -0.24676 0.10755 -0.24352 0.10338 -0.23056 C 0.1026 -0.22847 0.10104 -0.2331 0.09987 -0.23449 C 0.10052 -0.25162 0.09531 -0.26875 0.1056 -0.26875 C 0.10716 -0.26875 0.10859 -0.2676 0.11015 -0.2669 C 0.11406 -0.25972 0.11211 -0.26459 0.11471 -0.2507 L 0.11588 -0.24468 C 0.11627 -0.2426 0.11679 -0.24074 0.11692 -0.23866 C 0.1177 -0.23172 0.11823 -0.22709 0.11927 -0.22037 C 0.11953 -0.21829 0.12005 -0.21644 0.12044 -0.21435 C 0.12005 -0.20556 0.12213 -0.19514 0.11927 -0.1882 C 0.1177 -0.18403 0.11692 -0.19746 0.11471 -0.20023 L 0.11132 -0.20417 C 0.11093 -0.20625 0.1108 -0.20857 0.11015 -0.21042 C 0.10924 -0.21273 0.10677 -0.21343 0.10677 -0.21644 C 0.10677 -0.21852 0.10898 -0.21783 0.11015 -0.21829 C 0.11237 -0.21922 0.11471 -0.21968 0.11692 -0.22037 C 0.11731 -0.22315 0.11784 -0.2257 0.1181 -0.22847 C 0.12018 -0.24537 0.12018 -0.2463 0.12148 -0.26088 C 0.12877 -0.26019 0.13776 -0.26736 0.1431 -0.2588 C 0.14739 -0.25209 0.14257 -0.23843 0.14192 -0.22847 C 0.14179 -0.22639 0.14153 -0.22408 0.14088 -0.22246 C 0.13997 -0.2206 0.13854 -0.21968 0.13737 -0.21829 C 0.13554 -0.22338 0.13398 -0.22593 0.13398 -0.23241 C 0.13398 -0.23472 0.13476 -0.23658 0.13515 -0.23866 C 0.13593 -0.23704 0.13958 -0.2301 0.14088 -0.23056 C 0.14244 -0.23102 0.14388 -0.24074 0.14427 -0.2426 C 0.1457 -0.2419 0.14752 -0.24213 0.14882 -0.24051 C 0.14987 -0.23935 0.15039 -0.23658 0.15104 -0.23449 C 0.15377 -0.22616 0.15377 -0.22431 0.1556 -0.21435 L 0.15677 -0.20834 L 0.15781 -0.20232 C 0.1582 -0.20834 0.15846 -0.21435 0.15898 -0.22037 C 0.15924 -0.22246 0.16015 -0.22431 0.16015 -0.22639 C 0.16015 -0.23935 0.15781 -0.25209 0.15898 -0.26482 C 0.15924 -0.2676 0.16198 -0.2632 0.16354 -0.26273 C 0.16614 -0.26204 0.16888 -0.26111 0.17148 -0.26088 C 0.18554 -0.25972 0.19948 -0.25972 0.21354 -0.2588 C 0.2207 -0.25834 0.22786 -0.25741 0.23515 -0.25672 C 0.23346 -0.25602 0.23216 -0.25533 0.2306 -0.25463 C 0.21757 -0.24954 0.23151 -0.25556 0.22031 -0.2507 C 0.21875 -0.24931 0.21744 -0.24792 0.21588 -0.24676 C 0.20612 -0.23935 0.18802 -0.24306 0.18281 -0.2426 C 0.18177 -0.2419 0.17994 -0.2426 0.17942 -0.24051 C 0.1789 -0.23866 0.17994 -0.23635 0.1806 -0.23449 C 0.18333 -0.22732 0.18424 -0.22847 0.18854 -0.22639 C 0.19192 -0.22709 0.19544 -0.22755 0.19882 -0.22847 C 0.20312 -0.22986 0.20169 -0.23102 0.2056 -0.23449 C 0.20664 -0.23542 0.20781 -0.23588 0.20898 -0.23658 C 0.20976 -0.23449 0.21132 -0.23287 0.21132 -0.23056 C 0.21132 -0.22408 0.20989 -0.21204 0.20677 -0.20625 C 0.20573 -0.20463 0.20455 -0.20324 0.20338 -0.20232 C 0.20221 -0.20139 0.20104 -0.20093 0.19987 -0.20023 C 0.19843 -0.20093 0.19674 -0.20093 0.19531 -0.20232 C 0.19114 -0.20602 0.19088 -0.2081 0.18854 -0.21435 C 0.1858 -0.22871 0.18763 -0.22292 0.18398 -0.23241 C 0.18359 -0.23519 0.18268 -0.23773 0.18281 -0.24051 C 0.18307 -0.24306 0.18411 -0.24514 0.18515 -0.24676 C 0.18645 -0.24861 0.18815 -0.24954 0.18971 -0.2507 C 0.19531 -0.2551 0.19974 -0.25347 0.20677 -0.25463 C 0.21015 -0.25533 0.21354 -0.25602 0.21692 -0.25672 C 0.21875 -0.25787 0.22617 -0.2625 0.22721 -0.26088 C 0.22864 -0.25834 0.22552 -0.25417 0.22487 -0.2507 C 0.22487 -0.25047 0.222 -0.23565 0.22148 -0.23241 L 0.22031 -0.22639 C 0.22005 -0.21227 0.22096 -0.19792 0.21927 -0.18403 C 0.21862 -0.18079 0.21614 -0.18889 0.21588 -0.19213 C 0.21562 -0.19445 0.21731 -0.19607 0.2181 -0.19815 C 0.21849 -0.20278 0.21901 -0.21135 0.22031 -0.21644 C 0.22083 -0.21852 0.22187 -0.22037 0.22265 -0.22246 C 0.22304 -0.22917 0.22304 -0.23588 0.22382 -0.2426 C 0.225 -0.25417 0.22474 -0.25579 0.2306 -0.25672 C 0.23776 -0.25787 0.24505 -0.2581 0.25221 -0.2588 C 0.25338 -0.25949 0.25442 -0.26088 0.2556 -0.26088 C 0.26367 -0.26088 0.27057 -0.2588 0.27838 -0.25672 C 0.27174 -0.24908 0.27812 -0.25579 0.27148 -0.2507 C 0.26992 -0.24954 0.26849 -0.24815 0.26692 -0.24676 C 0.26575 -0.24537 0.26484 -0.24352 0.26354 -0.2426 C 0.26172 -0.24144 0.25976 -0.24121 0.25781 -0.24051 C 0.25677 -0.23935 0.25547 -0.23496 0.25442 -0.23658 C 0.25351 -0.2382 0.25573 -0.24121 0.25677 -0.2426 C 0.25768 -0.24398 0.25898 -0.24398 0.26015 -0.24468 C 0.26237 -0.24398 0.26484 -0.24445 0.26692 -0.2426 C 0.26797 -0.24167 0.27122 -0.2294 0.27148 -0.22847 C 0.27135 -0.22385 0.27278 -0.20278 0.2681 -0.19607 C 0.26718 -0.19491 0.26588 -0.19491 0.26471 -0.19422 C 0.26276 -0.19491 0.2608 -0.19491 0.25898 -0.19607 C 0.25651 -0.19792 0.2539 -0.20301 0.25221 -0.20625 C 0.24804 -0.22847 0.25468 -0.19491 0.24882 -0.21829 C 0.24778 -0.22222 0.24726 -0.22639 0.24648 -0.23056 L 0.24427 -0.2426 C 0.24388 -0.24468 0.24375 -0.24699 0.2431 -0.24861 L 0.24088 -0.25463 C 0.24049 -0.25741 0.23919 -0.26019 0.23971 -0.26273 C 0.24062 -0.26783 0.24909 -0.26875 0.24987 -0.26875 C 0.26172 -0.26829 0.27578 -0.2794 0.28515 -0.2669 C 0.29244 -0.25695 0.28672 -0.23449 0.28737 -0.21829 C 0.28893 -0.18218 0.29036 -0.17616 0.28737 -0.19213 C 0.28815 -0.20625 0.28802 -0.2206 0.28971 -0.23449 C 0.28997 -0.23681 0.29544 -0.24028 0.29648 -0.24051 C 0.30026 -0.24167 0.30403 -0.2419 0.30781 -0.2426 C 0.31054 -0.24306 0.31315 -0.24398 0.31575 -0.24468 C 0.3181 -0.24607 0.32343 -0.24468 0.32265 -0.24861 C 0.32226 -0.2507 0.32213 -0.25278 0.32148 -0.25463 C 0.32018 -0.25903 0.31692 -0.2669 0.31692 -0.26667 C 0.31614 -0.26273 0.31523 -0.2588 0.31471 -0.25463 C 0.31432 -0.25209 0.31393 -0.24931 0.31354 -0.24676 C 0.31289 -0.2426 0.31132 -0.23449 0.31132 -0.23426 C 0.31159 -0.22246 0.31185 -0.21019 0.31237 -0.19815 C 0.31263 -0.19422 0.31354 -0.18611 0.31354 -0.18588 C 0.31315 -0.19005 0.31289 -0.19422 0.31237 -0.19815 C 0.31211 -0.20023 0.31132 -0.20209 0.31132 -0.20417 C 0.31132 -0.21829 0.31106 -0.23264 0.31237 -0.24676 C 0.31263 -0.24908 0.31458 -0.24954 0.31575 -0.2507 C 0.31731 -0.25209 0.31888 -0.25347 0.32031 -0.25463 C 0.32148 -0.25417 0.32291 -0.25417 0.32382 -0.25278 C 0.32591 -0.24885 0.3263 -0.24144 0.32721 -0.23658 C 0.32786 -0.23241 0.32942 -0.22454 0.32942 -0.22431 C 0.33893 -0.22871 0.32994 -0.22269 0.33632 -0.23241 C 0.33828 -0.23565 0.3431 -0.24051 0.3431 -0.24028 C 0.34388 -0.2426 0.34427 -0.24514 0.34531 -0.24676 C 0.34635 -0.24792 0.34843 -0.24676 0.34882 -0.24861 C 0.35039 -0.25741 0.34713 -0.25949 0.34427 -0.26273 C 0.33932 -0.26204 0.33424 -0.26297 0.32942 -0.26088 C 0.32786 -0.26019 0.32695 -0.25718 0.32604 -0.25463 C 0.32539 -0.25301 0.32369 -0.24861 0.32487 -0.24861 C 0.3263 -0.24861 0.32604 -0.25324 0.32721 -0.25463 C 0.32877 -0.25695 0.33099 -0.25718 0.33281 -0.2588 C 0.33411 -0.25996 0.33515 -0.26158 0.33632 -0.26273 C 0.34257 -0.26181 0.34869 -0.26482 0.35325 -0.25672 C 0.35429 -0.2551 0.35507 -0.25301 0.3556 -0.2507 C 0.35651 -0.24676 0.35781 -0.23866 0.35781 -0.23843 C 0.35742 -0.22778 0.35898 -0.21621 0.35677 -0.20625 C 0.3552 -0.19931 0.3556 -0.22107 0.3556 -0.22847 C 0.3556 -0.23935 0.35416 -0.25093 0.35677 -0.26088 C 0.35781 -0.26505 0.36198 -0.26204 0.36471 -0.26273 C 0.36575 -0.26343 0.36705 -0.26597 0.3681 -0.26482 C 0.36953 -0.2632 0.37018 -0.25972 0.37031 -0.25672 C 0.37122 -0.24537 0.37109 -0.2338 0.37148 -0.22246 C 0.37109 -0.21227 0.37174 -0.20185 0.37031 -0.19213 C 0.36966 -0.1875 0.36953 -0.20162 0.36927 -0.20625 C 0.36784 -0.22523 0.36914 -0.2169 0.36692 -0.22847 C 0.36718 -0.2331 0.36562 -0.25417 0.37031 -0.26088 C 0.37135 -0.26204 0.37265 -0.26204 0.37382 -0.26273 L 0.41015 -0.26088 C 0.41093 -0.26065 0.40586 -0.24722 0.4056 -0.24676 C 0.4039 -0.24283 0.40221 -0.24121 0.39987 -0.23866 C 0.39414 -0.23218 0.39505 -0.23334 0.38971 -0.22847 C 0.3914 -0.21273 0.38893 -0.22246 0.39427 -0.21435 C 0.39622 -0.21111 0.39987 -0.20417 0.39987 -0.20394 C 0.40026 -0.20625 0.40104 -0.2081 0.40104 -0.21042 C 0.40104 -0.21968 0.40091 -0.22917 0.39987 -0.23866 C 0.39974 -0.24074 0.39922 -0.23449 0.39882 -0.23241 C 0.39804 -0.22986 0.39739 -0.22709 0.39648 -0.22454 C 0.39505 -0.22037 0.39349 -0.21644 0.39192 -0.21227 C 0.39114 -0.21042 0.39023 -0.20834 0.38971 -0.20625 C 0.38685 -0.19607 0.38828 -0.2007 0.38515 -0.19213 C 0.38554 -0.1956 0.3858 -0.19885 0.38632 -0.20232 C 0.38659 -0.20486 0.38632 -0.20834 0.38737 -0.21042 C 0.38854 -0.21227 0.39049 -0.21158 0.39192 -0.21227 C 0.39427 -0.21366 0.39882 -0.21644 0.39882 -0.21621 C 0.39948 -0.21829 0.40039 -0.22014 0.40104 -0.22246 C 0.40156 -0.22431 0.40182 -0.22639 0.40221 -0.22847 C 0.40299 -0.2338 0.40351 -0.23935 0.40442 -0.24468 C 0.40481 -0.24676 0.4052 -0.24861 0.4056 -0.2507 C 0.40599 -0.25347 0.40573 -0.25672 0.40677 -0.2588 C 0.40742 -0.26042 0.40898 -0.26042 0.41015 -0.26088 C 0.41393 -0.26227 0.42148 -0.26482 0.42148 -0.26459 C 0.42226 -0.26204 0.42291 -0.25926 0.42369 -0.25672 C 0.42513 -0.25255 0.42708 -0.24908 0.42825 -0.24468 C 0.43112 -0.23472 0.43007 -0.23935 0.43177 -0.23056 C 0.43138 -0.22709 0.4319 -0.22292 0.4306 -0.22037 C 0.42929 -0.2176 0.42669 -0.21806 0.42487 -0.21644 C 0.42395 -0.21551 0.42343 -0.21366 0.42265 -0.21227 C 0.41927 -0.21297 0.41549 -0.21158 0.41237 -0.21435 C 0.41132 -0.21528 0.41289 -0.21852 0.41354 -0.22037 C 0.41458 -0.22361 0.4177 -0.22662 0.41927 -0.22847 C 0.41992 -0.23334 0.42018 -0.23912 0.42265 -0.2426 C 0.42356 -0.24398 0.42487 -0.24398 0.42604 -0.24468 C 0.4306 -0.24398 0.43528 -0.24491 0.43971 -0.2426 C 0.44075 -0.2419 0.44062 -0.23866 0.44075 -0.23658 C 0.4414 -0.22778 0.44127 -0.21898 0.44192 -0.21042 C 0.44205 -0.2081 0.44388 -0.20278 0.4431 -0.20417 C 0.44114 -0.20764 0.4401 -0.21227 0.43854 -0.21644 C 0.43815 -0.22246 0.43763 -0.22847 0.43737 -0.23449 C 0.43567 -0.27732 0.44349 -0.2706 0.43281 -0.27685 C 0.43099 -0.27616 0.42903 -0.2757 0.42721 -0.275 C 0.42604 -0.27431 0.42317 -0.27477 0.42369 -0.27292 C 0.42448 -0.27037 0.42669 -0.2713 0.42825 -0.27084 C 0.43359 -0.26991 0.43893 -0.26945 0.44427 -0.26875 C 0.44518 -0.2676 0.45052 -0.26019 0.45221 -0.2588 C 0.45325 -0.25787 0.45442 -0.25741 0.4556 -0.25672 C 0.45885 -0.2419 0.4595 -0.24167 0.46015 -0.22037 C 0.46028 -0.2169 0.45937 -0.21366 0.45898 -0.21042 C 0.4582 -0.21713 0.45833 -0.22431 0.45677 -0.23056 C 0.45625 -0.23241 0.45351 -0.23033 0.45325 -0.23241 C 0.44843 -0.28935 0.46132 -0.27477 0.44765 -0.28704 C 0.44427 -0.29607 0.4444 -0.29908 0.43971 -0.30324 C 0.43854 -0.30417 0.43737 -0.30463 0.43619 -0.3051 C 0.4302 -0.30162 0.43515 -0.30556 0.42942 -0.29722 C 0.41992 -0.2831 0.43255 -0.30463 0.42265 -0.28704 C 0.42226 -0.28426 0.42187 -0.28172 0.42148 -0.27894 C 0.42122 -0.27685 0.41992 -0.27477 0.42031 -0.27292 C 0.42122 -0.26945 0.42343 -0.2676 0.42487 -0.26482 L 0.46015 -0.2669 C 0.46354 -0.26713 0.46692 -0.26829 0.47031 -0.26875 C 0.47604 -0.26968 0.48177 -0.27014 0.48737 -0.27084 C 0.49609 -0.27014 0.50494 -0.27107 0.51354 -0.26875 C 0.51458 -0.26852 0.51211 -0.26574 0.51119 -0.26482 C 0.51028 -0.26366 0.50898 -0.26343 0.50781 -0.26273 C 0.50677 -0.26158 0.50573 -0.25949 0.50442 -0.2588 C 0.50221 -0.25741 0.49987 -0.25718 0.49765 -0.25672 C 0.49075 -0.25579 0.48398 -0.25533 0.47721 -0.25463 C 0.48528 -0.24514 0.48203 -0.25 0.48737 -0.24051 C 0.48659 -0.23866 0.48606 -0.23635 0.48515 -0.23449 C 0.48411 -0.23287 0.48164 -0.23287 0.48177 -0.23056 C 0.48203 -0.22454 0.48398 -0.21875 0.48619 -0.21435 C 0.49036 -0.20648 0.49909 -0.20162 0.50442 -0.19815 C 0.5056 -0.19746 0.50677 -0.19676 0.50781 -0.19607 C 0.50677 -0.1956 0.5056 -0.19352 0.50442 -0.19422 C 0.49961 -0.19699 0.50039 -0.20834 0.49987 -0.21435 C 0.49687 -0.20903 0.49453 -0.20347 0.49075 -0.20023 C 0.48971 -0.19931 0.48854 -0.19885 0.48737 -0.19815 C 0.48476 -0.19676 0.48203 -0.1956 0.47942 -0.19422 C 0.47903 -0.19746 0.47786 -0.20093 0.47825 -0.20417 C 0.47942 -0.21158 0.48112 -0.21898 0.48398 -0.22454 C 0.48554 -0.22755 0.48867 -0.22662 0.49075 -0.22847 C 0.49284 -0.2301 0.49479 -0.23195 0.49648 -0.23449 C 0.49895 -0.2382 0.50325 -0.24676 0.50325 -0.24653 C 0.50364 -0.24861 0.50416 -0.2507 0.50442 -0.25278 C 0.50494 -0.25741 0.5039 -0.2632 0.5056 -0.2669 C 0.50651 -0.26898 0.50859 -0.26551 0.51015 -0.26482 C 0.51211 -0.25926 0.51328 -0.25718 0.51471 -0.2507 C 0.51653 -0.2426 0.51692 -0.23843 0.5181 -0.23056 C 0.51731 -0.21968 0.51679 -0.2088 0.51575 -0.19815 C 0.51562 -0.19607 0.51523 -0.19398 0.51471 -0.19213 C 0.5138 -0.18889 0.51185 -0.18426 0.51015 -0.18195 C 0.50794 -0.17917 0.50325 -0.17385 0.50325 -0.17361 C 0.49843 -0.17685 0.49987 -0.17385 0.49987 -0.18403 L 0.54192 -0.2507 L 0.54192 -0.25047 L 0.55677 -0.2284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10000">
              <a:schemeClr val="accent6">
                <a:lumMod val="5000"/>
                <a:lumOff val="95000"/>
                <a:alpha val="6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738" y="312864"/>
            <a:ext cx="694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705739" y="2531088"/>
            <a:ext cx="7438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rgbClr val="008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৪ ও ৫ </a:t>
            </a:r>
            <a:endParaRPr lang="en-US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পারসীয়</a:t>
            </a:r>
            <a:r>
              <a:rPr lang="en-US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82825"/>
            <a:ext cx="2780756" cy="36162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127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4441" y="383675"/>
            <a:ext cx="694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।।৩। </a:t>
            </a:r>
            <a:r>
              <a:rPr lang="en-US" sz="40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পারসীয়</a:t>
            </a:r>
            <a:r>
              <a:rPr lang="en-US" sz="40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 ও বিকাশ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763" y="78447"/>
            <a:ext cx="694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836714"/>
            <a:ext cx="2756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 মতে, সভ্যতার অর্থ হচ্ছে, "সভ্য জাতির জীবনযাত্রা নির্বাহের পদ্ধতি- সাহিত্য, শিল্প, বিজ্ঞান, দর্শন, ধর্ম ও বিবিধ বিদ্যার অনুশীলনহেতু মন মগজের উৎকর্ষ সাধন"।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 সভ্যতার উদ্ভব মানুষের সবচে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বড় 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ওঠে সভ্যতার কল্যাণেই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97384" y="3602102"/>
            <a:ext cx="5668117" cy="2593355"/>
            <a:chOff x="3297382" y="3355924"/>
            <a:chExt cx="5668117" cy="25933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78" y="3355924"/>
              <a:ext cx="2959221" cy="25933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82" y="3365338"/>
              <a:ext cx="2730417" cy="258394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38" y="392419"/>
            <a:ext cx="5629275" cy="290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5388" y="6243570"/>
            <a:ext cx="287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78396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সামাজিক, অর্থনৈতিক, সাংস্কৃতিক কর্মকাণ্ড দ্বারা জীবন প্রবাহের মানোন্ন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করতে থাকে। বিশেষ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-কালের পরিপ্রেক্ষিতে তা সভ্যতা নামে অভিহিত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কালে পৃথিবীর বিভিন্ন অঞ্চলে বহু সভ্যতা গড়ে 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81453" y="3664125"/>
            <a:ext cx="7356887" cy="3136401"/>
            <a:chOff x="4481451" y="3664123"/>
            <a:chExt cx="7356887" cy="3136401"/>
          </a:xfrm>
        </p:grpSpPr>
        <p:sp>
          <p:nvSpPr>
            <p:cNvPr id="24" name="TextBox 23"/>
            <p:cNvSpPr txBox="1"/>
            <p:nvPr/>
          </p:nvSpPr>
          <p:spPr>
            <a:xfrm>
              <a:off x="7877898" y="4415729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481451" y="3664123"/>
              <a:ext cx="3366912" cy="3136401"/>
              <a:chOff x="4481451" y="3664123"/>
              <a:chExt cx="3366912" cy="313640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5404493"/>
                <a:ext cx="3366912" cy="139603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3664123"/>
                <a:ext cx="3366912" cy="177738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481453" y="329748"/>
            <a:ext cx="4476567" cy="3203500"/>
            <a:chOff x="4481451" y="404699"/>
            <a:chExt cx="4476567" cy="3203500"/>
          </a:xfrm>
        </p:grpSpPr>
        <p:grpSp>
          <p:nvGrpSpPr>
            <p:cNvPr id="29" name="Group 28"/>
            <p:cNvGrpSpPr/>
            <p:nvPr/>
          </p:nvGrpSpPr>
          <p:grpSpPr>
            <a:xfrm>
              <a:off x="4481451" y="404699"/>
              <a:ext cx="3366913" cy="3203500"/>
              <a:chOff x="4481451" y="404699"/>
              <a:chExt cx="3366913" cy="32035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404699"/>
                <a:ext cx="3366913" cy="149180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1884174"/>
                <a:ext cx="3366912" cy="1724025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7877898" y="908720"/>
              <a:ext cx="1080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10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4855" y="629239"/>
            <a:ext cx="694311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152138" y="1407032"/>
            <a:ext cx="764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906" y="2345751"/>
            <a:ext cx="4708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46755" y="3171747"/>
            <a:ext cx="4443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084856" y="3927583"/>
            <a:ext cx="400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4855" y="4804105"/>
            <a:ext cx="3718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906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allAtOnce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4441" y="383675"/>
            <a:ext cx="694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1470" y="6463433"/>
            <a:ext cx="6657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-5181470" y="6463433"/>
            <a:ext cx="669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19285"/>
            <a:ext cx="2277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75" y="1556792"/>
            <a:ext cx="5812289" cy="451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75" y="1570891"/>
            <a:ext cx="5801744" cy="4512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92" y="1512965"/>
            <a:ext cx="5951965" cy="45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1190</Words>
  <Application>Microsoft Office PowerPoint</Application>
  <PresentationFormat>On-screen Show (4:3)</PresentationFormat>
  <Paragraphs>217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jibon</cp:lastModifiedBy>
  <cp:revision>326</cp:revision>
  <dcterms:created xsi:type="dcterms:W3CDTF">2012-06-20T06:58:09Z</dcterms:created>
  <dcterms:modified xsi:type="dcterms:W3CDTF">2021-07-09T15:28:51Z</dcterms:modified>
</cp:coreProperties>
</file>