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330" r:id="rId2"/>
    <p:sldId id="368" r:id="rId3"/>
    <p:sldId id="290" r:id="rId4"/>
    <p:sldId id="291" r:id="rId5"/>
    <p:sldId id="257" r:id="rId6"/>
    <p:sldId id="344" r:id="rId7"/>
    <p:sldId id="356" r:id="rId8"/>
    <p:sldId id="357" r:id="rId9"/>
    <p:sldId id="358" r:id="rId10"/>
    <p:sldId id="363" r:id="rId11"/>
    <p:sldId id="359" r:id="rId12"/>
    <p:sldId id="360" r:id="rId13"/>
    <p:sldId id="361" r:id="rId14"/>
    <p:sldId id="362" r:id="rId15"/>
    <p:sldId id="364" r:id="rId16"/>
    <p:sldId id="365" r:id="rId17"/>
    <p:sldId id="366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03" r:id="rId29"/>
    <p:sldId id="305" r:id="rId30"/>
    <p:sldId id="306" r:id="rId31"/>
    <p:sldId id="35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  <a:srgbClr val="990000"/>
    <a:srgbClr val="003366"/>
    <a:srgbClr val="483322"/>
    <a:srgbClr val="382312"/>
    <a:srgbClr val="FF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27" autoAdjust="0"/>
  </p:normalViewPr>
  <p:slideViewPr>
    <p:cSldViewPr snapToGrid="0">
      <p:cViewPr varScale="1">
        <p:scale>
          <a:sx n="61" d="100"/>
          <a:sy n="61" d="100"/>
        </p:scale>
        <p:origin x="8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9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8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04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0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0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6F4E-E4A9-4F66-A49F-28C2181D9EB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655379" cy="68422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874" y="292839"/>
            <a:ext cx="1125629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77" y="420296"/>
            <a:ext cx="8087343" cy="60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472339"/>
            <a:ext cx="11702641" cy="40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2" y="1503336"/>
            <a:ext cx="11702640" cy="41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2" y="1503828"/>
            <a:ext cx="11702640" cy="4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497685"/>
            <a:ext cx="11702641" cy="41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503577"/>
            <a:ext cx="11359226" cy="41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668004"/>
            <a:ext cx="5547362" cy="3973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50" y="1668003"/>
            <a:ext cx="6046791" cy="39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3537" y="5871376"/>
            <a:ext cx="735556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37" y="1534332"/>
            <a:ext cx="7355567" cy="40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53537" y="5871376"/>
            <a:ext cx="735556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36" y="1503336"/>
            <a:ext cx="7355567" cy="4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58017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7" y="1487837"/>
            <a:ext cx="6195848" cy="4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549832"/>
            <a:ext cx="11545206" cy="40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68" y="0"/>
            <a:ext cx="6135330" cy="23474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3" y="293739"/>
            <a:ext cx="3220404" cy="327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65" y="1444137"/>
            <a:ext cx="4643775" cy="49333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754761" y="1563329"/>
            <a:ext cx="0" cy="4695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61239" y="2299543"/>
            <a:ext cx="14749" cy="29841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33535" y="2299543"/>
            <a:ext cx="14749" cy="29841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5" y="3910830"/>
            <a:ext cx="602946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8" y="1611824"/>
            <a:ext cx="6195847" cy="3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দেশ-বিদেশের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8" y="1627322"/>
            <a:ext cx="6195848" cy="38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এটিএম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37" y="1476304"/>
            <a:ext cx="5159905" cy="4107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1" y="1349310"/>
            <a:ext cx="6403250" cy="42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ওয়াশিং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527056"/>
            <a:ext cx="5557193" cy="4160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21" y="1550980"/>
            <a:ext cx="5797433" cy="41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মাইক্রোওয়েভ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7" y="1627322"/>
            <a:ext cx="6405072" cy="41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581069"/>
            <a:ext cx="11702641" cy="41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সিটিস্ক্যান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513183"/>
            <a:ext cx="11702641" cy="41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3397" y="5889548"/>
            <a:ext cx="6195848" cy="7837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7" y="1580827"/>
            <a:ext cx="6195848" cy="36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951" y="2572165"/>
            <a:ext cx="11826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029" y="1971431"/>
            <a:ext cx="10894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56"/>
            <a:ext cx="12192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¸‡</a:t>
            </a:r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jv</a:t>
            </a:r>
            <a:r>
              <a:rPr lang="en-US" sz="9600" dirty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†`‡</a:t>
            </a:r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Lv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677898"/>
            <a:ext cx="5066914" cy="4707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565" y="1677898"/>
            <a:ext cx="6504123" cy="47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278" y="2313808"/>
            <a:ext cx="11383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" y="0"/>
            <a:ext cx="1194919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0201" y="2264448"/>
            <a:ext cx="592617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4502"/>
            <a:ext cx="12192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1999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8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363581" y="1387557"/>
            <a:ext cx="11464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89263" y="5731893"/>
            <a:ext cx="2884114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503337"/>
            <a:ext cx="11702640" cy="4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530720"/>
            <a:ext cx="11702641" cy="40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কর্মদক্ষ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0" y="1586881"/>
            <a:ext cx="11702642" cy="40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1" y="147527"/>
            <a:ext cx="11702641" cy="120178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46752" y="5778387"/>
            <a:ext cx="5369137" cy="78377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দেশটাকেও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52" y="1596325"/>
            <a:ext cx="5369137" cy="40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545BD-B621-466B-8289-5D2BFB9E7080}" vid="{FF8DC8DC-6B19-4967-89D6-F6DA6AA760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271</Words>
  <Application>Microsoft Office PowerPoint</Application>
  <PresentationFormat>Widescreen</PresentationFormat>
  <Paragraphs>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SutonnyMJ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657</cp:revision>
  <dcterms:created xsi:type="dcterms:W3CDTF">2021-03-23T01:07:31Z</dcterms:created>
  <dcterms:modified xsi:type="dcterms:W3CDTF">2021-07-09T02:36:56Z</dcterms:modified>
</cp:coreProperties>
</file>