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330" r:id="rId2"/>
    <p:sldId id="289" r:id="rId3"/>
    <p:sldId id="288" r:id="rId4"/>
    <p:sldId id="290" r:id="rId5"/>
    <p:sldId id="291" r:id="rId6"/>
    <p:sldId id="257" r:id="rId7"/>
    <p:sldId id="34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03" r:id="rId19"/>
    <p:sldId id="377" r:id="rId20"/>
    <p:sldId id="305" r:id="rId21"/>
    <p:sldId id="306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  <a:srgbClr val="382312"/>
    <a:srgbClr val="FBFBCD"/>
    <a:srgbClr val="990000"/>
    <a:srgbClr val="003366"/>
    <a:srgbClr val="483322"/>
    <a:srgbClr val="FF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27" autoAdjust="0"/>
  </p:normalViewPr>
  <p:slideViewPr>
    <p:cSldViewPr snapToGrid="0">
      <p:cViewPr>
        <p:scale>
          <a:sx n="110" d="100"/>
          <a:sy n="110" d="100"/>
        </p:scale>
        <p:origin x="474" y="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9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8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04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0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0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6F4E-E4A9-4F66-A49F-28C2181D9EB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655379" cy="6842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874" y="292839"/>
            <a:ext cx="1125629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20253" y="154983"/>
            <a:ext cx="10271746" cy="6493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w="139700" h="139700" prst="divot"/>
          </a:sp3d>
        </p:spPr>
      </p:pic>
    </p:spTree>
    <p:extLst>
      <p:ext uri="{BB962C8B-B14F-4D97-AF65-F5344CB8AC3E}">
        <p14:creationId xmlns:p14="http://schemas.microsoft.com/office/powerpoint/2010/main" val="40810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67" y="2255890"/>
            <a:ext cx="3843975" cy="27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095" y="2262753"/>
            <a:ext cx="3980562" cy="28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46" y="2278747"/>
            <a:ext cx="4078637" cy="28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49" y="1985477"/>
            <a:ext cx="3261989" cy="326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31" y="2510725"/>
            <a:ext cx="3412211" cy="25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46" y="2262753"/>
            <a:ext cx="3688596" cy="28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7" y="1658317"/>
            <a:ext cx="4057974" cy="35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বারকোড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46" y="2386739"/>
            <a:ext cx="3688596" cy="28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992" y="2310497"/>
            <a:ext cx="100842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93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5029" y="2629674"/>
            <a:ext cx="1017793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তথ্য-উপাত্ত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58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3077" y="3136377"/>
            <a:ext cx="6398735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MvRx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mvjvDwÏb</a:t>
            </a:r>
            <a:endParaRPr lang="en-US" sz="7200" b="1" cap="none" spc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mnKvix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wkÿK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(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AvBwmwU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)</a:t>
            </a:r>
          </a:p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PvwiZvjyK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`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viæj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û`v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Avwjg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gv`ivmv</a:t>
            </a:r>
            <a:endParaRPr lang="en-US" sz="3600" b="1" cap="none" spc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‡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cvt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AvZjvcyi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evRvi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,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iƒcMÄ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,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bvivqYMÄ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|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1242"/>
            <a:ext cx="460375" cy="2002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497" y="-11242"/>
            <a:ext cx="460375" cy="2908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31625" y="-11799"/>
            <a:ext cx="460375" cy="2002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82412" y="-11799"/>
            <a:ext cx="460375" cy="2908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7" y="0"/>
            <a:ext cx="4089640" cy="59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029" y="1971431"/>
            <a:ext cx="1089442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কি-বোর্ড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278" y="126896"/>
            <a:ext cx="5249754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792" y="2313808"/>
            <a:ext cx="1182681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0201" y="2264448"/>
            <a:ext cx="592617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ষষ্ঠ শ্রেণির তথ্য ও যোগাযোগ প্রযুক্তি বই ২০২১ pdf | Class 6 Ict Book 2021 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2740" y="1768136"/>
            <a:ext cx="5920352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6ô †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kÖwY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Z_¨ I †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hvMv‡hvM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cÖhyw³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Aa¨vq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02,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cvV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03</a:t>
            </a:r>
          </a:p>
        </p:txBody>
      </p:sp>
      <p:sp>
        <p:nvSpPr>
          <p:cNvPr id="93" name="Rectangle 92"/>
          <p:cNvSpPr/>
          <p:nvPr/>
        </p:nvSpPr>
        <p:spPr>
          <a:xfrm>
            <a:off x="0" y="-11799"/>
            <a:ext cx="460375" cy="2002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05497" y="-11799"/>
            <a:ext cx="460375" cy="2908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0994" y="-11799"/>
            <a:ext cx="460375" cy="3964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860207" y="-11799"/>
            <a:ext cx="460375" cy="479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0" y="-11242"/>
            <a:ext cx="460375" cy="2002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05497" y="-11242"/>
            <a:ext cx="460375" cy="2908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210994" y="-11242"/>
            <a:ext cx="460375" cy="3964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60207" y="-11242"/>
            <a:ext cx="460375" cy="4796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1731625" y="-11799"/>
            <a:ext cx="460375" cy="2002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1082412" y="-11799"/>
            <a:ext cx="460375" cy="2908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0427995" y="-11800"/>
            <a:ext cx="460375" cy="3964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9764046" y="-11800"/>
            <a:ext cx="460375" cy="4796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5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9600" dirty="0" smtClean="0">
                <a:latin typeface="SutonnyMJ" pitchFamily="2" charset="0"/>
                <a:cs typeface="NikoshBAN" panose="02000000000000000000" pitchFamily="2" charset="0"/>
              </a:rPr>
              <a:t>¸‡</a:t>
            </a:r>
            <a:r>
              <a:rPr lang="en-US" sz="9600" dirty="0" err="1" smtClean="0">
                <a:latin typeface="SutonnyMJ" pitchFamily="2" charset="0"/>
                <a:cs typeface="NikoshBAN" panose="02000000000000000000" pitchFamily="2" charset="0"/>
              </a:rPr>
              <a:t>jv</a:t>
            </a:r>
            <a:r>
              <a:rPr lang="en-US" sz="9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SutonnyMJ" pitchFamily="2" charset="0"/>
                <a:cs typeface="NikoshBAN" panose="02000000000000000000" pitchFamily="2" charset="0"/>
              </a:rPr>
              <a:t>†`‡</a:t>
            </a:r>
            <a:r>
              <a:rPr lang="en-US" sz="9600" dirty="0" err="1" smtClean="0">
                <a:latin typeface="SutonnyMJ" pitchFamily="2" charset="0"/>
                <a:cs typeface="NikoshBAN" panose="02000000000000000000" pitchFamily="2" charset="0"/>
              </a:rPr>
              <a:t>Lv</a:t>
            </a:r>
            <a:endParaRPr lang="en-US" sz="9600" dirty="0">
              <a:latin typeface="SutonnyMJ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9608" y="1722267"/>
            <a:ext cx="9375661" cy="4333077"/>
            <a:chOff x="1189608" y="1722267"/>
            <a:chExt cx="9375661" cy="4333077"/>
          </a:xfrm>
        </p:grpSpPr>
        <p:pic>
          <p:nvPicPr>
            <p:cNvPr id="1030" name="Picture 6" descr="10 Examples of Input Devices in Real Life – StudiousGu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63" y="1778618"/>
              <a:ext cx="9309906" cy="427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189608" y="1722267"/>
              <a:ext cx="3240349" cy="497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7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05709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1999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298" y="1440823"/>
            <a:ext cx="11999167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0001" y="164503"/>
            <a:ext cx="5532969" cy="13746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901" y="3264264"/>
            <a:ext cx="1159795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06" y="2923125"/>
            <a:ext cx="4951870" cy="20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503" y="232476"/>
            <a:ext cx="7156497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14" y="2542850"/>
            <a:ext cx="3701610" cy="2432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0" y="1742214"/>
            <a:ext cx="3334824" cy="33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545BD-B621-466B-8289-5D2BFB9E7080}" vid="{FF8DC8DC-6B19-4967-89D6-F6DA6AA760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223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831</cp:revision>
  <dcterms:created xsi:type="dcterms:W3CDTF">2021-03-23T01:07:31Z</dcterms:created>
  <dcterms:modified xsi:type="dcterms:W3CDTF">2021-06-14T00:13:32Z</dcterms:modified>
</cp:coreProperties>
</file>