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330" r:id="rId2"/>
    <p:sldId id="289" r:id="rId3"/>
    <p:sldId id="288" r:id="rId4"/>
    <p:sldId id="290" r:id="rId5"/>
    <p:sldId id="291" r:id="rId6"/>
    <p:sldId id="257" r:id="rId7"/>
    <p:sldId id="344" r:id="rId8"/>
    <p:sldId id="378" r:id="rId9"/>
    <p:sldId id="379" r:id="rId10"/>
    <p:sldId id="367" r:id="rId11"/>
    <p:sldId id="380" r:id="rId12"/>
    <p:sldId id="381" r:id="rId13"/>
    <p:sldId id="303" r:id="rId14"/>
    <p:sldId id="305" r:id="rId15"/>
    <p:sldId id="306" r:id="rId16"/>
    <p:sldId id="3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3366"/>
    <a:srgbClr val="FF00FF"/>
    <a:srgbClr val="FF5050"/>
    <a:srgbClr val="EEF2DF"/>
    <a:srgbClr val="FBFBCD"/>
    <a:srgbClr val="382312"/>
    <a:srgbClr val="483322"/>
    <a:srgbClr val="FF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027" autoAdjust="0"/>
  </p:normalViewPr>
  <p:slideViewPr>
    <p:cSldViewPr snapToGrid="0">
      <p:cViewPr varScale="1">
        <p:scale>
          <a:sx n="61" d="100"/>
          <a:sy n="61" d="100"/>
        </p:scale>
        <p:origin x="73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4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4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8417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4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2869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08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29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5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6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6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79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88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1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52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6F4E-E4A9-4F66-A49F-28C2181D9E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8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76F4E-E4A9-4F66-A49F-28C2181D9EB6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52D841A-5804-45B1-A3E5-1AD28AE56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1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2630905" cy="6842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1326" y="292837"/>
            <a:ext cx="1125629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algn="ctr"/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pPr algn="ctr"/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055" y="1"/>
            <a:ext cx="3259471" cy="2892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59" y="3965539"/>
            <a:ext cx="3259471" cy="28924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80" y="1847429"/>
            <a:ext cx="3259471" cy="289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4 -0.01875 L -0.28737 -0.02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95 -0.00231 L -0.22057 0.008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2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3 3.7037E-7 L -0.38633 0.01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31000">
              <a:srgbClr val="FFC000"/>
            </a:gs>
            <a:gs pos="97000">
              <a:srgbClr val="0070C0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6773" y="419088"/>
            <a:ext cx="10008501" cy="111587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বর্ণনা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5946" y="5470898"/>
            <a:ext cx="3688596" cy="736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590" y="1658320"/>
            <a:ext cx="4980329" cy="359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3000">
              <a:schemeClr val="bg2"/>
            </a:gs>
            <a:gs pos="29000">
              <a:srgbClr val="FF00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6773" y="419088"/>
            <a:ext cx="10008501" cy="111587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বর্ণনা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5946" y="5470898"/>
            <a:ext cx="3688596" cy="736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122" y="1673818"/>
            <a:ext cx="5610386" cy="361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8000">
              <a:srgbClr val="FFFF00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75000">
              <a:srgbClr val="0070C0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6773" y="419088"/>
            <a:ext cx="10008501" cy="111587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বর্ণনা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05946" y="5470898"/>
            <a:ext cx="3688596" cy="736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44" y="1673818"/>
            <a:ext cx="7625166" cy="361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47800">
              <a:srgbClr val="00B05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9" y="248194"/>
            <a:ext cx="5249754" cy="12017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2795" y="3917354"/>
            <a:ext cx="1005205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জোগাড়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দেওয়ালে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প্রতিফলিত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930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54000">
              <a:srgbClr val="0070C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9" y="248194"/>
            <a:ext cx="5249754" cy="12017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4750" y="1740611"/>
            <a:ext cx="7086917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ড্রাইভ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1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51300">
              <a:schemeClr val="tx1">
                <a:lumMod val="95000"/>
                <a:lumOff val="5000"/>
              </a:schemeClr>
            </a:gs>
            <a:gs pos="100000">
              <a:srgbClr val="990000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156" y="375471"/>
            <a:ext cx="5249754" cy="12017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6496" y="2977096"/>
            <a:ext cx="77502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80201" y="2264448"/>
            <a:ext cx="592617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27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elay 8"/>
          <p:cNvSpPr/>
          <p:nvPr/>
        </p:nvSpPr>
        <p:spPr>
          <a:xfrm flipH="1">
            <a:off x="523782" y="-28911"/>
            <a:ext cx="11668215" cy="6886911"/>
          </a:xfrm>
          <a:prstGeom prst="flowChartDelay">
            <a:avLst/>
          </a:prstGeom>
          <a:solidFill>
            <a:srgbClr val="FBFBC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3" y="876493"/>
            <a:ext cx="4582030" cy="5098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lowchart: Document 9"/>
          <p:cNvSpPr/>
          <p:nvPr/>
        </p:nvSpPr>
        <p:spPr>
          <a:xfrm>
            <a:off x="5300873" y="1592317"/>
            <a:ext cx="6507499" cy="4130566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00873" y="1909488"/>
            <a:ext cx="6398735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MvRx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mvjvDwÏb</a:t>
            </a:r>
            <a:endParaRPr lang="en-US" sz="7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mnKvix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wkÿK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(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AvBwmwU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)</a:t>
            </a:r>
          </a:p>
          <a:p>
            <a:pPr algn="ctr"/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PvwiZvjyK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`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viæj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û`v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Avwjg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gv`ivmv</a:t>
            </a:r>
            <a:endParaRPr lang="en-US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‡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cvt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AvZjvcyi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evRvi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,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iƒcMÄ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, </a:t>
            </a:r>
            <a:r>
              <a:rPr lang="en-US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bvivqYMÄ</a:t>
            </a:r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|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15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>
            <a:off x="0" y="0"/>
            <a:ext cx="10475495" cy="6858000"/>
          </a:xfrm>
          <a:prstGeom prst="flowChartDelay">
            <a:avLst/>
          </a:prstGeom>
          <a:solidFill>
            <a:srgbClr val="FBF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2" descr="ষষ্ঠ শ্রেণির তথ্য ও যোগাযোগ প্রযুক্তি বই ২০২১ pdf | Class 6 Ict Book 2021 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lowchart: Document 2"/>
          <p:cNvSpPr/>
          <p:nvPr/>
        </p:nvSpPr>
        <p:spPr>
          <a:xfrm>
            <a:off x="1146875" y="1611824"/>
            <a:ext cx="7563173" cy="4355024"/>
          </a:xfrm>
          <a:prstGeom prst="flowChartDocumen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0375" y="1768136"/>
            <a:ext cx="8452717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6ô †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kÖwY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Z_¨ I †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hvMv‡hvM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 cÖhyw³</a:t>
            </a:r>
          </a:p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Aa¨vq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 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02,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cvV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 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০৪</a:t>
            </a:r>
          </a:p>
        </p:txBody>
      </p:sp>
    </p:spTree>
    <p:extLst>
      <p:ext uri="{BB962C8B-B14F-4D97-AF65-F5344CB8AC3E}">
        <p14:creationId xmlns:p14="http://schemas.microsoft.com/office/powerpoint/2010/main" val="156987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0" y="133685"/>
            <a:ext cx="11849878" cy="1676454"/>
          </a:xfrm>
          <a:prstGeom prst="flowChartPrepa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71061" y="18708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Qwe</a:t>
            </a:r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¸‡</a:t>
            </a:r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jv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†`‡</a:t>
            </a:r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Lv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MJ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90" y="1863536"/>
            <a:ext cx="5288537" cy="2309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88" y="1863536"/>
            <a:ext cx="5530635" cy="2309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90" y="4226261"/>
            <a:ext cx="4027300" cy="2453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564" y="4226261"/>
            <a:ext cx="3322544" cy="24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603" y="2244453"/>
            <a:ext cx="9504784" cy="2384405"/>
          </a:xfrm>
          <a:prstGeom prst="wav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8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4000"/>
              </a:schemeClr>
            </a:gs>
            <a:gs pos="100000">
              <a:srgbClr val="FF5050"/>
            </a:gs>
            <a:gs pos="83000">
              <a:srgbClr val="FF00FF"/>
            </a:gs>
            <a:gs pos="83000">
              <a:schemeClr val="accent6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0" y="339504"/>
            <a:ext cx="12036490" cy="1201783"/>
          </a:xfrm>
          <a:prstGeom prst="flowChartPreparation">
            <a:avLst/>
          </a:prstGeom>
          <a:solidFill>
            <a:srgbClr val="FBFBC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sz="8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শিক্ষার্থীরা...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30017" y="2292356"/>
            <a:ext cx="9871788" cy="3098721"/>
          </a:xfrm>
          <a:prstGeom prst="roundRect">
            <a:avLst/>
          </a:prstGeom>
          <a:solidFill>
            <a:srgbClr val="FBFBCD"/>
          </a:solidFill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4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FF5050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lay 3"/>
          <p:cNvSpPr/>
          <p:nvPr/>
        </p:nvSpPr>
        <p:spPr>
          <a:xfrm>
            <a:off x="1781830" y="0"/>
            <a:ext cx="7072605" cy="1950098"/>
          </a:xfrm>
          <a:prstGeom prst="flowChartDelay">
            <a:avLst/>
          </a:prstGeom>
          <a:solidFill>
            <a:srgbClr val="EEF2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04659" y="2080727"/>
            <a:ext cx="9887339" cy="4777273"/>
            <a:chOff x="2304659" y="2080727"/>
            <a:chExt cx="9887339" cy="4777273"/>
          </a:xfrm>
        </p:grpSpPr>
        <p:sp>
          <p:nvSpPr>
            <p:cNvPr id="5" name="Flowchart: Delay 4"/>
            <p:cNvSpPr/>
            <p:nvPr/>
          </p:nvSpPr>
          <p:spPr>
            <a:xfrm flipH="1">
              <a:off x="2304659" y="2080727"/>
              <a:ext cx="9887339" cy="4777273"/>
            </a:xfrm>
            <a:prstGeom prst="flowChartDelay">
              <a:avLst/>
            </a:prstGeom>
            <a:solidFill>
              <a:srgbClr val="EEF2D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91069" y="3264264"/>
              <a:ext cx="8766783" cy="1758613"/>
            </a:xfrm>
            <a:prstGeom prst="frame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মেমোরি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হচ্ছে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এমন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হার্ডওয়্যার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ভেতরে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39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002060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lay 3"/>
          <p:cNvSpPr/>
          <p:nvPr/>
        </p:nvSpPr>
        <p:spPr>
          <a:xfrm>
            <a:off x="1688839" y="0"/>
            <a:ext cx="7072605" cy="1950098"/>
          </a:xfrm>
          <a:prstGeom prst="flowChartDelay">
            <a:avLst/>
          </a:prstGeom>
          <a:solidFill>
            <a:srgbClr val="EEF2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63486" y="2080727"/>
            <a:ext cx="10428512" cy="4777273"/>
            <a:chOff x="1763486" y="2080727"/>
            <a:chExt cx="10428512" cy="4777273"/>
          </a:xfrm>
        </p:grpSpPr>
        <p:sp>
          <p:nvSpPr>
            <p:cNvPr id="5" name="Flowchart: Delay 4"/>
            <p:cNvSpPr/>
            <p:nvPr/>
          </p:nvSpPr>
          <p:spPr>
            <a:xfrm flipH="1">
              <a:off x="1763486" y="2080727"/>
              <a:ext cx="10428512" cy="4777273"/>
            </a:xfrm>
            <a:prstGeom prst="flowChartDelay">
              <a:avLst/>
            </a:prstGeom>
            <a:solidFill>
              <a:srgbClr val="EEF2D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284376" y="2884313"/>
              <a:ext cx="8789436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(RAM-Random Access Memory)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হচ্ছে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ধরণের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অস্থায়ী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মেমোরি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-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যার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উপাত্ত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ক্রমানুসারে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সাজানো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যেকোন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জায়গা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উপাত্ত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নেওয়া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পরের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জমা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আগের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মুছে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   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2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00B0F0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lay 3"/>
          <p:cNvSpPr/>
          <p:nvPr/>
        </p:nvSpPr>
        <p:spPr>
          <a:xfrm>
            <a:off x="1688839" y="0"/>
            <a:ext cx="9013373" cy="1950098"/>
          </a:xfrm>
          <a:prstGeom prst="flowChartDelay">
            <a:avLst/>
          </a:prstGeom>
          <a:solidFill>
            <a:srgbClr val="EEF2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63486" y="2858610"/>
            <a:ext cx="10428512" cy="2450238"/>
            <a:chOff x="1763486" y="2858610"/>
            <a:chExt cx="10428512" cy="2450238"/>
          </a:xfrm>
        </p:grpSpPr>
        <p:sp>
          <p:nvSpPr>
            <p:cNvPr id="5" name="Flowchart: Delay 4"/>
            <p:cNvSpPr/>
            <p:nvPr/>
          </p:nvSpPr>
          <p:spPr>
            <a:xfrm flipH="1">
              <a:off x="1763486" y="2858610"/>
              <a:ext cx="10428512" cy="2450238"/>
            </a:xfrm>
            <a:prstGeom prst="flowChartDelay">
              <a:avLst/>
            </a:prstGeom>
            <a:solidFill>
              <a:srgbClr val="EEF2D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209731" y="3350844"/>
              <a:ext cx="878943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স্টোরেজ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ডিভাইস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হচ্ছে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এমন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ডিভাইস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যেখানে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উপাত্ত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রাখা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   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17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2113</TotalTime>
  <Words>226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NikoshBAN</vt:lpstr>
      <vt:lpstr>SutonnyMJ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927</cp:revision>
  <dcterms:created xsi:type="dcterms:W3CDTF">2021-03-23T01:07:31Z</dcterms:created>
  <dcterms:modified xsi:type="dcterms:W3CDTF">2021-06-15T14:52:02Z</dcterms:modified>
</cp:coreProperties>
</file>