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72" r:id="rId12"/>
    <p:sldId id="271" r:id="rId13"/>
    <p:sldId id="27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35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1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16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1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97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14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81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33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307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37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089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476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97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50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19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50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45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33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230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6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94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7B33-E56B-45D9-906A-0E9FFAB7C3C1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7900-06A3-439A-8557-44138C8D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57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1B57-AAE1-46D9-B8CE-0E2B6DE4B5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15A9-6E02-4642-885B-858456CF1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2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16" y="180108"/>
            <a:ext cx="10993535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6" y="1565564"/>
            <a:ext cx="10993535" cy="511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99392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3564" y="1205345"/>
            <a:ext cx="10266218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1.What does </a:t>
            </a:r>
            <a:r>
              <a:rPr lang="en-US" sz="4400" dirty="0" err="1" smtClean="0">
                <a:solidFill>
                  <a:srgbClr val="C00000"/>
                </a:solidFill>
              </a:rPr>
              <a:t>Saikat’s</a:t>
            </a:r>
            <a:r>
              <a:rPr lang="en-US" sz="4400" dirty="0" smtClean="0">
                <a:solidFill>
                  <a:srgbClr val="C00000"/>
                </a:solidFill>
              </a:rPr>
              <a:t> father do?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562" y="2189019"/>
            <a:ext cx="10307783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2.What does </a:t>
            </a:r>
            <a:r>
              <a:rPr lang="en-US" sz="4400" dirty="0" err="1" smtClean="0">
                <a:solidFill>
                  <a:srgbClr val="C00000"/>
                </a:solidFill>
              </a:rPr>
              <a:t>Saikat’s</a:t>
            </a:r>
            <a:r>
              <a:rPr lang="en-US" sz="4400" dirty="0" smtClean="0">
                <a:solidFill>
                  <a:srgbClr val="C00000"/>
                </a:solidFill>
              </a:rPr>
              <a:t> mother do?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7672" y="249381"/>
            <a:ext cx="6151418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Answer the questions: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417" y="3047999"/>
            <a:ext cx="1028007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3.What does </a:t>
            </a:r>
            <a:r>
              <a:rPr lang="en-US" sz="4000" dirty="0" err="1" smtClean="0">
                <a:solidFill>
                  <a:srgbClr val="C00000"/>
                </a:solidFill>
              </a:rPr>
              <a:t>Saikat’s</a:t>
            </a:r>
            <a:r>
              <a:rPr lang="en-US" sz="4000" dirty="0" smtClean="0">
                <a:solidFill>
                  <a:srgbClr val="C00000"/>
                </a:solidFill>
              </a:rPr>
              <a:t> father do in his free time?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853" y="5361708"/>
            <a:ext cx="10280073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5.What kind of books does </a:t>
            </a:r>
            <a:r>
              <a:rPr lang="en-US" sz="4400" dirty="0" err="1" smtClean="0">
                <a:solidFill>
                  <a:srgbClr val="C00000"/>
                </a:solidFill>
              </a:rPr>
              <a:t>Saikat</a:t>
            </a:r>
            <a:r>
              <a:rPr lang="en-US" sz="4400" dirty="0" smtClean="0">
                <a:solidFill>
                  <a:srgbClr val="C00000"/>
                </a:solidFill>
              </a:rPr>
              <a:t> like?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63" y="4211781"/>
            <a:ext cx="1028007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4.What does </a:t>
            </a:r>
            <a:r>
              <a:rPr lang="en-US" sz="4000" dirty="0" err="1" smtClean="0">
                <a:solidFill>
                  <a:srgbClr val="C00000"/>
                </a:solidFill>
              </a:rPr>
              <a:t>Saikat’s</a:t>
            </a:r>
            <a:r>
              <a:rPr lang="en-US" sz="4000" dirty="0" smtClean="0">
                <a:solidFill>
                  <a:srgbClr val="C00000"/>
                </a:solidFill>
              </a:rPr>
              <a:t> mother do in her free time?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6431" y="528843"/>
            <a:ext cx="41683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/>
              <a:t>Home work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107649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70C0"/>
                </a:solidFill>
              </a:rPr>
              <a:t>Write five sentences about your family.</a:t>
            </a:r>
            <a:endParaRPr lang="en-US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34837" y="637309"/>
            <a:ext cx="8811491" cy="545869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Ataullah</a:t>
            </a:r>
            <a:r>
              <a:rPr lang="en-US" sz="4000" dirty="0" smtClean="0">
                <a:solidFill>
                  <a:srgbClr val="FF0000"/>
                </a:solidFill>
              </a:rPr>
              <a:t> Md. </a:t>
            </a:r>
            <a:r>
              <a:rPr lang="en-US" sz="4000" dirty="0" err="1" smtClean="0">
                <a:solidFill>
                  <a:srgbClr val="FF0000"/>
                </a:solidFill>
              </a:rPr>
              <a:t>Salim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Uddin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Asstt</a:t>
            </a:r>
            <a:r>
              <a:rPr lang="en-US" sz="4000" dirty="0" smtClean="0">
                <a:solidFill>
                  <a:srgbClr val="FF0000"/>
                </a:solidFill>
              </a:rPr>
              <a:t> Teacher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Kalauzan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Khalachipara</a:t>
            </a:r>
            <a:r>
              <a:rPr lang="en-US" sz="2400" dirty="0" smtClean="0">
                <a:solidFill>
                  <a:srgbClr val="FF0000"/>
                </a:solidFill>
              </a:rPr>
              <a:t> Govt. Primary School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Lohagara</a:t>
            </a:r>
            <a:r>
              <a:rPr lang="en-US" sz="4000" dirty="0" smtClean="0">
                <a:solidFill>
                  <a:srgbClr val="FF0000"/>
                </a:solidFill>
              </a:rPr>
              <a:t>, Chittagong.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362"/>
            <a:ext cx="11460622" cy="6675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285" y="1629799"/>
            <a:ext cx="97491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All</a:t>
            </a:r>
            <a:endParaRPr lang="en-US" sz="11500" b="1" dirty="0">
              <a:ln w="22225">
                <a:solidFill>
                  <a:srgbClr val="ED7D3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8989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87" y="121920"/>
            <a:ext cx="5834754" cy="6473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42620" y="1999357"/>
            <a:ext cx="4540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Five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-3 , Lesson -1</a:t>
            </a:r>
          </a:p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757" y="-28575"/>
            <a:ext cx="6381750" cy="6886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10426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80326" y="2286557"/>
            <a:ext cx="1147863" cy="389106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80327" y="3333539"/>
            <a:ext cx="1147863" cy="447473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80327" y="4399757"/>
            <a:ext cx="1147863" cy="447473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80326" y="5622027"/>
            <a:ext cx="1147863" cy="447473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07298" y="449411"/>
            <a:ext cx="6074190" cy="6097143"/>
            <a:chOff x="2379589" y="449411"/>
            <a:chExt cx="6074190" cy="6097143"/>
          </a:xfrm>
        </p:grpSpPr>
        <p:sp>
          <p:nvSpPr>
            <p:cNvPr id="4" name="TextBox 3"/>
            <p:cNvSpPr txBox="1"/>
            <p:nvPr/>
          </p:nvSpPr>
          <p:spPr>
            <a:xfrm>
              <a:off x="2393447" y="449411"/>
              <a:ext cx="6060332" cy="7694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379592" y="1556914"/>
              <a:ext cx="5849567" cy="1459285"/>
              <a:chOff x="2439476" y="1699929"/>
              <a:chExt cx="5849567" cy="145928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439476" y="1699929"/>
                <a:ext cx="5849565" cy="52322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students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be able to ……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39478" y="2205107"/>
                <a:ext cx="5849565" cy="954107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L.3.4.1.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understand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statement made by the teacher and students.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379591" y="3248399"/>
              <a:ext cx="5849565" cy="95410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S.1.1.1. 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say 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words and 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sentences 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proper 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sound 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stress.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79590" y="4207452"/>
              <a:ext cx="5849565" cy="138499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R.1.5.1. 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the sentences 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text with proper pronunciation stress and intonation.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89" y="5592447"/>
              <a:ext cx="5849565" cy="954107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W.8.1.1. 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make sentences 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using 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words, 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phrases given in the text book .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609235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05" y="1406372"/>
            <a:ext cx="8906078" cy="5179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1435" y="245786"/>
            <a:ext cx="607978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</p:spTree>
    <p:extLst>
      <p:ext uri="{BB962C8B-B14F-4D97-AF65-F5344CB8AC3E}">
        <p14:creationId xmlns="" xmlns:p14="http://schemas.microsoft.com/office/powerpoint/2010/main" val="40353488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8874" y="1655296"/>
            <a:ext cx="208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0159" y="3176541"/>
            <a:ext cx="20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120" y="4909892"/>
            <a:ext cx="210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12" y="1418580"/>
            <a:ext cx="1577983" cy="1050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01" y="4698234"/>
            <a:ext cx="1588294" cy="10569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47" y="3081373"/>
            <a:ext cx="1710548" cy="1004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8142" y="1655297"/>
            <a:ext cx="187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Sewing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7895" y="3499706"/>
            <a:ext cx="255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04" y="3341175"/>
            <a:ext cx="2427659" cy="137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51" y="1513801"/>
            <a:ext cx="2256415" cy="1279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7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64" y="1284614"/>
            <a:ext cx="208942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8921" y="1336831"/>
            <a:ext cx="552531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 and mother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409" y="2474061"/>
            <a:ext cx="187743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630" y="2474061"/>
            <a:ext cx="562583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married woman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works in a house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432" y="4180584"/>
            <a:ext cx="187743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Sewing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7150" y="4180189"/>
            <a:ext cx="552531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cloths  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544" y="5713228"/>
            <a:ext cx="255311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7150" y="5551177"/>
            <a:ext cx="552531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live beside my house  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470826" y="1390326"/>
            <a:ext cx="1521665" cy="42462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65248" y="2572587"/>
            <a:ext cx="1527243" cy="39907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13655" y="5759665"/>
            <a:ext cx="1615154" cy="39907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01370" y="4304212"/>
            <a:ext cx="1659280" cy="3990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51020" y="249382"/>
            <a:ext cx="5112327" cy="817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Word meanings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8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237511"/>
            <a:ext cx="11014364" cy="6232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41927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778" y="1134967"/>
            <a:ext cx="164397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0778" y="1975213"/>
            <a:ext cx="187743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0778" y="2936125"/>
            <a:ext cx="1877439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79649" y="1223630"/>
            <a:ext cx="1021406" cy="297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25045" y="3122578"/>
            <a:ext cx="1035996" cy="246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79649" y="2139762"/>
            <a:ext cx="963038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5505" y="1134967"/>
            <a:ext cx="520429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lives with his parents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4143" y="2045800"/>
            <a:ext cx="520429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music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597" y="2845903"/>
            <a:ext cx="5204297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My mother is a housewife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793" y="1757672"/>
            <a:ext cx="1643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0778" y="3842769"/>
            <a:ext cx="1877439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Sewing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207" y="4872524"/>
            <a:ext cx="2525146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165059" y="3996304"/>
            <a:ext cx="1035996" cy="246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238017" y="4970886"/>
            <a:ext cx="1035996" cy="246545"/>
          </a:xfrm>
          <a:prstGeom prst="rightArrow">
            <a:avLst>
              <a:gd name="adj1" fmla="val 50000"/>
              <a:gd name="adj2" fmla="val 42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4142" y="3734694"/>
            <a:ext cx="5204297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enjoys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sewing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597" y="4832548"/>
            <a:ext cx="5204297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 likes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06165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8937" y="1987645"/>
            <a:ext cx="187743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0298" y="3613298"/>
            <a:ext cx="187743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0773" y="361992"/>
            <a:ext cx="552653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5048" y="3613298"/>
            <a:ext cx="187743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Sewing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0298" y="5486775"/>
            <a:ext cx="252514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290378" y="2174242"/>
            <a:ext cx="1060315" cy="3472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qual 11"/>
          <p:cNvSpPr/>
          <p:nvPr/>
        </p:nvSpPr>
        <p:spPr>
          <a:xfrm>
            <a:off x="3290378" y="3810751"/>
            <a:ext cx="1060315" cy="3472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3290377" y="5636300"/>
            <a:ext cx="1060315" cy="3472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0738" y="1952943"/>
            <a:ext cx="187743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3819" y="1747715"/>
            <a:ext cx="187743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No- 1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5487" y="3274743"/>
            <a:ext cx="187743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No- 2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350" y="5209775"/>
            <a:ext cx="1877439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No- 3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95049" y="5486775"/>
            <a:ext cx="252514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59295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235</Words>
  <Application>Microsoft Office PowerPoint</Application>
  <PresentationFormat>Custom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Pti1</dc:creator>
  <cp:lastModifiedBy>salim</cp:lastModifiedBy>
  <cp:revision>36</cp:revision>
  <dcterms:created xsi:type="dcterms:W3CDTF">2016-11-03T06:08:19Z</dcterms:created>
  <dcterms:modified xsi:type="dcterms:W3CDTF">2018-02-19T16:57:08Z</dcterms:modified>
</cp:coreProperties>
</file>