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53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02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7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85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49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36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18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68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-1" y="19318"/>
            <a:ext cx="12192000" cy="6858000"/>
          </a:xfrm>
          <a:prstGeom prst="frame">
            <a:avLst>
              <a:gd name="adj1" fmla="val 2359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737280" y="6780727"/>
            <a:ext cx="2228043" cy="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NikoshBAN" panose="02000000000000000000"/>
              </a:rPr>
              <a:t>nargiskhatunm1979@gmail.com</a:t>
            </a:r>
            <a:endParaRPr lang="en-US" sz="11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9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4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55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1B66-5E6A-4279-85BE-6B4668806522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4399-396C-4488-A040-70DAD905D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062" y="4937761"/>
            <a:ext cx="772014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ক্লাশে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3883" y="1380385"/>
            <a:ext cx="5934769" cy="30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55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6868" y="1097279"/>
            <a:ext cx="3500845" cy="71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40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2835" y="3108960"/>
            <a:ext cx="6021976" cy="679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?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8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6504" y="1280159"/>
            <a:ext cx="3187336" cy="83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দলীয়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5268" y="2599510"/>
            <a:ext cx="6805749" cy="1789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প্রত্যেক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৭টি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586" y="490258"/>
            <a:ext cx="3243942" cy="75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মূল্যায়ণ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9170" y="1276318"/>
            <a:ext cx="4478383" cy="623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ইনপুট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?   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0610" y="2058433"/>
            <a:ext cx="2688773" cy="45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বাহির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করানো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70609" y="2554400"/>
            <a:ext cx="2688773" cy="43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গ)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প্রবেশ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করানো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799217" y="1999226"/>
            <a:ext cx="2769327" cy="610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খ)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ফলাফল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দেখানো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688183" y="2609631"/>
            <a:ext cx="2651761" cy="48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ঘ)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প্রদর্শন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করানো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79171" y="3352174"/>
            <a:ext cx="8318864" cy="735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সচরাচর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কোনটির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ডাটা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ইনপুট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?  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8933" y="4298086"/>
            <a:ext cx="1886496" cy="46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কী-বোর্ড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8933" y="4928213"/>
            <a:ext cx="1728653" cy="339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গ)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ক্যামেরা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8183" y="4441846"/>
            <a:ext cx="1655719" cy="339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খ)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মাউস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9217" y="4928213"/>
            <a:ext cx="2024742" cy="339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/>
              </a:rPr>
              <a:t>ঘ)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মাউথ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পিচ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63941" y="815276"/>
            <a:ext cx="2805247" cy="509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চেষ্টা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63941" y="789473"/>
            <a:ext cx="2784020" cy="560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9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742" y="1071154"/>
            <a:ext cx="3553097" cy="7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1233" y="2364377"/>
            <a:ext cx="9170126" cy="173736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আজকে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যেসব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দেখলাম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ছাড়া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বাড়ি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/>
              </a:rPr>
              <a:t>থে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আনবে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9152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1553" y="4297680"/>
            <a:ext cx="4310743" cy="1123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60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932" y="1378731"/>
            <a:ext cx="3933984" cy="2918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195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41319" y="390978"/>
            <a:ext cx="4535558" cy="83121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6265" y="1547964"/>
            <a:ext cx="292973" cy="4318152"/>
            <a:chOff x="5798948" y="1583139"/>
            <a:chExt cx="268361" cy="326181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480" y="397499"/>
            <a:ext cx="1826820" cy="2313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796405" y="3216944"/>
            <a:ext cx="45384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বিষয়ঃ-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সময়ঃ-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তারিখঃ-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923" y="3216943"/>
            <a:ext cx="5434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BAN" panose="02000000000000000000"/>
              </a:rPr>
              <a:t>নার্গিস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খাতুন</a:t>
            </a:r>
            <a:r>
              <a:rPr lang="en-US" sz="2800" dirty="0">
                <a:latin typeface="NikoshBAN" panose="02000000000000000000"/>
              </a:rPr>
              <a:t> </a:t>
            </a:r>
          </a:p>
          <a:p>
            <a:pPr algn="ctr">
              <a:buNone/>
            </a:pPr>
            <a:r>
              <a:rPr lang="en-US" sz="2800" dirty="0" err="1">
                <a:latin typeface="NikoshBAN" panose="02000000000000000000"/>
              </a:rPr>
              <a:t>সহকারি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শিক্ষক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আইসিটি</a:t>
            </a:r>
            <a:r>
              <a:rPr lang="en-US" sz="2800" dirty="0">
                <a:latin typeface="NikoshBAN" panose="02000000000000000000"/>
              </a:rPr>
              <a:t>)</a:t>
            </a:r>
          </a:p>
          <a:p>
            <a:pPr algn="ctr">
              <a:buNone/>
            </a:pP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পোরজনা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এম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এন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উচ্চ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বিদ্যালয়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শাহজাদপুর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সিরাজগঞ্জ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।</a:t>
            </a:r>
          </a:p>
          <a:p>
            <a:pPr algn="ctr">
              <a:buNone/>
            </a:pPr>
            <a:r>
              <a:rPr lang="en-US" sz="2800" dirty="0">
                <a:solidFill>
                  <a:srgbClr val="000000"/>
                </a:solidFill>
                <a:latin typeface="Nikosh Ban"/>
              </a:rPr>
              <a:t>nargiskhatunm1979@gmail.com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2205" y="390978"/>
            <a:ext cx="1826820" cy="2320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14161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940" y="1393841"/>
            <a:ext cx="5053099" cy="322476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 rot="16200000" flipV="1">
            <a:off x="4398341" y="2995281"/>
            <a:ext cx="1593669" cy="836022"/>
          </a:xfrm>
          <a:prstGeom prst="curvedConnector3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>
            <a:off x="5195177" y="2821581"/>
            <a:ext cx="1950513" cy="1436911"/>
          </a:xfrm>
          <a:prstGeom prst="curvedConnector3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57600" y="561703"/>
            <a:ext cx="3562011" cy="62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চিত্রটি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9143" y="4823726"/>
            <a:ext cx="6936377" cy="124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মাউস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কী-বোর্ড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CPU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4092" y="723931"/>
            <a:ext cx="4820194" cy="75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আজকের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-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9406" y="4911635"/>
            <a:ext cx="4572000" cy="796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092" y="1629791"/>
            <a:ext cx="4702628" cy="30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2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331" y="914400"/>
            <a:ext cx="5421086" cy="953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শিক্ষার্থীরা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…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805" y="2612572"/>
            <a:ext cx="8634549" cy="2534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;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ডিভাইসগুলোর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;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ডিভাইসগুলোর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4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4664" y="2573383"/>
            <a:ext cx="9640389" cy="227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প্রবেশ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করানো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যন্ত্র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সুতারাং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যন্ত্রের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সাহায্যে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ব্যবহারকারীর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সম্পন্ন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ডেটা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সরবরাহ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778" y="1058092"/>
            <a:ext cx="5355772" cy="94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-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2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075" y="375300"/>
            <a:ext cx="3781168" cy="740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135" y="2671933"/>
            <a:ext cx="1710662" cy="483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কী-বোর্ড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5219" y="5142854"/>
            <a:ext cx="2329791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</a:rPr>
              <a:t>মাইক্রো</a:t>
            </a:r>
            <a:r>
              <a:rPr lang="en-US" sz="24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</a:rPr>
              <a:t>ফোন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40659" y="5200201"/>
            <a:ext cx="2621407" cy="386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ওয়েব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</a:rPr>
              <a:t>ক্যা</a:t>
            </a:r>
            <a:r>
              <a:rPr lang="bn-IN" sz="2400" dirty="0" smtClean="0">
                <a:solidFill>
                  <a:schemeClr val="tx1"/>
                </a:solidFill>
                <a:latin typeface="NikoshBAN"/>
              </a:rPr>
              <a:t>মেরা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341897" y="5200201"/>
            <a:ext cx="2157587" cy="796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ডিজিটাল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ক্যামেরা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,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458225" y="2795837"/>
            <a:ext cx="2050868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</a:rPr>
              <a:t>স্ক্যানার</a:t>
            </a:r>
            <a:r>
              <a:rPr lang="en-US" sz="2400" dirty="0">
                <a:solidFill>
                  <a:schemeClr val="tx1"/>
                </a:solidFill>
                <a:latin typeface="NikoshBAN"/>
              </a:rPr>
              <a:t>,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442400" y="2795837"/>
            <a:ext cx="2050868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মাউস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659" y="3750489"/>
            <a:ext cx="2409825" cy="1101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6435" y="1430227"/>
            <a:ext cx="2310089" cy="1241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2557" y="3750489"/>
            <a:ext cx="2351041" cy="1135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105" y="3750489"/>
            <a:ext cx="2389145" cy="1455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287" y="1609490"/>
            <a:ext cx="2312937" cy="85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659" y="1632857"/>
            <a:ext cx="2286000" cy="12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4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303" y="2623473"/>
            <a:ext cx="2396483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বারকোড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রিডার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786" y="5411862"/>
            <a:ext cx="2050868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লাইট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পেন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9862" y="5415701"/>
            <a:ext cx="2050868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জয়স্টিক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1776" y="5411862"/>
            <a:ext cx="2050868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মাউথ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পিচ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4152" y="2490684"/>
            <a:ext cx="2050868" cy="57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ওএমআর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5201" y="447026"/>
            <a:ext cx="3168038" cy="7272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4136" y="930389"/>
            <a:ext cx="2348508" cy="1614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5576" y="3604464"/>
            <a:ext cx="2370559" cy="1647445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217" y="3604463"/>
            <a:ext cx="2373706" cy="1647445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138" y="898758"/>
            <a:ext cx="2309592" cy="1614816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9521" y="3604463"/>
            <a:ext cx="2309593" cy="16474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2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564" y="1188720"/>
            <a:ext cx="4519749" cy="953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ভিডিওটি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4729688"/>
              </p:ext>
            </p:extLst>
          </p:nvPr>
        </p:nvGraphicFramePr>
        <p:xfrm>
          <a:off x="4683963" y="2724603"/>
          <a:ext cx="2520950" cy="490538"/>
        </p:xfrm>
        <a:graphic>
          <a:graphicData uri="http://schemas.openxmlformats.org/presentationml/2006/ole">
            <p:oleObj spid="_x0000_s1090" name="Packager Shell Object" showAsIcon="1" r:id="rId3" imgW="2520360" imgH="4910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896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247</Words>
  <Application>Microsoft Office PowerPoint</Application>
  <PresentationFormat>Custom</PresentationFormat>
  <Paragraphs>54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RAFIQ</cp:lastModifiedBy>
  <cp:revision>77</cp:revision>
  <dcterms:created xsi:type="dcterms:W3CDTF">2021-04-05T16:28:19Z</dcterms:created>
  <dcterms:modified xsi:type="dcterms:W3CDTF">2021-06-01T13:27:56Z</dcterms:modified>
</cp:coreProperties>
</file>