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5" r:id="rId8"/>
    <p:sldId id="266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Wn62ttTICvyyz9/vNvz7A==" hashData="+wqoq22wUT6hyob1pwaDOH7Mgg0ZNGbmeDLxZc0EqNcWRTjQAnMW0Y0W77meSyEbDL1XWDxaDOKdnxttyz39f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9F11"/>
    <a:srgbClr val="FF33CC"/>
    <a:srgbClr val="E10F3C"/>
    <a:srgbClr val="412F81"/>
    <a:srgbClr val="3333FF"/>
    <a:srgbClr val="12AE30"/>
    <a:srgbClr val="FF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9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A5086-3F56-4708-A1FB-269C81837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4807BF-A382-4EBD-8897-C7E955310D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ECB1DF-4D5F-4582-A0FA-902E039150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04619-6723-4EAC-B369-9D1E51D2D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66407-F5E5-4DB8-B601-7E3801865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966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06AD4-AA34-4444-8DBC-3DBD749B8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41EA89-D432-4665-8B09-3380168638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9BC0E-0117-4693-8827-03908A04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69775-0166-44BA-9491-8BC731294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19B8D0-6E2E-4903-B28D-08FF9B3BC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76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5A82D8-6DFD-4BE8-B864-F0AE519F3D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799BF9-DBFA-4202-A201-BF5688D7B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72405-2E5E-4357-9F37-810EFF0DA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BF338-E6FB-4CC3-BE0D-E8A8B3D65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CE5A3-0932-4D34-A2DE-49BC0CDE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559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D4906-9E3C-4F74-A292-4A3E47C89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382A83-6C9C-4D5D-AD31-5F94E94D8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F2426-F5B6-404F-AFB2-9E5FC6CD9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98B0CB-8989-4D56-A6F9-D7FFC428A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35538-69ED-4643-809C-9423E549C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0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1C049-7650-4078-9B8D-89E0EAF8E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6C0A7-573A-4257-9E29-6B80B810D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7CA3C8-0D9B-4E5D-8D3F-5F8BC8AAC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0392F-26B6-4312-8708-5EEC6F3D0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0212A-782A-4EA2-A518-4BC50BB73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2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33F00-BFAC-4794-83AC-0B543AE5B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A35B6-C578-463E-BFE8-A6E4D31AD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4EE1A0-9869-48BE-8B67-A5559F077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62550-8B59-4D9F-9FC8-F590B7A57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CCABAA-B8AE-4228-A0B0-72FD46DBE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1F6A93-3497-4126-91C5-2AF735861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65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444C5-6DAD-472A-9CA4-BA26ED7B9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40985-6E4F-4B50-823B-9B8FF04174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FA1D52-9855-4F3B-99D0-3C45A6E518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7204B7-4E2E-4822-BBDA-3A7498A0C6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3FDE5B-1225-48E1-972E-D6CE3EBB52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ABD694-B32A-4FFB-B0EC-E29BF9EF0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2B151C-113E-4856-ADA4-FEB023EB4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AC199A-2077-4C20-B4D5-F8591E7CE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7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AA12E-03A1-4A5A-B973-AF38C124E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707F3-F4B3-4BDB-947E-8E6D1AB0D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9A3B86-B14F-40A4-B299-DFB1E6FF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1B8F1E-8B65-4385-A2D8-AF815E308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912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6B1D1A-1915-4AF0-91B2-C5F209FED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941BA5-9F2B-414F-B846-7F4531AD1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96690E-27CB-438B-B135-BA84032CD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9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46E3D-7AD0-4911-ADF2-7712EBA48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554518-28DF-4A81-B2A8-471A0B20A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009D1-39E3-4FF9-826F-471B0DB8A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E52E5-78BE-42E1-9F06-A9DA13D6A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71D6AF-3284-4C59-9B1D-6470E1CBF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311BFC-9486-49AA-8648-ADB89AFD8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7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AC47E-7E1A-4977-924A-9F6E6D575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CCB15B-7D06-4645-9F7B-97619527E9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1ED18F-8E2B-4B3C-AE1B-7ECA0FC82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C94BF5-1B8B-4676-9AEF-3AC595B71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C33731-5262-480A-B3FA-740454EB1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1257C-49C0-43F8-A00C-8FAECC715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138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0B50B2-D32A-4181-99FD-420E2E0B0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E467E-D915-4147-B34A-1ABC36B6A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BF1CE-FABF-4EDB-8F17-27E104F01A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5D8A0-278B-4922-9F1D-885AFE2EF2B7}" type="datetimeFigureOut">
              <a:rPr lang="en-US" smtClean="0"/>
              <a:t>26-May-21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4B09C-9784-4B52-ACED-9252E56058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526BF-98F7-4A72-84A1-C7CFA2954E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586E1D-9873-47DC-A9F4-03A751915E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058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999F8DB-B4E1-4DAB-9DC4-8790919F2257}"/>
              </a:ext>
            </a:extLst>
          </p:cNvPr>
          <p:cNvGrpSpPr/>
          <p:nvPr/>
        </p:nvGrpSpPr>
        <p:grpSpPr>
          <a:xfrm rot="2228120">
            <a:off x="3913651" y="-543559"/>
            <a:ext cx="10033980" cy="9804400"/>
            <a:chOff x="1390650" y="-1193800"/>
            <a:chExt cx="9436100" cy="922020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73F6120-8540-43EE-8BAF-AA227B0B2E7D}"/>
                </a:ext>
              </a:extLst>
            </p:cNvPr>
            <p:cNvGrpSpPr/>
            <p:nvPr/>
          </p:nvGrpSpPr>
          <p:grpSpPr>
            <a:xfrm>
              <a:off x="4354625" y="-546100"/>
              <a:ext cx="1754075" cy="3943351"/>
              <a:chOff x="4883205" y="1568428"/>
              <a:chExt cx="2022421" cy="454662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AFF35DC-11C9-4533-B80F-F42EA8E2FD4C}"/>
                  </a:ext>
                </a:extLst>
              </p:cNvPr>
              <p:cNvGrpSpPr/>
              <p:nvPr/>
            </p:nvGrpSpPr>
            <p:grpSpPr>
              <a:xfrm>
                <a:off x="4883205" y="2264444"/>
                <a:ext cx="2022421" cy="3850607"/>
                <a:chOff x="4873179" y="2268737"/>
                <a:chExt cx="2022421" cy="3850607"/>
              </a:xfrm>
            </p:grpSpPr>
            <p:grpSp>
              <p:nvGrpSpPr>
                <p:cNvPr id="12" name="Group 11">
                  <a:extLst>
                    <a:ext uri="{FF2B5EF4-FFF2-40B4-BE49-F238E27FC236}">
                      <a16:creationId xmlns:a16="http://schemas.microsoft.com/office/drawing/2014/main" id="{0C69BE24-B27C-471D-9CDA-D2F627A7123B}"/>
                    </a:ext>
                  </a:extLst>
                </p:cNvPr>
                <p:cNvGrpSpPr/>
                <p:nvPr/>
              </p:nvGrpSpPr>
              <p:grpSpPr>
                <a:xfrm>
                  <a:off x="6395242" y="2297895"/>
                  <a:ext cx="500358" cy="3821449"/>
                  <a:chOff x="4779705" y="1646079"/>
                  <a:chExt cx="500358" cy="3821449"/>
                </a:xfrm>
              </p:grpSpPr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id="{9E87C452-E6C5-43C4-BE8D-27C98425EF52}"/>
                      </a:ext>
                    </a:extLst>
                  </p:cNvPr>
                  <p:cNvGrpSpPr/>
                  <p:nvPr/>
                </p:nvGrpSpPr>
                <p:grpSpPr>
                  <a:xfrm>
                    <a:off x="4779705" y="1646079"/>
                    <a:ext cx="267892" cy="3578588"/>
                    <a:chOff x="4779705" y="1646079"/>
                    <a:chExt cx="209003" cy="3578588"/>
                  </a:xfrm>
                </p:grpSpPr>
                <p:sp>
                  <p:nvSpPr>
                    <p:cNvPr id="27" name="Rectangle: Single Corner Rounded 17">
                      <a:extLst>
                        <a:ext uri="{FF2B5EF4-FFF2-40B4-BE49-F238E27FC236}">
                          <a16:creationId xmlns:a16="http://schemas.microsoft.com/office/drawing/2014/main" id="{3268DD32-37CA-4A62-B8B5-98EF52FC1361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79705" y="1646079"/>
                      <a:ext cx="209003" cy="3578588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8" name="Rectangle: Single Corner Rounded 17">
                      <a:extLst>
                        <a:ext uri="{FF2B5EF4-FFF2-40B4-BE49-F238E27FC236}">
                          <a16:creationId xmlns:a16="http://schemas.microsoft.com/office/drawing/2014/main" id="{11FBCFCF-8AFB-4B39-90B0-861E9B624BF6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89593" y="1740230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rgbClr val="FFFF00"/>
                      </a:solidFill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26" name="Isosceles Triangle 25">
                    <a:extLst>
                      <a:ext uri="{FF2B5EF4-FFF2-40B4-BE49-F238E27FC236}">
                        <a16:creationId xmlns:a16="http://schemas.microsoft.com/office/drawing/2014/main" id="{262E2AC7-F96D-4F07-9646-77BC087811BE}"/>
                      </a:ext>
                    </a:extLst>
                  </p:cNvPr>
                  <p:cNvSpPr/>
                  <p:nvPr/>
                </p:nvSpPr>
                <p:spPr>
                  <a:xfrm rot="10364708">
                    <a:off x="5175705" y="5048559"/>
                    <a:ext cx="104358" cy="418969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 w="0">
                        <a:solidFill>
                          <a:srgbClr val="CCCCFF"/>
                        </a:solidFill>
                      </a:ln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4746E429-D295-4375-996A-A67DDF847AC5}"/>
                    </a:ext>
                  </a:extLst>
                </p:cNvPr>
                <p:cNvGrpSpPr/>
                <p:nvPr/>
              </p:nvGrpSpPr>
              <p:grpSpPr>
                <a:xfrm>
                  <a:off x="5417339" y="2268737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23" name="Rectangle: Single Corner Rounded 17">
                    <a:extLst>
                      <a:ext uri="{FF2B5EF4-FFF2-40B4-BE49-F238E27FC236}">
                        <a16:creationId xmlns:a16="http://schemas.microsoft.com/office/drawing/2014/main" id="{ADA7CD26-F8F3-4EF0-AEF9-EA465E6A88D1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494131" y="3300804"/>
                    <a:ext cx="458787" cy="260627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4" name="Rectangle: Single Corner Rounded 17">
                    <a:extLst>
                      <a:ext uri="{FF2B5EF4-FFF2-40B4-BE49-F238E27FC236}">
                        <a16:creationId xmlns:a16="http://schemas.microsoft.com/office/drawing/2014/main" id="{1741F0CF-2647-42F4-AEA9-9971416ED05E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4" name="Group 13">
                  <a:extLst>
                    <a:ext uri="{FF2B5EF4-FFF2-40B4-BE49-F238E27FC236}">
                      <a16:creationId xmlns:a16="http://schemas.microsoft.com/office/drawing/2014/main" id="{62FA5F88-BF88-47C1-ACB3-1EDC9D0936BB}"/>
                    </a:ext>
                  </a:extLst>
                </p:cNvPr>
                <p:cNvGrpSpPr/>
                <p:nvPr/>
              </p:nvGrpSpPr>
              <p:grpSpPr>
                <a:xfrm>
                  <a:off x="4873179" y="2882728"/>
                  <a:ext cx="668205" cy="3228566"/>
                  <a:chOff x="2715580" y="2231536"/>
                  <a:chExt cx="668205" cy="3228566"/>
                </a:xfrm>
              </p:grpSpPr>
              <p:grpSp>
                <p:nvGrpSpPr>
                  <p:cNvPr id="15" name="Group 14">
                    <a:extLst>
                      <a:ext uri="{FF2B5EF4-FFF2-40B4-BE49-F238E27FC236}">
                        <a16:creationId xmlns:a16="http://schemas.microsoft.com/office/drawing/2014/main" id="{438DA6F0-3DD0-46F8-9D81-6F15D24B6404}"/>
                      </a:ext>
                    </a:extLst>
                  </p:cNvPr>
                  <p:cNvGrpSpPr/>
                  <p:nvPr/>
                </p:nvGrpSpPr>
                <p:grpSpPr>
                  <a:xfrm rot="225478">
                    <a:off x="2715580" y="2231536"/>
                    <a:ext cx="668205" cy="3228566"/>
                    <a:chOff x="10743086" y="1476673"/>
                    <a:chExt cx="668205" cy="3228566"/>
                  </a:xfrm>
                </p:grpSpPr>
                <p:sp>
                  <p:nvSpPr>
                    <p:cNvPr id="19" name="Rectangle 18">
                      <a:extLst>
                        <a:ext uri="{FF2B5EF4-FFF2-40B4-BE49-F238E27FC236}">
                          <a16:creationId xmlns:a16="http://schemas.microsoft.com/office/drawing/2014/main" id="{20389246-5455-4FB3-A45C-A397EFD1085F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916783" y="1635037"/>
                      <a:ext cx="312005" cy="2671330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0" name="Rectangle 19">
                      <a:extLst>
                        <a:ext uri="{FF2B5EF4-FFF2-40B4-BE49-F238E27FC236}">
                          <a16:creationId xmlns:a16="http://schemas.microsoft.com/office/drawing/2014/main" id="{97C6FC71-45B4-4F99-92CB-B7496BA4310B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743086" y="1476673"/>
                      <a:ext cx="312005" cy="243237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1" name="Isosceles Triangle 20">
                      <a:extLst>
                        <a:ext uri="{FF2B5EF4-FFF2-40B4-BE49-F238E27FC236}">
                          <a16:creationId xmlns:a16="http://schemas.microsoft.com/office/drawing/2014/main" id="{40EBCCC1-8EE4-467B-BCB7-0B4BD5CA3315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105707" y="4296656"/>
                      <a:ext cx="305584" cy="345418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2" name="Isosceles Triangle 21">
                      <a:extLst>
                        <a:ext uri="{FF2B5EF4-FFF2-40B4-BE49-F238E27FC236}">
                          <a16:creationId xmlns:a16="http://schemas.microsoft.com/office/drawing/2014/main" id="{0BE4B7F8-D1C4-431B-8CC7-A355191F6823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213213" y="4485572"/>
                      <a:ext cx="112669" cy="219667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/>
                    </a:p>
                  </p:txBody>
                </p:sp>
              </p:grpSp>
              <p:grpSp>
                <p:nvGrpSpPr>
                  <p:cNvPr id="16" name="Group 15">
                    <a:extLst>
                      <a:ext uri="{FF2B5EF4-FFF2-40B4-BE49-F238E27FC236}">
                        <a16:creationId xmlns:a16="http://schemas.microsoft.com/office/drawing/2014/main" id="{2DB8201B-AFF9-46D6-AE31-76A26D37AA4C}"/>
                      </a:ext>
                    </a:extLst>
                  </p:cNvPr>
                  <p:cNvGrpSpPr/>
                  <p:nvPr/>
                </p:nvGrpSpPr>
                <p:grpSpPr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17" name="Cylinder 16">
                      <a:extLst>
                        <a:ext uri="{FF2B5EF4-FFF2-40B4-BE49-F238E27FC236}">
                          <a16:creationId xmlns:a16="http://schemas.microsoft.com/office/drawing/2014/main" id="{A81957D6-768A-4B27-BA6B-D0FD11370F88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676127" y="3953129"/>
                      <a:ext cx="150688" cy="269952"/>
                    </a:xfrm>
                    <a:prstGeom prst="can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8" name="Freeform: Shape 17">
                      <a:extLst>
                        <a:ext uri="{FF2B5EF4-FFF2-40B4-BE49-F238E27FC236}">
                          <a16:creationId xmlns:a16="http://schemas.microsoft.com/office/drawing/2014/main" id="{14915EE3-AD7A-4CAF-9BF7-FCBE102FA678}"/>
                        </a:ext>
                      </a:extLst>
                    </p:cNvPr>
                    <p:cNvSpPr/>
                    <p:nvPr/>
                  </p:nvSpPr>
                  <p:spPr>
                    <a:xfrm rot="21478607">
                      <a:off x="1797365" y="3830040"/>
                      <a:ext cx="392739" cy="60055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130F6121-A7A1-414B-A841-BCD030D8B3EC}"/>
                  </a:ext>
                </a:extLst>
              </p:cNvPr>
              <p:cNvGrpSpPr/>
              <p:nvPr/>
            </p:nvGrpSpPr>
            <p:grpSpPr>
              <a:xfrm>
                <a:off x="5756511" y="1568428"/>
                <a:ext cx="678978" cy="1238435"/>
                <a:chOff x="5940897" y="994367"/>
                <a:chExt cx="678978" cy="1238435"/>
              </a:xfrm>
            </p:grpSpPr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8DC07FBC-A3D1-4497-B115-BBA72EFA7617}"/>
                    </a:ext>
                  </a:extLst>
                </p:cNvPr>
                <p:cNvSpPr/>
                <p:nvPr/>
              </p:nvSpPr>
              <p:spPr>
                <a:xfrm>
                  <a:off x="6192907" y="994367"/>
                  <a:ext cx="200025" cy="666345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Rectangle: Rounded Corners 9">
                  <a:extLst>
                    <a:ext uri="{FF2B5EF4-FFF2-40B4-BE49-F238E27FC236}">
                      <a16:creationId xmlns:a16="http://schemas.microsoft.com/office/drawing/2014/main" id="{FCC71DA0-F574-49EB-AEEA-AFA21253BD9F}"/>
                    </a:ext>
                  </a:extLst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Star: 7 Points 10">
                  <a:extLst>
                    <a:ext uri="{FF2B5EF4-FFF2-40B4-BE49-F238E27FC236}">
                      <a16:creationId xmlns:a16="http://schemas.microsoft.com/office/drawing/2014/main" id="{C3D8FB79-D399-43EF-9262-883CA28DFECF}"/>
                    </a:ext>
                  </a:extLst>
                </p:cNvPr>
                <p:cNvSpPr/>
                <p:nvPr/>
              </p:nvSpPr>
              <p:spPr>
                <a:xfrm>
                  <a:off x="6158614" y="1679760"/>
                  <a:ext cx="264114" cy="272392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7D656AB-526C-4E95-9A8C-FCADE0AFC3F1}"/>
                </a:ext>
              </a:extLst>
            </p:cNvPr>
            <p:cNvSpPr/>
            <p:nvPr/>
          </p:nvSpPr>
          <p:spPr>
            <a:xfrm>
              <a:off x="1390650" y="-1193800"/>
              <a:ext cx="9436100" cy="9220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242E9F-365F-438E-8AAB-AEDAAA0D3655}"/>
              </a:ext>
            </a:extLst>
          </p:cNvPr>
          <p:cNvGrpSpPr/>
          <p:nvPr/>
        </p:nvGrpSpPr>
        <p:grpSpPr>
          <a:xfrm>
            <a:off x="5157959" y="703463"/>
            <a:ext cx="2041471" cy="4523752"/>
            <a:chOff x="3238592" y="954776"/>
            <a:chExt cx="2041471" cy="4523752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A4842CE1-924B-430B-B2DD-8CFAD4B54B28}"/>
                </a:ext>
              </a:extLst>
            </p:cNvPr>
            <p:cNvGrpSpPr/>
            <p:nvPr/>
          </p:nvGrpSpPr>
          <p:grpSpPr>
            <a:xfrm>
              <a:off x="3238592" y="1635971"/>
              <a:ext cx="2041471" cy="3842557"/>
              <a:chOff x="3238592" y="1635971"/>
              <a:chExt cx="2041471" cy="3842557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6D39DA89-B5ED-4F82-BC70-AC027D8D6739}"/>
                  </a:ext>
                </a:extLst>
              </p:cNvPr>
              <p:cNvGrpSpPr/>
              <p:nvPr/>
            </p:nvGrpSpPr>
            <p:grpSpPr>
              <a:xfrm rot="165305">
                <a:off x="4779705" y="1646079"/>
                <a:ext cx="500358" cy="3821449"/>
                <a:chOff x="4779705" y="1646079"/>
                <a:chExt cx="500358" cy="3821449"/>
              </a:xfrm>
            </p:grpSpPr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83D2FA51-6059-493B-94FA-D232345D7919}"/>
                    </a:ext>
                  </a:extLst>
                </p:cNvPr>
                <p:cNvGrpSpPr/>
                <p:nvPr/>
              </p:nvGrpSpPr>
              <p:grpSpPr>
                <a:xfrm>
                  <a:off x="4779705" y="1646079"/>
                  <a:ext cx="267892" cy="3578588"/>
                  <a:chOff x="4779705" y="1646079"/>
                  <a:chExt cx="209003" cy="3578588"/>
                </a:xfrm>
              </p:grpSpPr>
              <p:sp>
                <p:nvSpPr>
                  <p:cNvPr id="50" name="Rectangle: Single Corner Rounded 17">
                    <a:extLst>
                      <a:ext uri="{FF2B5EF4-FFF2-40B4-BE49-F238E27FC236}">
                        <a16:creationId xmlns:a16="http://schemas.microsoft.com/office/drawing/2014/main" id="{AABE2FED-6EA7-4B8B-B8D1-37EAE3D95398}"/>
                      </a:ext>
                    </a:extLst>
                  </p:cNvPr>
                  <p:cNvSpPr/>
                  <p:nvPr/>
                </p:nvSpPr>
                <p:spPr>
                  <a:xfrm rot="20849980">
                    <a:off x="4779705" y="1646079"/>
                    <a:ext cx="209003" cy="3578588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51" name="Rectangle: Single Corner Rounded 17">
                    <a:extLst>
                      <a:ext uri="{FF2B5EF4-FFF2-40B4-BE49-F238E27FC236}">
                        <a16:creationId xmlns:a16="http://schemas.microsoft.com/office/drawing/2014/main" id="{7880B8E6-E23B-4255-A649-5EE57B157366}"/>
                      </a:ext>
                    </a:extLst>
                  </p:cNvPr>
                  <p:cNvSpPr/>
                  <p:nvPr/>
                </p:nvSpPr>
                <p:spPr>
                  <a:xfrm rot="20849980">
                    <a:off x="4789593" y="1740230"/>
                    <a:ext cx="130224" cy="313189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49" name="Isosceles Triangle 48">
                  <a:extLst>
                    <a:ext uri="{FF2B5EF4-FFF2-40B4-BE49-F238E27FC236}">
                      <a16:creationId xmlns:a16="http://schemas.microsoft.com/office/drawing/2014/main" id="{763A9F12-5AED-4414-9D07-8019E5B87A8E}"/>
                    </a:ext>
                  </a:extLst>
                </p:cNvPr>
                <p:cNvSpPr/>
                <p:nvPr/>
              </p:nvSpPr>
              <p:spPr>
                <a:xfrm rot="10364708">
                  <a:off x="5175705" y="5048559"/>
                  <a:ext cx="104358" cy="418969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n w="0">
                      <a:solidFill>
                        <a:srgbClr val="CCCCFF"/>
                      </a:solidFill>
                    </a:ln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6E464D09-7962-47C9-AB1A-81C334F8AA2C}"/>
                  </a:ext>
                </a:extLst>
              </p:cNvPr>
              <p:cNvGrpSpPr/>
              <p:nvPr/>
            </p:nvGrpSpPr>
            <p:grpSpPr>
              <a:xfrm>
                <a:off x="3782752" y="1635971"/>
                <a:ext cx="458787" cy="2606275"/>
                <a:chOff x="6494131" y="3300804"/>
                <a:chExt cx="458787" cy="2606275"/>
              </a:xfrm>
            </p:grpSpPr>
            <p:sp>
              <p:nvSpPr>
                <p:cNvPr id="46" name="Rectangle: Single Corner Rounded 17">
                  <a:extLst>
                    <a:ext uri="{FF2B5EF4-FFF2-40B4-BE49-F238E27FC236}">
                      <a16:creationId xmlns:a16="http://schemas.microsoft.com/office/drawing/2014/main" id="{20AE4307-4EB8-4878-83E2-3CDCE0314DE0}"/>
                    </a:ext>
                  </a:extLst>
                </p:cNvPr>
                <p:cNvSpPr/>
                <p:nvPr/>
              </p:nvSpPr>
              <p:spPr>
                <a:xfrm rot="841736" flipH="1">
                  <a:off x="6494131" y="3300804"/>
                  <a:ext cx="458787" cy="2606275"/>
                </a:xfrm>
                <a:custGeom>
                  <a:avLst/>
                  <a:gdLst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267892 w 267892"/>
                    <a:gd name="connsiteY3" fmla="*/ 3578588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100744 w 267892"/>
                    <a:gd name="connsiteY3" fmla="*/ 3549091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100744 w 267892"/>
                    <a:gd name="connsiteY3" fmla="*/ 3549091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100744 w 267892"/>
                    <a:gd name="connsiteY3" fmla="*/ 3549091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49091"/>
                    <a:gd name="connsiteX1" fmla="*/ 223242 w 267892"/>
                    <a:gd name="connsiteY1" fmla="*/ 0 h 3549091"/>
                    <a:gd name="connsiteX2" fmla="*/ 267892 w 267892"/>
                    <a:gd name="connsiteY2" fmla="*/ 44650 h 3549091"/>
                    <a:gd name="connsiteX3" fmla="*/ 100744 w 267892"/>
                    <a:gd name="connsiteY3" fmla="*/ 3549091 h 3549091"/>
                    <a:gd name="connsiteX4" fmla="*/ 245471 w 267892"/>
                    <a:gd name="connsiteY4" fmla="*/ 2614715 h 3549091"/>
                    <a:gd name="connsiteX5" fmla="*/ 0 w 267892"/>
                    <a:gd name="connsiteY5" fmla="*/ 0 h 3549091"/>
                    <a:gd name="connsiteX0" fmla="*/ 0 w 391470"/>
                    <a:gd name="connsiteY0" fmla="*/ 0 h 3037924"/>
                    <a:gd name="connsiteX1" fmla="*/ 223242 w 391470"/>
                    <a:gd name="connsiteY1" fmla="*/ 0 h 3037924"/>
                    <a:gd name="connsiteX2" fmla="*/ 267892 w 391470"/>
                    <a:gd name="connsiteY2" fmla="*/ 44650 h 3037924"/>
                    <a:gd name="connsiteX3" fmla="*/ 312034 w 391470"/>
                    <a:gd name="connsiteY3" fmla="*/ 3037924 h 3037924"/>
                    <a:gd name="connsiteX4" fmla="*/ 245471 w 391470"/>
                    <a:gd name="connsiteY4" fmla="*/ 2614715 h 3037924"/>
                    <a:gd name="connsiteX5" fmla="*/ 0 w 391470"/>
                    <a:gd name="connsiteY5" fmla="*/ 0 h 3037924"/>
                    <a:gd name="connsiteX0" fmla="*/ 66535 w 458005"/>
                    <a:gd name="connsiteY0" fmla="*/ 0 h 3037924"/>
                    <a:gd name="connsiteX1" fmla="*/ 289777 w 458005"/>
                    <a:gd name="connsiteY1" fmla="*/ 0 h 3037924"/>
                    <a:gd name="connsiteX2" fmla="*/ 334427 w 458005"/>
                    <a:gd name="connsiteY2" fmla="*/ 44650 h 3037924"/>
                    <a:gd name="connsiteX3" fmla="*/ 378569 w 458005"/>
                    <a:gd name="connsiteY3" fmla="*/ 3037924 h 3037924"/>
                    <a:gd name="connsiteX4" fmla="*/ 0 w 458005"/>
                    <a:gd name="connsiteY4" fmla="*/ 2810939 h 3037924"/>
                    <a:gd name="connsiteX5" fmla="*/ 66535 w 458005"/>
                    <a:gd name="connsiteY5" fmla="*/ 0 h 3037924"/>
                    <a:gd name="connsiteX0" fmla="*/ 66535 w 395557"/>
                    <a:gd name="connsiteY0" fmla="*/ 0 h 3037924"/>
                    <a:gd name="connsiteX1" fmla="*/ 289777 w 395557"/>
                    <a:gd name="connsiteY1" fmla="*/ 0 h 3037924"/>
                    <a:gd name="connsiteX2" fmla="*/ 334427 w 395557"/>
                    <a:gd name="connsiteY2" fmla="*/ 44650 h 3037924"/>
                    <a:gd name="connsiteX3" fmla="*/ 225892 w 395557"/>
                    <a:gd name="connsiteY3" fmla="*/ 2414467 h 3037924"/>
                    <a:gd name="connsiteX4" fmla="*/ 378569 w 395557"/>
                    <a:gd name="connsiteY4" fmla="*/ 3037924 h 3037924"/>
                    <a:gd name="connsiteX5" fmla="*/ 0 w 395557"/>
                    <a:gd name="connsiteY5" fmla="*/ 2810939 h 3037924"/>
                    <a:gd name="connsiteX6" fmla="*/ 66535 w 395557"/>
                    <a:gd name="connsiteY6" fmla="*/ 0 h 3037924"/>
                    <a:gd name="connsiteX0" fmla="*/ 4167 w 333189"/>
                    <a:gd name="connsiteY0" fmla="*/ 0 h 3037924"/>
                    <a:gd name="connsiteX1" fmla="*/ 227409 w 333189"/>
                    <a:gd name="connsiteY1" fmla="*/ 0 h 3037924"/>
                    <a:gd name="connsiteX2" fmla="*/ 272059 w 333189"/>
                    <a:gd name="connsiteY2" fmla="*/ 44650 h 3037924"/>
                    <a:gd name="connsiteX3" fmla="*/ 163524 w 333189"/>
                    <a:gd name="connsiteY3" fmla="*/ 2414467 h 3037924"/>
                    <a:gd name="connsiteX4" fmla="*/ 316201 w 333189"/>
                    <a:gd name="connsiteY4" fmla="*/ 3037924 h 3037924"/>
                    <a:gd name="connsiteX5" fmla="*/ 0 w 333189"/>
                    <a:gd name="connsiteY5" fmla="*/ 2830307 h 3037924"/>
                    <a:gd name="connsiteX6" fmla="*/ 4167 w 333189"/>
                    <a:gd name="connsiteY6" fmla="*/ 0 h 3037924"/>
                    <a:gd name="connsiteX0" fmla="*/ 4167 w 333189"/>
                    <a:gd name="connsiteY0" fmla="*/ 0 h 3037924"/>
                    <a:gd name="connsiteX1" fmla="*/ 227409 w 333189"/>
                    <a:gd name="connsiteY1" fmla="*/ 0 h 3037924"/>
                    <a:gd name="connsiteX2" fmla="*/ 194865 w 333189"/>
                    <a:gd name="connsiteY2" fmla="*/ 102595 h 3037924"/>
                    <a:gd name="connsiteX3" fmla="*/ 163524 w 333189"/>
                    <a:gd name="connsiteY3" fmla="*/ 2414467 h 3037924"/>
                    <a:gd name="connsiteX4" fmla="*/ 316201 w 333189"/>
                    <a:gd name="connsiteY4" fmla="*/ 3037924 h 3037924"/>
                    <a:gd name="connsiteX5" fmla="*/ 0 w 333189"/>
                    <a:gd name="connsiteY5" fmla="*/ 2830307 h 3037924"/>
                    <a:gd name="connsiteX6" fmla="*/ 4167 w 333189"/>
                    <a:gd name="connsiteY6" fmla="*/ 0 h 3037924"/>
                    <a:gd name="connsiteX0" fmla="*/ 4167 w 333189"/>
                    <a:gd name="connsiteY0" fmla="*/ 0 h 3037924"/>
                    <a:gd name="connsiteX1" fmla="*/ 227409 w 333189"/>
                    <a:gd name="connsiteY1" fmla="*/ 0 h 3037924"/>
                    <a:gd name="connsiteX2" fmla="*/ 148372 w 333189"/>
                    <a:gd name="connsiteY2" fmla="*/ 108910 h 3037924"/>
                    <a:gd name="connsiteX3" fmla="*/ 163524 w 333189"/>
                    <a:gd name="connsiteY3" fmla="*/ 2414467 h 3037924"/>
                    <a:gd name="connsiteX4" fmla="*/ 316201 w 333189"/>
                    <a:gd name="connsiteY4" fmla="*/ 3037924 h 3037924"/>
                    <a:gd name="connsiteX5" fmla="*/ 0 w 333189"/>
                    <a:gd name="connsiteY5" fmla="*/ 2830307 h 3037924"/>
                    <a:gd name="connsiteX6" fmla="*/ 4167 w 333189"/>
                    <a:gd name="connsiteY6" fmla="*/ 0 h 3037924"/>
                    <a:gd name="connsiteX0" fmla="*/ 4167 w 331785"/>
                    <a:gd name="connsiteY0" fmla="*/ 0 h 3037924"/>
                    <a:gd name="connsiteX1" fmla="*/ 227409 w 331785"/>
                    <a:gd name="connsiteY1" fmla="*/ 0 h 3037924"/>
                    <a:gd name="connsiteX2" fmla="*/ 148372 w 331785"/>
                    <a:gd name="connsiteY2" fmla="*/ 108910 h 3037924"/>
                    <a:gd name="connsiteX3" fmla="*/ 138303 w 331785"/>
                    <a:gd name="connsiteY3" fmla="*/ 2411717 h 3037924"/>
                    <a:gd name="connsiteX4" fmla="*/ 316201 w 331785"/>
                    <a:gd name="connsiteY4" fmla="*/ 3037924 h 3037924"/>
                    <a:gd name="connsiteX5" fmla="*/ 0 w 331785"/>
                    <a:gd name="connsiteY5" fmla="*/ 2830307 h 3037924"/>
                    <a:gd name="connsiteX6" fmla="*/ 4167 w 331785"/>
                    <a:gd name="connsiteY6" fmla="*/ 0 h 3037924"/>
                    <a:gd name="connsiteX0" fmla="*/ 4167 w 336420"/>
                    <a:gd name="connsiteY0" fmla="*/ 0 h 2830307"/>
                    <a:gd name="connsiteX1" fmla="*/ 227409 w 336420"/>
                    <a:gd name="connsiteY1" fmla="*/ 0 h 2830307"/>
                    <a:gd name="connsiteX2" fmla="*/ 148372 w 336420"/>
                    <a:gd name="connsiteY2" fmla="*/ 108910 h 2830307"/>
                    <a:gd name="connsiteX3" fmla="*/ 138303 w 336420"/>
                    <a:gd name="connsiteY3" fmla="*/ 2411717 h 2830307"/>
                    <a:gd name="connsiteX4" fmla="*/ 321081 w 336420"/>
                    <a:gd name="connsiteY4" fmla="*/ 2532170 h 2830307"/>
                    <a:gd name="connsiteX5" fmla="*/ 0 w 336420"/>
                    <a:gd name="connsiteY5" fmla="*/ 2830307 h 2830307"/>
                    <a:gd name="connsiteX6" fmla="*/ 4167 w 336420"/>
                    <a:gd name="connsiteY6" fmla="*/ 0 h 2830307"/>
                    <a:gd name="connsiteX0" fmla="*/ 4167 w 336420"/>
                    <a:gd name="connsiteY0" fmla="*/ 0 h 2830307"/>
                    <a:gd name="connsiteX1" fmla="*/ 151539 w 336420"/>
                    <a:gd name="connsiteY1" fmla="*/ 17260 h 2830307"/>
                    <a:gd name="connsiteX2" fmla="*/ 148372 w 336420"/>
                    <a:gd name="connsiteY2" fmla="*/ 108910 h 2830307"/>
                    <a:gd name="connsiteX3" fmla="*/ 138303 w 336420"/>
                    <a:gd name="connsiteY3" fmla="*/ 2411717 h 2830307"/>
                    <a:gd name="connsiteX4" fmla="*/ 321081 w 336420"/>
                    <a:gd name="connsiteY4" fmla="*/ 2532170 h 2830307"/>
                    <a:gd name="connsiteX5" fmla="*/ 0 w 336420"/>
                    <a:gd name="connsiteY5" fmla="*/ 2830307 h 2830307"/>
                    <a:gd name="connsiteX6" fmla="*/ 4167 w 336420"/>
                    <a:gd name="connsiteY6" fmla="*/ 0 h 2830307"/>
                    <a:gd name="connsiteX0" fmla="*/ 4167 w 297670"/>
                    <a:gd name="connsiteY0" fmla="*/ 0 h 2830307"/>
                    <a:gd name="connsiteX1" fmla="*/ 151539 w 297670"/>
                    <a:gd name="connsiteY1" fmla="*/ 17260 h 2830307"/>
                    <a:gd name="connsiteX2" fmla="*/ 148372 w 297670"/>
                    <a:gd name="connsiteY2" fmla="*/ 108910 h 2830307"/>
                    <a:gd name="connsiteX3" fmla="*/ 138303 w 297670"/>
                    <a:gd name="connsiteY3" fmla="*/ 2411717 h 2830307"/>
                    <a:gd name="connsiteX4" fmla="*/ 279989 w 297670"/>
                    <a:gd name="connsiteY4" fmla="*/ 2411677 h 2830307"/>
                    <a:gd name="connsiteX5" fmla="*/ 0 w 297670"/>
                    <a:gd name="connsiteY5" fmla="*/ 2830307 h 2830307"/>
                    <a:gd name="connsiteX6" fmla="*/ 4167 w 297670"/>
                    <a:gd name="connsiteY6" fmla="*/ 0 h 2830307"/>
                    <a:gd name="connsiteX0" fmla="*/ 4167 w 297388"/>
                    <a:gd name="connsiteY0" fmla="*/ 0 h 2830307"/>
                    <a:gd name="connsiteX1" fmla="*/ 151539 w 297388"/>
                    <a:gd name="connsiteY1" fmla="*/ 17260 h 2830307"/>
                    <a:gd name="connsiteX2" fmla="*/ 148372 w 297388"/>
                    <a:gd name="connsiteY2" fmla="*/ 108910 h 2830307"/>
                    <a:gd name="connsiteX3" fmla="*/ 133939 w 297388"/>
                    <a:gd name="connsiteY3" fmla="*/ 2207661 h 2830307"/>
                    <a:gd name="connsiteX4" fmla="*/ 279989 w 297388"/>
                    <a:gd name="connsiteY4" fmla="*/ 2411677 h 2830307"/>
                    <a:gd name="connsiteX5" fmla="*/ 0 w 297388"/>
                    <a:gd name="connsiteY5" fmla="*/ 2830307 h 2830307"/>
                    <a:gd name="connsiteX6" fmla="*/ 4167 w 297388"/>
                    <a:gd name="connsiteY6" fmla="*/ 0 h 2830307"/>
                    <a:gd name="connsiteX0" fmla="*/ 0 w 293221"/>
                    <a:gd name="connsiteY0" fmla="*/ 0 h 2960981"/>
                    <a:gd name="connsiteX1" fmla="*/ 147372 w 293221"/>
                    <a:gd name="connsiteY1" fmla="*/ 17260 h 2960981"/>
                    <a:gd name="connsiteX2" fmla="*/ 144205 w 293221"/>
                    <a:gd name="connsiteY2" fmla="*/ 108910 h 2960981"/>
                    <a:gd name="connsiteX3" fmla="*/ 129772 w 293221"/>
                    <a:gd name="connsiteY3" fmla="*/ 2207661 h 2960981"/>
                    <a:gd name="connsiteX4" fmla="*/ 275822 w 293221"/>
                    <a:gd name="connsiteY4" fmla="*/ 2411677 h 2960981"/>
                    <a:gd name="connsiteX5" fmla="*/ 1529 w 293221"/>
                    <a:gd name="connsiteY5" fmla="*/ 2960981 h 2960981"/>
                    <a:gd name="connsiteX6" fmla="*/ 0 w 293221"/>
                    <a:gd name="connsiteY6" fmla="*/ 0 h 2960981"/>
                    <a:gd name="connsiteX0" fmla="*/ 0 w 275822"/>
                    <a:gd name="connsiteY0" fmla="*/ 0 h 2960981"/>
                    <a:gd name="connsiteX1" fmla="*/ 147372 w 275822"/>
                    <a:gd name="connsiteY1" fmla="*/ 17260 h 2960981"/>
                    <a:gd name="connsiteX2" fmla="*/ 144205 w 275822"/>
                    <a:gd name="connsiteY2" fmla="*/ 108910 h 2960981"/>
                    <a:gd name="connsiteX3" fmla="*/ 129772 w 275822"/>
                    <a:gd name="connsiteY3" fmla="*/ 2207661 h 2960981"/>
                    <a:gd name="connsiteX4" fmla="*/ 275822 w 275822"/>
                    <a:gd name="connsiteY4" fmla="*/ 2411677 h 2960981"/>
                    <a:gd name="connsiteX5" fmla="*/ 185063 w 275822"/>
                    <a:gd name="connsiteY5" fmla="*/ 2904220 h 2960981"/>
                    <a:gd name="connsiteX6" fmla="*/ 1529 w 275822"/>
                    <a:gd name="connsiteY6" fmla="*/ 2960981 h 2960981"/>
                    <a:gd name="connsiteX7" fmla="*/ 0 w 275822"/>
                    <a:gd name="connsiteY7" fmla="*/ 0 h 2960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75822" h="2960981">
                      <a:moveTo>
                        <a:pt x="0" y="0"/>
                      </a:moveTo>
                      <a:lnTo>
                        <a:pt x="147372" y="17260"/>
                      </a:lnTo>
                      <a:cubicBezTo>
                        <a:pt x="172032" y="17260"/>
                        <a:pt x="144205" y="84250"/>
                        <a:pt x="144205" y="108910"/>
                      </a:cubicBezTo>
                      <a:cubicBezTo>
                        <a:pt x="175390" y="499097"/>
                        <a:pt x="122415" y="1708782"/>
                        <a:pt x="129772" y="2207661"/>
                      </a:cubicBezTo>
                      <a:cubicBezTo>
                        <a:pt x="137129" y="2706540"/>
                        <a:pt x="272860" y="2337576"/>
                        <a:pt x="275822" y="2411677"/>
                      </a:cubicBezTo>
                      <a:cubicBezTo>
                        <a:pt x="233064" y="2491874"/>
                        <a:pt x="227821" y="2824023"/>
                        <a:pt x="185063" y="2904220"/>
                      </a:cubicBezTo>
                      <a:lnTo>
                        <a:pt x="1529" y="2960981"/>
                      </a:lnTo>
                      <a:cubicBezTo>
                        <a:pt x="1019" y="1973987"/>
                        <a:pt x="510" y="986994"/>
                        <a:pt x="0" y="0"/>
                      </a:cubicBezTo>
                      <a:close/>
                    </a:path>
                  </a:pathLst>
                </a:custGeom>
                <a:solidFill>
                  <a:srgbClr val="29C7C7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7" name="Rectangle: Single Corner Rounded 17">
                  <a:extLst>
                    <a:ext uri="{FF2B5EF4-FFF2-40B4-BE49-F238E27FC236}">
                      <a16:creationId xmlns:a16="http://schemas.microsoft.com/office/drawing/2014/main" id="{921F73DF-B530-4CE6-8CEF-D2C7A12EDF5B}"/>
                    </a:ext>
                  </a:extLst>
                </p:cNvPr>
                <p:cNvSpPr/>
                <p:nvPr/>
              </p:nvSpPr>
              <p:spPr>
                <a:xfrm rot="841736" flipH="1">
                  <a:off x="6788985" y="3352909"/>
                  <a:ext cx="92876" cy="2461244"/>
                </a:xfrm>
                <a:custGeom>
                  <a:avLst/>
                  <a:gdLst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267892 w 267892"/>
                    <a:gd name="connsiteY3" fmla="*/ 3578588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100744 w 267892"/>
                    <a:gd name="connsiteY3" fmla="*/ 3549091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100744 w 267892"/>
                    <a:gd name="connsiteY3" fmla="*/ 3549091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  <a:gd name="connsiteX0" fmla="*/ 0 w 267892"/>
                    <a:gd name="connsiteY0" fmla="*/ 0 h 3578588"/>
                    <a:gd name="connsiteX1" fmla="*/ 223242 w 267892"/>
                    <a:gd name="connsiteY1" fmla="*/ 0 h 3578588"/>
                    <a:gd name="connsiteX2" fmla="*/ 267892 w 267892"/>
                    <a:gd name="connsiteY2" fmla="*/ 44650 h 3578588"/>
                    <a:gd name="connsiteX3" fmla="*/ 100744 w 267892"/>
                    <a:gd name="connsiteY3" fmla="*/ 3549091 h 3578588"/>
                    <a:gd name="connsiteX4" fmla="*/ 0 w 267892"/>
                    <a:gd name="connsiteY4" fmla="*/ 3578588 h 3578588"/>
                    <a:gd name="connsiteX5" fmla="*/ 0 w 267892"/>
                    <a:gd name="connsiteY5" fmla="*/ 0 h 3578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67892" h="3578588">
                      <a:moveTo>
                        <a:pt x="0" y="0"/>
                      </a:moveTo>
                      <a:lnTo>
                        <a:pt x="223242" y="0"/>
                      </a:lnTo>
                      <a:cubicBezTo>
                        <a:pt x="247902" y="0"/>
                        <a:pt x="267892" y="19990"/>
                        <a:pt x="267892" y="44650"/>
                      </a:cubicBezTo>
                      <a:cubicBezTo>
                        <a:pt x="212176" y="1212797"/>
                        <a:pt x="323609" y="2459602"/>
                        <a:pt x="100744" y="3549091"/>
                      </a:cubicBezTo>
                      <a:lnTo>
                        <a:pt x="0" y="357858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9C7C7"/>
                </a:solidFill>
                <a:ln>
                  <a:solidFill>
                    <a:srgbClr val="FFFF00"/>
                  </a:solidFill>
                </a:ln>
                <a:effectLst>
                  <a:softEdge rad="12700"/>
                </a:effectLst>
                <a:scene3d>
                  <a:camera prst="orthographicFront"/>
                  <a:lightRig rig="threePt" dir="t"/>
                </a:scene3d>
                <a:sp3d>
                  <a:bevelT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accent1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975E059-7505-4578-8B71-7526C9B37960}"/>
                  </a:ext>
                </a:extLst>
              </p:cNvPr>
              <p:cNvGrpSpPr/>
              <p:nvPr/>
            </p:nvGrpSpPr>
            <p:grpSpPr>
              <a:xfrm>
                <a:off x="3238592" y="2249962"/>
                <a:ext cx="668205" cy="3228566"/>
                <a:chOff x="2715580" y="2231536"/>
                <a:chExt cx="668205" cy="3228566"/>
              </a:xfrm>
            </p:grpSpPr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0CE136AC-7BCD-4D0E-B0F8-A24D94AA5BF6}"/>
                    </a:ext>
                  </a:extLst>
                </p:cNvPr>
                <p:cNvGrpSpPr/>
                <p:nvPr/>
              </p:nvGrpSpPr>
              <p:grpSpPr>
                <a:xfrm rot="225478">
                  <a:off x="2715580" y="2231536"/>
                  <a:ext cx="668205" cy="3228566"/>
                  <a:chOff x="10743086" y="1476673"/>
                  <a:chExt cx="668205" cy="3228566"/>
                </a:xfrm>
              </p:grpSpPr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id="{0580467E-03BF-4520-A3F5-E6EE7DDD9957}"/>
                      </a:ext>
                    </a:extLst>
                  </p:cNvPr>
                  <p:cNvSpPr/>
                  <p:nvPr/>
                </p:nvSpPr>
                <p:spPr>
                  <a:xfrm rot="21178441">
                    <a:off x="10916783" y="1635037"/>
                    <a:ext cx="312005" cy="2671330"/>
                  </a:xfrm>
                  <a:prstGeom prst="rect">
                    <a:avLst/>
                  </a:prstGeom>
                  <a:gradFill flip="none" rotWithShape="1">
                    <a:gsLst>
                      <a:gs pos="42850">
                        <a:srgbClr val="ABB0B9"/>
                      </a:gs>
                      <a:gs pos="0">
                        <a:srgbClr val="002060"/>
                      </a:gs>
                      <a:gs pos="98000">
                        <a:schemeClr val="accent3">
                          <a:lumMod val="105000"/>
                          <a:satMod val="103000"/>
                          <a:tint val="73000"/>
                        </a:schemeClr>
                      </a:gs>
                      <a:gs pos="100000">
                        <a:schemeClr val="accent3">
                          <a:lumMod val="105000"/>
                          <a:satMod val="109000"/>
                          <a:tint val="81000"/>
                        </a:schemeClr>
                      </a:gs>
                    </a:gsLst>
                    <a:lin ang="16200000" scaled="1"/>
                    <a:tileRect/>
                  </a:gradFill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u="sng" dirty="0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id="{FFB9AE75-BD3D-4006-8438-A9E08B13134E}"/>
                      </a:ext>
                    </a:extLst>
                  </p:cNvPr>
                  <p:cNvSpPr/>
                  <p:nvPr/>
                </p:nvSpPr>
                <p:spPr>
                  <a:xfrm rot="21178441">
                    <a:off x="10743086" y="1476673"/>
                    <a:ext cx="312005" cy="243237"/>
                  </a:xfrm>
                  <a:prstGeom prst="rect">
                    <a:avLst/>
                  </a:prstGeom>
                  <a:gradFill flip="none" rotWithShape="1">
                    <a:gsLst>
                      <a:gs pos="2000">
                        <a:schemeClr val="accent1">
                          <a:lumMod val="67000"/>
                        </a:schemeClr>
                      </a:gs>
                      <a:gs pos="64000">
                        <a:srgbClr val="C00000"/>
                      </a:gs>
                      <a:gs pos="100000">
                        <a:schemeClr val="accent1">
                          <a:lumMod val="60000"/>
                          <a:lumOff val="40000"/>
                        </a:schemeClr>
                      </a:gs>
                    </a:gsLst>
                    <a:lin ang="16200000" scaled="1"/>
                    <a:tileRect/>
                  </a:gradFill>
                  <a:ln>
                    <a:noFill/>
                  </a:ln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u="sng" dirty="0"/>
                  </a:p>
                </p:txBody>
              </p:sp>
              <p:sp>
                <p:nvSpPr>
                  <p:cNvPr id="44" name="Isosceles Triangle 43">
                    <a:extLst>
                      <a:ext uri="{FF2B5EF4-FFF2-40B4-BE49-F238E27FC236}">
                        <a16:creationId xmlns:a16="http://schemas.microsoft.com/office/drawing/2014/main" id="{9755582B-9FE5-4CCD-9C6E-0F1CC79416E2}"/>
                      </a:ext>
                    </a:extLst>
                  </p:cNvPr>
                  <p:cNvSpPr/>
                  <p:nvPr/>
                </p:nvSpPr>
                <p:spPr>
                  <a:xfrm rot="10378441">
                    <a:off x="11105707" y="4296656"/>
                    <a:ext cx="305584" cy="345418"/>
                  </a:xfrm>
                  <a:prstGeom prst="triangle">
                    <a:avLst/>
                  </a:prstGeom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u="sng" dirty="0"/>
                  </a:p>
                </p:txBody>
              </p:sp>
              <p:sp>
                <p:nvSpPr>
                  <p:cNvPr id="45" name="Isosceles Triangle 44">
                    <a:extLst>
                      <a:ext uri="{FF2B5EF4-FFF2-40B4-BE49-F238E27FC236}">
                        <a16:creationId xmlns:a16="http://schemas.microsoft.com/office/drawing/2014/main" id="{66AE816A-F832-4E4B-8882-43311F62C5A7}"/>
                      </a:ext>
                    </a:extLst>
                  </p:cNvPr>
                  <p:cNvSpPr/>
                  <p:nvPr/>
                </p:nvSpPr>
                <p:spPr>
                  <a:xfrm rot="10378441">
                    <a:off x="11213213" y="4485572"/>
                    <a:ext cx="112669" cy="219667"/>
                  </a:xfrm>
                  <a:prstGeom prst="triangle">
                    <a:avLst/>
                  </a:prstGeom>
                </p:spPr>
                <p:style>
                  <a:lnRef idx="2">
                    <a:schemeClr val="dk1">
                      <a:shade val="50000"/>
                    </a:schemeClr>
                  </a:lnRef>
                  <a:fillRef idx="1">
                    <a:schemeClr val="dk1"/>
                  </a:fillRef>
                  <a:effectRef idx="0">
                    <a:schemeClr val="dk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u="sng"/>
                  </a:p>
                </p:txBody>
              </p:sp>
            </p:grp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F505DED6-4383-4B62-AD5E-36CFD69ED1AB}"/>
                    </a:ext>
                  </a:extLst>
                </p:cNvPr>
                <p:cNvGrpSpPr/>
                <p:nvPr/>
              </p:nvGrpSpPr>
              <p:grpSpPr>
                <a:xfrm>
                  <a:off x="2719804" y="3823293"/>
                  <a:ext cx="573609" cy="600551"/>
                  <a:chOff x="1616495" y="3830040"/>
                  <a:chExt cx="573609" cy="600551"/>
                </a:xfrm>
              </p:grpSpPr>
              <p:sp>
                <p:nvSpPr>
                  <p:cNvPr id="40" name="Cylinder 39">
                    <a:extLst>
                      <a:ext uri="{FF2B5EF4-FFF2-40B4-BE49-F238E27FC236}">
                        <a16:creationId xmlns:a16="http://schemas.microsoft.com/office/drawing/2014/main" id="{AAFA8215-51CC-43CB-A12B-D93AE4C655A4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1676127" y="3953129"/>
                    <a:ext cx="150688" cy="269952"/>
                  </a:xfrm>
                  <a:prstGeom prst="can">
                    <a:avLst/>
                  </a:prstGeom>
                </p:spPr>
                <p:style>
                  <a:lnRef idx="2">
                    <a:schemeClr val="accent6">
                      <a:shade val="50000"/>
                    </a:schemeClr>
                  </a:lnRef>
                  <a:fillRef idx="1">
                    <a:schemeClr val="accent6"/>
                  </a:fillRef>
                  <a:effectRef idx="0">
                    <a:schemeClr val="accent6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Freeform: Shape 40">
                    <a:extLst>
                      <a:ext uri="{FF2B5EF4-FFF2-40B4-BE49-F238E27FC236}">
                        <a16:creationId xmlns:a16="http://schemas.microsoft.com/office/drawing/2014/main" id="{A580947F-372B-49C1-8958-B728F92FC362}"/>
                      </a:ext>
                    </a:extLst>
                  </p:cNvPr>
                  <p:cNvSpPr/>
                  <p:nvPr/>
                </p:nvSpPr>
                <p:spPr>
                  <a:xfrm rot="21478607">
                    <a:off x="1797365" y="3830040"/>
                    <a:ext cx="392739" cy="600551"/>
                  </a:xfrm>
                  <a:custGeom>
                    <a:avLst/>
                    <a:gdLst>
                      <a:gd name="connsiteX0" fmla="*/ 508514 w 508514"/>
                      <a:gd name="connsiteY0" fmla="*/ 0 h 600551"/>
                      <a:gd name="connsiteX1" fmla="*/ 508514 w 508514"/>
                      <a:gd name="connsiteY1" fmla="*/ 536987 h 600551"/>
                      <a:gd name="connsiteX2" fmla="*/ 254257 w 508514"/>
                      <a:gd name="connsiteY2" fmla="*/ 600551 h 600551"/>
                      <a:gd name="connsiteX3" fmla="*/ 0 w 508514"/>
                      <a:gd name="connsiteY3" fmla="*/ 536987 h 600551"/>
                      <a:gd name="connsiteX4" fmla="*/ 1 w 508514"/>
                      <a:gd name="connsiteY4" fmla="*/ 8776 h 600551"/>
                      <a:gd name="connsiteX5" fmla="*/ 50317 w 508514"/>
                      <a:gd name="connsiteY5" fmla="*/ 38261 h 600551"/>
                      <a:gd name="connsiteX6" fmla="*/ 230469 w 508514"/>
                      <a:gd name="connsiteY6" fmla="*/ 81078 h 600551"/>
                      <a:gd name="connsiteX7" fmla="*/ 493880 w 508514"/>
                      <a:gd name="connsiteY7" fmla="*/ 11160 h 600551"/>
                      <a:gd name="connsiteX8" fmla="*/ 508514 w 508514"/>
                      <a:gd name="connsiteY8" fmla="*/ 0 h 60055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508514" h="600551">
                        <a:moveTo>
                          <a:pt x="508514" y="0"/>
                        </a:moveTo>
                        <a:lnTo>
                          <a:pt x="508514" y="536987"/>
                        </a:lnTo>
                        <a:cubicBezTo>
                          <a:pt x="508514" y="572092"/>
                          <a:pt x="394679" y="600552"/>
                          <a:pt x="254257" y="600551"/>
                        </a:cubicBezTo>
                        <a:cubicBezTo>
                          <a:pt x="113835" y="600552"/>
                          <a:pt x="0" y="572092"/>
                          <a:pt x="0" y="536987"/>
                        </a:cubicBezTo>
                        <a:lnTo>
                          <a:pt x="1" y="8776"/>
                        </a:lnTo>
                        <a:lnTo>
                          <a:pt x="50317" y="38261"/>
                        </a:lnTo>
                        <a:cubicBezTo>
                          <a:pt x="105256" y="63675"/>
                          <a:pt x="166110" y="78805"/>
                          <a:pt x="230469" y="81078"/>
                        </a:cubicBezTo>
                        <a:cubicBezTo>
                          <a:pt x="327007" y="84489"/>
                          <a:pt x="417721" y="58487"/>
                          <a:pt x="493880" y="11160"/>
                        </a:cubicBezTo>
                        <a:lnTo>
                          <a:pt x="508514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7357B01E-6723-49C1-A994-44EB2F125A96}"/>
                </a:ext>
              </a:extLst>
            </p:cNvPr>
            <p:cNvGrpSpPr/>
            <p:nvPr/>
          </p:nvGrpSpPr>
          <p:grpSpPr>
            <a:xfrm>
              <a:off x="4149077" y="954776"/>
              <a:ext cx="678978" cy="1238435"/>
              <a:chOff x="5940897" y="994367"/>
              <a:chExt cx="678978" cy="1238435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6BC7E67-84EE-400F-81BC-FAD25D7A336F}"/>
                  </a:ext>
                </a:extLst>
              </p:cNvPr>
              <p:cNvSpPr/>
              <p:nvPr/>
            </p:nvSpPr>
            <p:spPr>
              <a:xfrm>
                <a:off x="6192907" y="994367"/>
                <a:ext cx="200025" cy="666345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32">
                <a:extLst>
                  <a:ext uri="{FF2B5EF4-FFF2-40B4-BE49-F238E27FC236}">
                    <a16:creationId xmlns:a16="http://schemas.microsoft.com/office/drawing/2014/main" id="{29E0BCB6-B8F4-4551-A61A-941FF2930CA6}"/>
                  </a:ext>
                </a:extLst>
              </p:cNvPr>
              <p:cNvSpPr/>
              <p:nvPr/>
            </p:nvSpPr>
            <p:spPr>
              <a:xfrm>
                <a:off x="5940897" y="1455800"/>
                <a:ext cx="678978" cy="777002"/>
              </a:xfrm>
              <a:prstGeom prst="roundRect">
                <a:avLst/>
              </a:prstGeom>
              <a:gradFill flip="none" rotWithShape="1">
                <a:gsLst>
                  <a:gs pos="33000">
                    <a:schemeClr val="tx1"/>
                  </a:gs>
                  <a:gs pos="46000">
                    <a:schemeClr val="accent1">
                      <a:lumMod val="95000"/>
                      <a:lumOff val="5000"/>
                    </a:schemeClr>
                  </a:gs>
                  <a:gs pos="100000">
                    <a:schemeClr val="accent1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Star: 7 Points 33">
                <a:extLst>
                  <a:ext uri="{FF2B5EF4-FFF2-40B4-BE49-F238E27FC236}">
                    <a16:creationId xmlns:a16="http://schemas.microsoft.com/office/drawing/2014/main" id="{4A50820B-E83C-46C8-8BB2-A2C80DE72ED9}"/>
                  </a:ext>
                </a:extLst>
              </p:cNvPr>
              <p:cNvSpPr/>
              <p:nvPr/>
            </p:nvSpPr>
            <p:spPr>
              <a:xfrm>
                <a:off x="6158615" y="1679762"/>
                <a:ext cx="264114" cy="272392"/>
              </a:xfrm>
              <a:prstGeom prst="star7">
                <a:avLst/>
              </a:prstGeom>
              <a:solidFill>
                <a:schemeClr val="bg1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C023408-0818-46DE-AB95-D8335566C5EC}"/>
              </a:ext>
            </a:extLst>
          </p:cNvPr>
          <p:cNvGrpSpPr/>
          <p:nvPr/>
        </p:nvGrpSpPr>
        <p:grpSpPr>
          <a:xfrm rot="9610439">
            <a:off x="3455924" y="859016"/>
            <a:ext cx="399111" cy="3745131"/>
            <a:chOff x="11380127" y="1797991"/>
            <a:chExt cx="399111" cy="3745131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BCA6132-8F65-48BB-B13B-D69FC98B008D}"/>
                </a:ext>
              </a:extLst>
            </p:cNvPr>
            <p:cNvSpPr/>
            <p:nvPr/>
          </p:nvSpPr>
          <p:spPr>
            <a:xfrm rot="21537726">
              <a:off x="11412315" y="1992682"/>
              <a:ext cx="339555" cy="3077488"/>
            </a:xfrm>
            <a:prstGeom prst="rect">
              <a:avLst/>
            </a:prstGeom>
            <a:gradFill flip="none" rotWithShape="1">
              <a:gsLst>
                <a:gs pos="42850">
                  <a:srgbClr val="ABB0B9"/>
                </a:gs>
                <a:gs pos="0">
                  <a:srgbClr val="002060"/>
                </a:gs>
                <a:gs pos="98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B7575EE-3C1B-4EE7-8590-CD462225AD22}"/>
                </a:ext>
              </a:extLst>
            </p:cNvPr>
            <p:cNvSpPr/>
            <p:nvPr/>
          </p:nvSpPr>
          <p:spPr>
            <a:xfrm rot="21537726">
              <a:off x="11380127" y="1797991"/>
              <a:ext cx="339555" cy="280219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7000"/>
                  </a:schemeClr>
                </a:gs>
                <a:gs pos="64000">
                  <a:srgbClr val="C0000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 dirty="0"/>
            </a:p>
          </p:txBody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15367011-4054-4446-925D-722F17879332}"/>
                </a:ext>
              </a:extLst>
            </p:cNvPr>
            <p:cNvSpPr/>
            <p:nvPr/>
          </p:nvSpPr>
          <p:spPr>
            <a:xfrm rot="10737726">
              <a:off x="11446671" y="5071881"/>
              <a:ext cx="332567" cy="39793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 dirty="0"/>
            </a:p>
          </p:txBody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C92A6243-4AC3-4E95-8E01-9A85DA1FB2E6}"/>
                </a:ext>
              </a:extLst>
            </p:cNvPr>
            <p:cNvSpPr/>
            <p:nvPr/>
          </p:nvSpPr>
          <p:spPr>
            <a:xfrm rot="10737726">
              <a:off x="11549294" y="5290056"/>
              <a:ext cx="122618" cy="25306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90AF5E8-5F2F-48DB-82CF-20D5395B4477}"/>
              </a:ext>
            </a:extLst>
          </p:cNvPr>
          <p:cNvGrpSpPr/>
          <p:nvPr/>
        </p:nvGrpSpPr>
        <p:grpSpPr>
          <a:xfrm rot="994597">
            <a:off x="7703389" y="828490"/>
            <a:ext cx="4638675" cy="4321402"/>
            <a:chOff x="1481700" y="898092"/>
            <a:chExt cx="4271400" cy="4242460"/>
          </a:xfrm>
        </p:grpSpPr>
        <p:sp>
          <p:nvSpPr>
            <p:cNvPr id="58" name="Right Triangle 57">
              <a:extLst>
                <a:ext uri="{FF2B5EF4-FFF2-40B4-BE49-F238E27FC236}">
                  <a16:creationId xmlns:a16="http://schemas.microsoft.com/office/drawing/2014/main" id="{03AF5433-370B-457F-A666-842ED8E4B2FB}"/>
                </a:ext>
              </a:extLst>
            </p:cNvPr>
            <p:cNvSpPr/>
            <p:nvPr/>
          </p:nvSpPr>
          <p:spPr>
            <a:xfrm>
              <a:off x="1503625" y="898092"/>
              <a:ext cx="4249475" cy="4241462"/>
            </a:xfrm>
            <a:prstGeom prst="rtTriangle">
              <a:avLst/>
            </a:prstGeom>
            <a:gradFill flip="none" rotWithShape="1">
              <a:gsLst>
                <a:gs pos="83000">
                  <a:schemeClr val="accent3">
                    <a:lumMod val="45000"/>
                    <a:lumOff val="55000"/>
                  </a:schemeClr>
                </a:gs>
                <a:gs pos="91500">
                  <a:srgbClr val="C0E3E2"/>
                </a:gs>
                <a:gs pos="0">
                  <a:srgbClr val="A9EFED"/>
                </a:gs>
              </a:gsLst>
              <a:path path="rect">
                <a:fillToRect t="100000" r="100000"/>
              </a:path>
              <a:tileRect l="-100000" b="-100000"/>
            </a:gra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Right Triangle 58">
              <a:extLst>
                <a:ext uri="{FF2B5EF4-FFF2-40B4-BE49-F238E27FC236}">
                  <a16:creationId xmlns:a16="http://schemas.microsoft.com/office/drawing/2014/main" id="{6C970229-AE55-4BF6-936D-8EC2BF8BD4E3}"/>
                </a:ext>
              </a:extLst>
            </p:cNvPr>
            <p:cNvSpPr/>
            <p:nvPr/>
          </p:nvSpPr>
          <p:spPr>
            <a:xfrm>
              <a:off x="2165905" y="2514586"/>
              <a:ext cx="2063638" cy="2021153"/>
            </a:xfrm>
            <a:prstGeom prst="rt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453B122-A5DB-48A7-A379-98E435AA3413}"/>
                </a:ext>
              </a:extLst>
            </p:cNvPr>
            <p:cNvGrpSpPr/>
            <p:nvPr/>
          </p:nvGrpSpPr>
          <p:grpSpPr>
            <a:xfrm>
              <a:off x="1481700" y="1661757"/>
              <a:ext cx="581023" cy="3383153"/>
              <a:chOff x="7557336" y="1194035"/>
              <a:chExt cx="757214" cy="4389549"/>
            </a:xfrm>
            <a:gradFill flip="none" rotWithShape="1">
              <a:gsLst>
                <a:gs pos="0">
                  <a:srgbClr val="A9EFED">
                    <a:lumMod val="68000"/>
                    <a:lumOff val="32000"/>
                    <a:alpha val="28000"/>
                  </a:srgb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0" scaled="0"/>
              <a:tileRect/>
            </a:gradFill>
          </p:grpSpPr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8C38242A-DB4F-4FEE-AF8E-9CBD5EF73DF8}"/>
                  </a:ext>
                </a:extLst>
              </p:cNvPr>
              <p:cNvGrpSpPr/>
              <p:nvPr/>
            </p:nvGrpSpPr>
            <p:grpSpPr>
              <a:xfrm>
                <a:off x="7572709" y="4709535"/>
                <a:ext cx="371810" cy="874049"/>
                <a:chOff x="9797749" y="5217535"/>
                <a:chExt cx="371810" cy="874049"/>
              </a:xfrm>
              <a:grpFill/>
            </p:grpSpPr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D1B11297-34B1-407C-9A74-418F97566F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08177" y="5981157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>
                  <a:extLst>
                    <a:ext uri="{FF2B5EF4-FFF2-40B4-BE49-F238E27FC236}">
                      <a16:creationId xmlns:a16="http://schemas.microsoft.com/office/drawing/2014/main" id="{C28A7589-E89A-437A-B6E0-0F53E775B4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08176" y="586607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>
                  <a:extLst>
                    <a:ext uri="{FF2B5EF4-FFF2-40B4-BE49-F238E27FC236}">
                      <a16:creationId xmlns:a16="http://schemas.microsoft.com/office/drawing/2014/main" id="{1F4E5316-3A2F-4920-9055-937B02B818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4225" y="575862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>
                  <a:extLst>
                    <a:ext uri="{FF2B5EF4-FFF2-40B4-BE49-F238E27FC236}">
                      <a16:creationId xmlns:a16="http://schemas.microsoft.com/office/drawing/2014/main" id="{9519E504-03B1-4BD5-9830-D7B9F7EE87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08180" y="565116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Connector 150">
                  <a:extLst>
                    <a:ext uri="{FF2B5EF4-FFF2-40B4-BE49-F238E27FC236}">
                      <a16:creationId xmlns:a16="http://schemas.microsoft.com/office/drawing/2014/main" id="{9C3D013D-11B3-4CF5-B20B-80DF5919B1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86679" y="5463636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Straight Connector 151">
                  <a:extLst>
                    <a:ext uri="{FF2B5EF4-FFF2-40B4-BE49-F238E27FC236}">
                      <a16:creationId xmlns:a16="http://schemas.microsoft.com/office/drawing/2014/main" id="{37D17B3D-3DA8-4CD6-89A5-2D70BA0142A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4225" y="543205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Straight Connector 152">
                  <a:extLst>
                    <a:ext uri="{FF2B5EF4-FFF2-40B4-BE49-F238E27FC236}">
                      <a16:creationId xmlns:a16="http://schemas.microsoft.com/office/drawing/2014/main" id="{43FAEC04-487B-45B7-B229-A028D82034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5798" y="532459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Straight Connector 153">
                  <a:extLst>
                    <a:ext uri="{FF2B5EF4-FFF2-40B4-BE49-F238E27FC236}">
                      <a16:creationId xmlns:a16="http://schemas.microsoft.com/office/drawing/2014/main" id="{CD8BEFC8-22D3-429A-BEED-39EDB9759A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7197" y="521885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Straight Connector 154">
                  <a:extLst>
                    <a:ext uri="{FF2B5EF4-FFF2-40B4-BE49-F238E27FC236}">
                      <a16:creationId xmlns:a16="http://schemas.microsoft.com/office/drawing/2014/main" id="{EE676D0B-D110-4A19-8F03-97239B76BF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7197" y="5107108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BE795580-959E-4DEC-BF05-B004A8C8625F}"/>
                  </a:ext>
                </a:extLst>
              </p:cNvPr>
              <p:cNvGrpSpPr/>
              <p:nvPr/>
            </p:nvGrpSpPr>
            <p:grpSpPr>
              <a:xfrm rot="16200000">
                <a:off x="7309718" y="2778798"/>
                <a:ext cx="982919" cy="457200"/>
                <a:chOff x="5013862" y="1667039"/>
                <a:chExt cx="982919" cy="457200"/>
              </a:xfrm>
              <a:grpFill/>
            </p:grpSpPr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DCBAFE13-FA91-4A0E-AD18-C7E0ED642F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20043D6C-8013-40B9-8B68-6BC4FD53B3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F5B53193-E377-4050-ABA4-576FA98010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F202EAF2-4000-46AE-8C11-6134B9FDE9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F31D0D1C-C61F-4BB9-A8C4-3DC2836C6B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0B236952-56D1-42E9-8F6C-1284020F0C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A613DD2F-ABF3-4CE7-BE87-20E06493C9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678411BF-1661-441E-A0BF-14669A59E83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225CC990-BAAD-47A5-A4DE-D00D557569F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BE5969EC-1AE3-41EF-BFF5-2D0CA4939C4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02BE884E-1014-4A3B-B2BA-AEABB53735BC}"/>
                  </a:ext>
                </a:extLst>
              </p:cNvPr>
              <p:cNvGrpSpPr/>
              <p:nvPr/>
            </p:nvGrpSpPr>
            <p:grpSpPr>
              <a:xfrm rot="16200000">
                <a:off x="7294476" y="3892148"/>
                <a:ext cx="982919" cy="457200"/>
                <a:chOff x="5013862" y="1667039"/>
                <a:chExt cx="982919" cy="457200"/>
              </a:xfrm>
              <a:grpFill/>
            </p:grpSpPr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F26250C6-9C7E-4140-A13A-58BD72CB86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92F00908-20C2-49F6-A7D3-813697C3C0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>
                  <a:extLst>
                    <a:ext uri="{FF2B5EF4-FFF2-40B4-BE49-F238E27FC236}">
                      <a16:creationId xmlns:a16="http://schemas.microsoft.com/office/drawing/2014/main" id="{ECC5C4AB-C875-48CB-AEA6-05C29A50920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>
                  <a:extLst>
                    <a:ext uri="{FF2B5EF4-FFF2-40B4-BE49-F238E27FC236}">
                      <a16:creationId xmlns:a16="http://schemas.microsoft.com/office/drawing/2014/main" id="{EAAF2DA4-E9D2-427B-80C8-E6C5D34F7A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>
                  <a:extLst>
                    <a:ext uri="{FF2B5EF4-FFF2-40B4-BE49-F238E27FC236}">
                      <a16:creationId xmlns:a16="http://schemas.microsoft.com/office/drawing/2014/main" id="{EDFC456A-66BC-42C5-8E6A-C521558BEA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73B0557E-C4D2-4E74-8F92-B77FBA4065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71C3B16D-E8EE-4DAA-9CBB-2FB7404246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FB6B3FFB-3286-4353-8DE9-AF99F2CF25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7F561F19-21E9-40D7-AAF8-0B0E4A0AD9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C1034489-5499-4454-8B8C-1CF181DC38C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32B4F9BF-559B-467A-A090-3F6F50654467}"/>
                  </a:ext>
                </a:extLst>
              </p:cNvPr>
              <p:cNvGrpSpPr/>
              <p:nvPr/>
            </p:nvGrpSpPr>
            <p:grpSpPr>
              <a:xfrm rot="16200000">
                <a:off x="7257771" y="1631971"/>
                <a:ext cx="1082040" cy="457200"/>
                <a:chOff x="8947148" y="2627159"/>
                <a:chExt cx="1082040" cy="457200"/>
              </a:xfrm>
              <a:grpFill/>
            </p:grpSpPr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3A45C2A3-E65B-4E10-A993-B6564A7073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56018" y="26333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5584929E-031A-4C07-8F86-D4737A880ED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71096" y="263338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A2B279EF-4017-4B50-8C70-05B8F78A95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78553" y="263942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8F49563A-17C7-47FB-BA5F-71854BFAC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86006" y="263338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2A126BB9-5D78-4B6F-BB4C-745272EDCD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01086" y="263942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4C0CC548-423E-44C9-982F-CA2B286E457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05124" y="263942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>
                  <a:extLst>
                    <a:ext uri="{FF2B5EF4-FFF2-40B4-BE49-F238E27FC236}">
                      <a16:creationId xmlns:a16="http://schemas.microsoft.com/office/drawing/2014/main" id="{B8E43049-DF5A-499E-8082-2991163E25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12584" y="264100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>
                  <a:extLst>
                    <a:ext uri="{FF2B5EF4-FFF2-40B4-BE49-F238E27FC236}">
                      <a16:creationId xmlns:a16="http://schemas.microsoft.com/office/drawing/2014/main" id="{F8275A87-A48E-4C03-B785-5254AF0348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24" y="264240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>
                  <a:extLst>
                    <a:ext uri="{FF2B5EF4-FFF2-40B4-BE49-F238E27FC236}">
                      <a16:creationId xmlns:a16="http://schemas.microsoft.com/office/drawing/2014/main" id="{BBA7717B-D4C1-4986-9355-0BB8F3C2E4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0067" y="264240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3F8E2DF7-C43A-44E4-8D3F-5E1F0214F9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7148" y="262715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F7C6BADB-F4EF-4F70-AA83-B55B0026E2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29188" y="262715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44CBAB5-4188-4563-B7EF-F1C9E61161C2}"/>
                  </a:ext>
                </a:extLst>
              </p:cNvPr>
              <p:cNvSpPr txBox="1"/>
              <p:nvPr/>
            </p:nvSpPr>
            <p:spPr>
              <a:xfrm rot="16200000">
                <a:off x="8029915" y="1178654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4</a:t>
                </a:r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22A9A737-D2F8-4D66-A9B1-613A7B004785}"/>
                  </a:ext>
                </a:extLst>
              </p:cNvPr>
              <p:cNvSpPr txBox="1"/>
              <p:nvPr/>
            </p:nvSpPr>
            <p:spPr>
              <a:xfrm rot="16200000">
                <a:off x="8052932" y="2288540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3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E8567797-ED56-4DFA-AED4-0F87EF8BCD5A}"/>
                  </a:ext>
                </a:extLst>
              </p:cNvPr>
              <p:cNvSpPr txBox="1"/>
              <p:nvPr/>
            </p:nvSpPr>
            <p:spPr>
              <a:xfrm rot="16200000">
                <a:off x="8022920" y="3367670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2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1E59DB82-3008-42D7-BC0F-AE4BE8414C16}"/>
                  </a:ext>
                </a:extLst>
              </p:cNvPr>
              <p:cNvSpPr txBox="1"/>
              <p:nvPr/>
            </p:nvSpPr>
            <p:spPr>
              <a:xfrm rot="16200000">
                <a:off x="8023498" y="4483457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1</a:t>
                </a: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F3E16A9E-D25B-401F-9200-AF2CE2D183D3}"/>
                </a:ext>
              </a:extLst>
            </p:cNvPr>
            <p:cNvGrpSpPr/>
            <p:nvPr/>
          </p:nvGrpSpPr>
          <p:grpSpPr>
            <a:xfrm>
              <a:off x="1739294" y="4537451"/>
              <a:ext cx="3309317" cy="603101"/>
              <a:chOff x="7399268" y="4537451"/>
              <a:chExt cx="3103379" cy="603101"/>
            </a:xfrm>
            <a:gradFill flip="none" rotWithShape="1">
              <a:gsLst>
                <a:gs pos="0">
                  <a:srgbClr val="A9EFED">
                    <a:lumMod val="68000"/>
                    <a:lumOff val="32000"/>
                    <a:alpha val="28000"/>
                  </a:srgbClr>
                </a:gs>
                <a:gs pos="74000">
                  <a:schemeClr val="accent3">
                    <a:lumMod val="45000"/>
                    <a:lumOff val="55000"/>
                  </a:schemeClr>
                </a:gs>
                <a:gs pos="83000">
                  <a:schemeClr val="accent3">
                    <a:lumMod val="45000"/>
                    <a:lumOff val="55000"/>
                  </a:schemeClr>
                </a:gs>
                <a:gs pos="100000">
                  <a:schemeClr val="accent3">
                    <a:lumMod val="30000"/>
                    <a:lumOff val="70000"/>
                  </a:schemeClr>
                </a:gs>
              </a:gsLst>
              <a:lin ang="0" scaled="0"/>
              <a:tileRect/>
            </a:gradFill>
          </p:grpSpPr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11ADCE42-ACBC-4338-A57D-82120A515CCA}"/>
                  </a:ext>
                </a:extLst>
              </p:cNvPr>
              <p:cNvGrpSpPr/>
              <p:nvPr/>
            </p:nvGrpSpPr>
            <p:grpSpPr>
              <a:xfrm rot="10800000">
                <a:off x="8826460" y="4787176"/>
                <a:ext cx="707276" cy="352377"/>
                <a:chOff x="5013862" y="1667039"/>
                <a:chExt cx="982919" cy="457200"/>
              </a:xfrm>
              <a:grpFill/>
            </p:grpSpPr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2AF69CFA-F3CA-48FB-98EC-2E2A0C7851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D020CCD3-6E7C-4932-9E81-D36D3FAF10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>
                  <a:extLst>
                    <a:ext uri="{FF2B5EF4-FFF2-40B4-BE49-F238E27FC236}">
                      <a16:creationId xmlns:a16="http://schemas.microsoft.com/office/drawing/2014/main" id="{7052DE5D-77B6-455E-931F-1205156C1D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FA36D9A1-1DC2-4D6C-B979-A5BDD76E576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0E1C7267-1615-4B01-AF33-EF5170423D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2A779C9A-4B23-4245-94C4-D4F2D92FAF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93D86FE6-8BEB-40AC-9788-A6F6709814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56C3FC25-C501-46CD-BA5B-FB6BF298C8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>
                  <a:extLst>
                    <a:ext uri="{FF2B5EF4-FFF2-40B4-BE49-F238E27FC236}">
                      <a16:creationId xmlns:a16="http://schemas.microsoft.com/office/drawing/2014/main" id="{18099F5D-9F4B-44DE-97A0-4DCA7C77AA0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E38E83B9-0588-468E-87BD-CC5500D4EA4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92B823EE-C9DF-4321-ABD1-24E1CEB17553}"/>
                  </a:ext>
                </a:extLst>
              </p:cNvPr>
              <p:cNvGrpSpPr/>
              <p:nvPr/>
            </p:nvGrpSpPr>
            <p:grpSpPr>
              <a:xfrm rot="10800000">
                <a:off x="8029269" y="4780521"/>
                <a:ext cx="707276" cy="352377"/>
                <a:chOff x="5013862" y="1667039"/>
                <a:chExt cx="982919" cy="457200"/>
              </a:xfrm>
              <a:grpFill/>
            </p:grpSpPr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C7E82447-069B-4AEF-BC14-2A7464C5F7D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5B4D4C2F-E529-4106-AEA6-C55C561919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3A711DE4-47B6-4DE8-A581-7C406CA6F5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00ACAEDD-AD03-4B06-B8C9-E52AD24C90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A1617AE5-16E4-4941-8A58-62EF4458B5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90FDFE87-0168-4E08-A40F-19A71522E9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C1A55119-EE16-462F-8DC3-EB72D355B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D7E75C94-D912-4313-A63D-F8E8ADD0C4E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B9FEB613-E00C-4E20-A3E1-C7D6FCFC8A2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5206D4E2-2F82-42F2-994B-3EA3FB8360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0AF99FEF-E510-4B79-A554-90DB579EF922}"/>
                  </a:ext>
                </a:extLst>
              </p:cNvPr>
              <p:cNvGrpSpPr/>
              <p:nvPr/>
            </p:nvGrpSpPr>
            <p:grpSpPr>
              <a:xfrm>
                <a:off x="7399268" y="4788175"/>
                <a:ext cx="550782" cy="352377"/>
                <a:chOff x="7768267" y="3804858"/>
                <a:chExt cx="765436" cy="457200"/>
              </a:xfrm>
              <a:grpFill/>
            </p:grpSpPr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9BEFD8E3-75B1-4BA5-A292-3CF008CFD7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424833" y="4034983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AB2D5FA4-DD68-4D6A-A897-90440648AA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309755" y="403498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1666ACA7-6FEF-4CBF-8885-311BAF3F77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202298" y="4028935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485FE93C-74DA-463A-8987-74AE79E274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094845" y="403498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5E4CF656-45F9-4C8E-8210-8D17F327C8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7979765" y="3884028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Connector 84">
                  <a:extLst>
                    <a:ext uri="{FF2B5EF4-FFF2-40B4-BE49-F238E27FC236}">
                      <a16:creationId xmlns:a16="http://schemas.microsoft.com/office/drawing/2014/main" id="{5D763A3C-8A09-46CA-91AE-9E7B2135AA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7875727" y="4028935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>
                  <a:extLst>
                    <a:ext uri="{FF2B5EF4-FFF2-40B4-BE49-F238E27FC236}">
                      <a16:creationId xmlns:a16="http://schemas.microsoft.com/office/drawing/2014/main" id="{FDCAF150-11AB-4494-98CD-2B3FCDDD4B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7768267" y="402736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CE63F229-F9DA-43DE-BFEC-915C065540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533703" y="3804858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0B5186A-FCEB-497D-98EB-58B0F9E7B1CF}"/>
                  </a:ext>
                </a:extLst>
              </p:cNvPr>
              <p:cNvSpPr txBox="1"/>
              <p:nvPr/>
            </p:nvSpPr>
            <p:spPr>
              <a:xfrm>
                <a:off x="9401372" y="4573839"/>
                <a:ext cx="160838" cy="237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3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0E3A8BF-6E75-4B30-8D6A-2E0415CBDDD2}"/>
                  </a:ext>
                </a:extLst>
              </p:cNvPr>
              <p:cNvSpPr txBox="1"/>
              <p:nvPr/>
            </p:nvSpPr>
            <p:spPr>
              <a:xfrm>
                <a:off x="8616330" y="4565876"/>
                <a:ext cx="160838" cy="237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2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D70AB307-2664-473A-9D8E-D0E65A305ECC}"/>
                  </a:ext>
                </a:extLst>
              </p:cNvPr>
              <p:cNvSpPr txBox="1"/>
              <p:nvPr/>
            </p:nvSpPr>
            <p:spPr>
              <a:xfrm>
                <a:off x="7828750" y="4537451"/>
                <a:ext cx="160838" cy="2372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1</a:t>
                </a:r>
              </a:p>
            </p:txBody>
          </p: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1766D47C-1934-4026-9C36-79393BB74272}"/>
                  </a:ext>
                </a:extLst>
              </p:cNvPr>
              <p:cNvGrpSpPr/>
              <p:nvPr/>
            </p:nvGrpSpPr>
            <p:grpSpPr>
              <a:xfrm rot="10800000">
                <a:off x="9632265" y="4780521"/>
                <a:ext cx="765791" cy="340631"/>
                <a:chOff x="5013862" y="1667039"/>
                <a:chExt cx="982919" cy="457200"/>
              </a:xfrm>
              <a:grpFill/>
            </p:grpSpPr>
            <p:cxnSp>
              <p:nvCxnSpPr>
                <p:cNvPr id="70" name="Straight Connector 69">
                  <a:extLst>
                    <a:ext uri="{FF2B5EF4-FFF2-40B4-BE49-F238E27FC236}">
                      <a16:creationId xmlns:a16="http://schemas.microsoft.com/office/drawing/2014/main" id="{688E9C15-5796-482B-8E0E-83FF074799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DB3D4092-DFB9-4EF5-9540-631D5D421D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>
                  <a:extLst>
                    <a:ext uri="{FF2B5EF4-FFF2-40B4-BE49-F238E27FC236}">
                      <a16:creationId xmlns:a16="http://schemas.microsoft.com/office/drawing/2014/main" id="{1E7433CC-C77D-4E35-BFD1-F2CFF69ED8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206CE0E4-2210-4CD4-8C0A-4946EC99EA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0D03D1EC-61A1-4781-B773-24AF22E1D6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E1B175EA-564A-4CD5-A61D-EDFF00DA7F6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3854A166-D0AA-4A8C-B4EA-0B668219E2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>
                  <a:extLst>
                    <a:ext uri="{FF2B5EF4-FFF2-40B4-BE49-F238E27FC236}">
                      <a16:creationId xmlns:a16="http://schemas.microsoft.com/office/drawing/2014/main" id="{763A019D-9F60-4775-AC3E-A523EBCAA2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>
                  <a:extLst>
                    <a:ext uri="{FF2B5EF4-FFF2-40B4-BE49-F238E27FC236}">
                      <a16:creationId xmlns:a16="http://schemas.microsoft.com/office/drawing/2014/main" id="{4D319F80-8679-4D27-8E8A-58C8F65393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F5D08BE5-3B1A-4B4E-B38E-59B55BEEC17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6FA9581-CA21-4A76-9264-FE3686CEACED}"/>
                  </a:ext>
                </a:extLst>
              </p:cNvPr>
              <p:cNvSpPr txBox="1"/>
              <p:nvPr/>
            </p:nvSpPr>
            <p:spPr>
              <a:xfrm>
                <a:off x="10265202" y="4600253"/>
                <a:ext cx="23744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4</a:t>
                </a:r>
              </a:p>
            </p:txBody>
          </p:sp>
        </p:grp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C59C97E4-D8FF-42AE-A821-4E2BFFDFB713}"/>
              </a:ext>
            </a:extLst>
          </p:cNvPr>
          <p:cNvGrpSpPr/>
          <p:nvPr/>
        </p:nvGrpSpPr>
        <p:grpSpPr>
          <a:xfrm rot="21071436">
            <a:off x="859271" y="860143"/>
            <a:ext cx="3495225" cy="5040387"/>
            <a:chOff x="1467297" y="898091"/>
            <a:chExt cx="3495225" cy="5040387"/>
          </a:xfrm>
        </p:grpSpPr>
        <p:sp>
          <p:nvSpPr>
            <p:cNvPr id="157" name="Right Triangle 156">
              <a:extLst>
                <a:ext uri="{FF2B5EF4-FFF2-40B4-BE49-F238E27FC236}">
                  <a16:creationId xmlns:a16="http://schemas.microsoft.com/office/drawing/2014/main" id="{A3FC21E7-E2B0-49B7-995A-1100CC3938C5}"/>
                </a:ext>
              </a:extLst>
            </p:cNvPr>
            <p:cNvSpPr/>
            <p:nvPr/>
          </p:nvSpPr>
          <p:spPr>
            <a:xfrm>
              <a:off x="1507630" y="898091"/>
              <a:ext cx="3454892" cy="5021459"/>
            </a:xfrm>
            <a:prstGeom prst="rtTriangle">
              <a:avLst/>
            </a:prstGeom>
            <a:gradFill>
              <a:gsLst>
                <a:gs pos="96000">
                  <a:srgbClr val="29C7C7"/>
                </a:gs>
                <a:gs pos="90000">
                  <a:schemeClr val="bg1">
                    <a:lumMod val="95000"/>
                  </a:schemeClr>
                </a:gs>
              </a:gsLst>
              <a:path path="rect">
                <a:fillToRect l="50000" t="50000" r="50000" b="50000"/>
              </a:path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ight Triangle 157">
              <a:extLst>
                <a:ext uri="{FF2B5EF4-FFF2-40B4-BE49-F238E27FC236}">
                  <a16:creationId xmlns:a16="http://schemas.microsoft.com/office/drawing/2014/main" id="{D3AC0B72-6E10-4954-96E6-41E3E71F214C}"/>
                </a:ext>
              </a:extLst>
            </p:cNvPr>
            <p:cNvSpPr/>
            <p:nvPr/>
          </p:nvSpPr>
          <p:spPr>
            <a:xfrm>
              <a:off x="2152696" y="2789302"/>
              <a:ext cx="1583040" cy="2392839"/>
            </a:xfrm>
            <a:prstGeom prst="rtTriangle">
              <a:avLst/>
            </a:prstGeom>
            <a:gradFill>
              <a:gsLst>
                <a:gs pos="100000">
                  <a:schemeClr val="bg1"/>
                </a:gs>
                <a:gs pos="100000">
                  <a:srgbClr val="CCCCFF"/>
                </a:gs>
              </a:gsLst>
              <a:lin ang="162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4D230F33-9B63-44C7-9373-4771A5805926}"/>
                </a:ext>
              </a:extLst>
            </p:cNvPr>
            <p:cNvGrpSpPr/>
            <p:nvPr/>
          </p:nvGrpSpPr>
          <p:grpSpPr>
            <a:xfrm>
              <a:off x="1483287" y="1802193"/>
              <a:ext cx="645066" cy="4005308"/>
              <a:chOff x="7557336" y="1194035"/>
              <a:chExt cx="757214" cy="4389549"/>
            </a:xfrm>
            <a:gradFill flip="none" rotWithShape="1">
              <a:gsLst>
                <a:gs pos="100000">
                  <a:srgbClr val="CCCCFF"/>
                </a:gs>
                <a:gs pos="100000">
                  <a:srgbClr val="CCCCFF"/>
                </a:gs>
              </a:gsLst>
              <a:lin ang="16200000" scaled="1"/>
              <a:tileRect/>
            </a:gradFill>
          </p:grpSpPr>
          <p:grpSp>
            <p:nvGrpSpPr>
              <p:cNvPr id="196" name="Group 195">
                <a:extLst>
                  <a:ext uri="{FF2B5EF4-FFF2-40B4-BE49-F238E27FC236}">
                    <a16:creationId xmlns:a16="http://schemas.microsoft.com/office/drawing/2014/main" id="{1A58535C-4ED2-401D-B1B4-4FE46A51B589}"/>
                  </a:ext>
                </a:extLst>
              </p:cNvPr>
              <p:cNvGrpSpPr/>
              <p:nvPr/>
            </p:nvGrpSpPr>
            <p:grpSpPr>
              <a:xfrm>
                <a:off x="7572709" y="4709535"/>
                <a:ext cx="371810" cy="874049"/>
                <a:chOff x="9797749" y="5217535"/>
                <a:chExt cx="371810" cy="874049"/>
              </a:xfrm>
              <a:grpFill/>
            </p:grpSpPr>
            <p:cxnSp>
              <p:nvCxnSpPr>
                <p:cNvPr id="235" name="Straight Connector 234">
                  <a:extLst>
                    <a:ext uri="{FF2B5EF4-FFF2-40B4-BE49-F238E27FC236}">
                      <a16:creationId xmlns:a16="http://schemas.microsoft.com/office/drawing/2014/main" id="{20843362-0F80-492E-9E97-E8C3612DFF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08177" y="5981157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Straight Connector 235">
                  <a:extLst>
                    <a:ext uri="{FF2B5EF4-FFF2-40B4-BE49-F238E27FC236}">
                      <a16:creationId xmlns:a16="http://schemas.microsoft.com/office/drawing/2014/main" id="{FC17E9B5-6EC1-4BFA-AAD8-0E472C0C947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08176" y="586607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Straight Connector 236">
                  <a:extLst>
                    <a:ext uri="{FF2B5EF4-FFF2-40B4-BE49-F238E27FC236}">
                      <a16:creationId xmlns:a16="http://schemas.microsoft.com/office/drawing/2014/main" id="{0719A4BC-9179-4B2D-B53D-A58D4BF7E8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4225" y="575862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Straight Connector 237">
                  <a:extLst>
                    <a:ext uri="{FF2B5EF4-FFF2-40B4-BE49-F238E27FC236}">
                      <a16:creationId xmlns:a16="http://schemas.microsoft.com/office/drawing/2014/main" id="{9C3760B6-B2A6-404C-ACE7-D7E301CCF0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08180" y="565116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Straight Connector 238">
                  <a:extLst>
                    <a:ext uri="{FF2B5EF4-FFF2-40B4-BE49-F238E27FC236}">
                      <a16:creationId xmlns:a16="http://schemas.microsoft.com/office/drawing/2014/main" id="{1AA516ED-AC1C-488E-BC46-64BA7131E89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86679" y="5463636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Straight Connector 239">
                  <a:extLst>
                    <a:ext uri="{FF2B5EF4-FFF2-40B4-BE49-F238E27FC236}">
                      <a16:creationId xmlns:a16="http://schemas.microsoft.com/office/drawing/2014/main" id="{1309F848-07D4-47DC-982D-A7E532FC54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4225" y="543205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Straight Connector 240">
                  <a:extLst>
                    <a:ext uri="{FF2B5EF4-FFF2-40B4-BE49-F238E27FC236}">
                      <a16:creationId xmlns:a16="http://schemas.microsoft.com/office/drawing/2014/main" id="{C6CD826B-809A-4219-86EC-B916FCB5C80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5798" y="532459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Straight Connector 241">
                  <a:extLst>
                    <a:ext uri="{FF2B5EF4-FFF2-40B4-BE49-F238E27FC236}">
                      <a16:creationId xmlns:a16="http://schemas.microsoft.com/office/drawing/2014/main" id="{F38ACBCF-D677-4C41-9C63-B6BEAB82814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7197" y="521885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43" name="Straight Connector 242">
                  <a:extLst>
                    <a:ext uri="{FF2B5EF4-FFF2-40B4-BE49-F238E27FC236}">
                      <a16:creationId xmlns:a16="http://schemas.microsoft.com/office/drawing/2014/main" id="{BE0C540B-9A2C-4723-B4CE-EC357C408A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9917197" y="5107108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7" name="Group 196">
                <a:extLst>
                  <a:ext uri="{FF2B5EF4-FFF2-40B4-BE49-F238E27FC236}">
                    <a16:creationId xmlns:a16="http://schemas.microsoft.com/office/drawing/2014/main" id="{DADD558C-87FA-4E5E-B058-EEFEB6438C92}"/>
                  </a:ext>
                </a:extLst>
              </p:cNvPr>
              <p:cNvGrpSpPr/>
              <p:nvPr/>
            </p:nvGrpSpPr>
            <p:grpSpPr>
              <a:xfrm rot="16200000">
                <a:off x="7309718" y="2778798"/>
                <a:ext cx="982919" cy="457200"/>
                <a:chOff x="5013862" y="1667039"/>
                <a:chExt cx="982919" cy="457200"/>
              </a:xfrm>
              <a:grpFill/>
            </p:grpSpPr>
            <p:cxnSp>
              <p:nvCxnSpPr>
                <p:cNvPr id="225" name="Straight Connector 224">
                  <a:extLst>
                    <a:ext uri="{FF2B5EF4-FFF2-40B4-BE49-F238E27FC236}">
                      <a16:creationId xmlns:a16="http://schemas.microsoft.com/office/drawing/2014/main" id="{2877E373-AE16-4EE3-AEAE-B349B843E8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Straight Connector 225">
                  <a:extLst>
                    <a:ext uri="{FF2B5EF4-FFF2-40B4-BE49-F238E27FC236}">
                      <a16:creationId xmlns:a16="http://schemas.microsoft.com/office/drawing/2014/main" id="{0D8F0531-9390-4CB9-A50E-2461F7B66AE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Straight Connector 226">
                  <a:extLst>
                    <a:ext uri="{FF2B5EF4-FFF2-40B4-BE49-F238E27FC236}">
                      <a16:creationId xmlns:a16="http://schemas.microsoft.com/office/drawing/2014/main" id="{277D244B-D916-4C82-BCD5-E1E5909450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Straight Connector 227">
                  <a:extLst>
                    <a:ext uri="{FF2B5EF4-FFF2-40B4-BE49-F238E27FC236}">
                      <a16:creationId xmlns:a16="http://schemas.microsoft.com/office/drawing/2014/main" id="{54E0BA2C-3AD6-40A9-B3BC-003BD3D4A1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Straight Connector 228">
                  <a:extLst>
                    <a:ext uri="{FF2B5EF4-FFF2-40B4-BE49-F238E27FC236}">
                      <a16:creationId xmlns:a16="http://schemas.microsoft.com/office/drawing/2014/main" id="{48F9E90B-0202-49D3-884F-8AA1997238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Straight Connector 229">
                  <a:extLst>
                    <a:ext uri="{FF2B5EF4-FFF2-40B4-BE49-F238E27FC236}">
                      <a16:creationId xmlns:a16="http://schemas.microsoft.com/office/drawing/2014/main" id="{2BA00D6E-E22A-42EA-9B3A-F10C08DBBB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Straight Connector 230">
                  <a:extLst>
                    <a:ext uri="{FF2B5EF4-FFF2-40B4-BE49-F238E27FC236}">
                      <a16:creationId xmlns:a16="http://schemas.microsoft.com/office/drawing/2014/main" id="{FC60BEEE-BE05-46B6-8973-5E0BA111F17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Straight Connector 231">
                  <a:extLst>
                    <a:ext uri="{FF2B5EF4-FFF2-40B4-BE49-F238E27FC236}">
                      <a16:creationId xmlns:a16="http://schemas.microsoft.com/office/drawing/2014/main" id="{74B4BA2B-37D7-4A59-92F3-5AC7451C7B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Straight Connector 232">
                  <a:extLst>
                    <a:ext uri="{FF2B5EF4-FFF2-40B4-BE49-F238E27FC236}">
                      <a16:creationId xmlns:a16="http://schemas.microsoft.com/office/drawing/2014/main" id="{3D9AA4DE-5609-42FE-A328-26D8A1AF1F0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Straight Connector 233">
                  <a:extLst>
                    <a:ext uri="{FF2B5EF4-FFF2-40B4-BE49-F238E27FC236}">
                      <a16:creationId xmlns:a16="http://schemas.microsoft.com/office/drawing/2014/main" id="{15C5E224-EDFF-4053-B88E-A8FC82C8CFE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8" name="Group 197">
                <a:extLst>
                  <a:ext uri="{FF2B5EF4-FFF2-40B4-BE49-F238E27FC236}">
                    <a16:creationId xmlns:a16="http://schemas.microsoft.com/office/drawing/2014/main" id="{937DBFA0-97FF-41D6-865F-E3FBD4C5136A}"/>
                  </a:ext>
                </a:extLst>
              </p:cNvPr>
              <p:cNvGrpSpPr/>
              <p:nvPr/>
            </p:nvGrpSpPr>
            <p:grpSpPr>
              <a:xfrm rot="16200000">
                <a:off x="7294476" y="3892148"/>
                <a:ext cx="982919" cy="457200"/>
                <a:chOff x="5013862" y="1667039"/>
                <a:chExt cx="982919" cy="457200"/>
              </a:xfrm>
              <a:grpFill/>
            </p:grpSpPr>
            <p:cxnSp>
              <p:nvCxnSpPr>
                <p:cNvPr id="215" name="Straight Connector 214">
                  <a:extLst>
                    <a:ext uri="{FF2B5EF4-FFF2-40B4-BE49-F238E27FC236}">
                      <a16:creationId xmlns:a16="http://schemas.microsoft.com/office/drawing/2014/main" id="{C1684096-DD15-4857-9AF7-C35FAC7EC9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6" name="Straight Connector 215">
                  <a:extLst>
                    <a:ext uri="{FF2B5EF4-FFF2-40B4-BE49-F238E27FC236}">
                      <a16:creationId xmlns:a16="http://schemas.microsoft.com/office/drawing/2014/main" id="{45F629A7-2C91-4DD9-89F7-D058D4F857E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Straight Connector 216">
                  <a:extLst>
                    <a:ext uri="{FF2B5EF4-FFF2-40B4-BE49-F238E27FC236}">
                      <a16:creationId xmlns:a16="http://schemas.microsoft.com/office/drawing/2014/main" id="{3A2B78C4-366B-42C1-B60F-83AFBAC06E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Straight Connector 217">
                  <a:extLst>
                    <a:ext uri="{FF2B5EF4-FFF2-40B4-BE49-F238E27FC236}">
                      <a16:creationId xmlns:a16="http://schemas.microsoft.com/office/drawing/2014/main" id="{7D8C47E0-C82D-436C-B416-68366F68F3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Straight Connector 218">
                  <a:extLst>
                    <a:ext uri="{FF2B5EF4-FFF2-40B4-BE49-F238E27FC236}">
                      <a16:creationId xmlns:a16="http://schemas.microsoft.com/office/drawing/2014/main" id="{58934059-5183-41FB-8A35-122DB8E9ED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219">
                  <a:extLst>
                    <a:ext uri="{FF2B5EF4-FFF2-40B4-BE49-F238E27FC236}">
                      <a16:creationId xmlns:a16="http://schemas.microsoft.com/office/drawing/2014/main" id="{069FD3AB-F3F1-4E8D-B24C-AF8C5D0AB9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Straight Connector 220">
                  <a:extLst>
                    <a:ext uri="{FF2B5EF4-FFF2-40B4-BE49-F238E27FC236}">
                      <a16:creationId xmlns:a16="http://schemas.microsoft.com/office/drawing/2014/main" id="{D4D36118-07C5-4751-B9AB-D6D614DA1A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Straight Connector 221">
                  <a:extLst>
                    <a:ext uri="{FF2B5EF4-FFF2-40B4-BE49-F238E27FC236}">
                      <a16:creationId xmlns:a16="http://schemas.microsoft.com/office/drawing/2014/main" id="{01EBA53A-9547-4E76-A798-903DA0BFC7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Straight Connector 222">
                  <a:extLst>
                    <a:ext uri="{FF2B5EF4-FFF2-40B4-BE49-F238E27FC236}">
                      <a16:creationId xmlns:a16="http://schemas.microsoft.com/office/drawing/2014/main" id="{DBCDAAE2-0A28-4C1D-865B-F7AEE3C53D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Straight Connector 223">
                  <a:extLst>
                    <a:ext uri="{FF2B5EF4-FFF2-40B4-BE49-F238E27FC236}">
                      <a16:creationId xmlns:a16="http://schemas.microsoft.com/office/drawing/2014/main" id="{91C30107-89B0-4BBA-BBC7-6CD3657118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9" name="Group 198">
                <a:extLst>
                  <a:ext uri="{FF2B5EF4-FFF2-40B4-BE49-F238E27FC236}">
                    <a16:creationId xmlns:a16="http://schemas.microsoft.com/office/drawing/2014/main" id="{0A9DCDE7-3AE4-41F8-B19F-01CDBDC42823}"/>
                  </a:ext>
                </a:extLst>
              </p:cNvPr>
              <p:cNvGrpSpPr/>
              <p:nvPr/>
            </p:nvGrpSpPr>
            <p:grpSpPr>
              <a:xfrm rot="16200000">
                <a:off x="7257771" y="1631971"/>
                <a:ext cx="1082040" cy="457200"/>
                <a:chOff x="8947148" y="2627159"/>
                <a:chExt cx="1082040" cy="457200"/>
              </a:xfrm>
              <a:grpFill/>
            </p:grpSpPr>
            <p:cxnSp>
              <p:nvCxnSpPr>
                <p:cNvPr id="204" name="Straight Connector 203">
                  <a:extLst>
                    <a:ext uri="{FF2B5EF4-FFF2-40B4-BE49-F238E27FC236}">
                      <a16:creationId xmlns:a16="http://schemas.microsoft.com/office/drawing/2014/main" id="{4501C523-B755-4E39-8D4C-174597C1E85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56018" y="26333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5" name="Straight Connector 204">
                  <a:extLst>
                    <a:ext uri="{FF2B5EF4-FFF2-40B4-BE49-F238E27FC236}">
                      <a16:creationId xmlns:a16="http://schemas.microsoft.com/office/drawing/2014/main" id="{CD6728BA-2038-4B1E-A3CE-B1F79E8E7F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71096" y="263338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918ABE0C-2889-457A-8433-1670ADB3BE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78553" y="263942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Straight Connector 206">
                  <a:extLst>
                    <a:ext uri="{FF2B5EF4-FFF2-40B4-BE49-F238E27FC236}">
                      <a16:creationId xmlns:a16="http://schemas.microsoft.com/office/drawing/2014/main" id="{C95D0AFE-FC5E-4E0C-807D-4D928710AD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86006" y="263338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>
                  <a:extLst>
                    <a:ext uri="{FF2B5EF4-FFF2-40B4-BE49-F238E27FC236}">
                      <a16:creationId xmlns:a16="http://schemas.microsoft.com/office/drawing/2014/main" id="{9890E4DB-1615-46D4-90FD-051E06BE29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01086" y="263942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>
                  <a:extLst>
                    <a:ext uri="{FF2B5EF4-FFF2-40B4-BE49-F238E27FC236}">
                      <a16:creationId xmlns:a16="http://schemas.microsoft.com/office/drawing/2014/main" id="{CDEDCED9-DE7F-4A06-AF98-B8988166FA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605124" y="263942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>
                  <a:extLst>
                    <a:ext uri="{FF2B5EF4-FFF2-40B4-BE49-F238E27FC236}">
                      <a16:creationId xmlns:a16="http://schemas.microsoft.com/office/drawing/2014/main" id="{06B39963-863B-4A7B-83A0-7EEC5AFE51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12584" y="264100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>
                  <a:extLst>
                    <a:ext uri="{FF2B5EF4-FFF2-40B4-BE49-F238E27FC236}">
                      <a16:creationId xmlns:a16="http://schemas.microsoft.com/office/drawing/2014/main" id="{0C78E718-FD7B-4F8D-9C57-1B5D3CC5FC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8324" y="264240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2" name="Straight Connector 211">
                  <a:extLst>
                    <a:ext uri="{FF2B5EF4-FFF2-40B4-BE49-F238E27FC236}">
                      <a16:creationId xmlns:a16="http://schemas.microsoft.com/office/drawing/2014/main" id="{1A850950-2610-43E7-B303-CE4820805B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930067" y="264240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3" name="Straight Connector 212">
                  <a:extLst>
                    <a:ext uri="{FF2B5EF4-FFF2-40B4-BE49-F238E27FC236}">
                      <a16:creationId xmlns:a16="http://schemas.microsoft.com/office/drawing/2014/main" id="{D80436B8-E4EE-44AD-9ADC-770D90D816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47148" y="262715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4" name="Straight Connector 213">
                  <a:extLst>
                    <a:ext uri="{FF2B5EF4-FFF2-40B4-BE49-F238E27FC236}">
                      <a16:creationId xmlns:a16="http://schemas.microsoft.com/office/drawing/2014/main" id="{7DC3BAE7-5D25-4EFA-B83C-9E009F7A53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029188" y="262715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108F16E3-20C8-4BB7-869B-2AB96D1D0A66}"/>
                  </a:ext>
                </a:extLst>
              </p:cNvPr>
              <p:cNvSpPr txBox="1"/>
              <p:nvPr/>
            </p:nvSpPr>
            <p:spPr>
              <a:xfrm rot="16200000">
                <a:off x="8029915" y="1178654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4</a:t>
                </a:r>
              </a:p>
            </p:txBody>
          </p:sp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4B63AB92-695C-4AE7-BBA1-F5C7BA1D1090}"/>
                  </a:ext>
                </a:extLst>
              </p:cNvPr>
              <p:cNvSpPr txBox="1"/>
              <p:nvPr/>
            </p:nvSpPr>
            <p:spPr>
              <a:xfrm rot="16200000">
                <a:off x="8052932" y="2288540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3</a:t>
                </a:r>
              </a:p>
            </p:txBody>
          </p:sp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CB46C59E-BB65-40AC-9754-9FE6EB577223}"/>
                  </a:ext>
                </a:extLst>
              </p:cNvPr>
              <p:cNvSpPr txBox="1"/>
              <p:nvPr/>
            </p:nvSpPr>
            <p:spPr>
              <a:xfrm rot="16200000">
                <a:off x="8022920" y="3367670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2</a:t>
                </a: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D22BB176-BE64-4AE8-B0A6-ADDB3075B4FC}"/>
                  </a:ext>
                </a:extLst>
              </p:cNvPr>
              <p:cNvSpPr txBox="1"/>
              <p:nvPr/>
            </p:nvSpPr>
            <p:spPr>
              <a:xfrm rot="16200000">
                <a:off x="8023498" y="4483457"/>
                <a:ext cx="2462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/>
                  <a:t>1</a:t>
                </a:r>
              </a:p>
            </p:txBody>
          </p:sp>
        </p:grpSp>
        <p:grpSp>
          <p:nvGrpSpPr>
            <p:cNvPr id="160" name="Group 159">
              <a:extLst>
                <a:ext uri="{FF2B5EF4-FFF2-40B4-BE49-F238E27FC236}">
                  <a16:creationId xmlns:a16="http://schemas.microsoft.com/office/drawing/2014/main" id="{5EE1BB59-CB2B-4BCA-92E2-1255D5564B49}"/>
                </a:ext>
              </a:extLst>
            </p:cNvPr>
            <p:cNvGrpSpPr/>
            <p:nvPr/>
          </p:nvGrpSpPr>
          <p:grpSpPr>
            <a:xfrm>
              <a:off x="1467297" y="5139061"/>
              <a:ext cx="2883829" cy="799417"/>
              <a:chOff x="6650836" y="4851019"/>
              <a:chExt cx="3385198" cy="876107"/>
            </a:xfrm>
            <a:gradFill>
              <a:gsLst>
                <a:gs pos="100000">
                  <a:srgbClr val="CCCCFF"/>
                </a:gs>
                <a:gs pos="100000">
                  <a:srgbClr val="CCCCFF"/>
                </a:gs>
              </a:gsLst>
              <a:lin ang="16200000" scaled="1"/>
            </a:gradFill>
          </p:grpSpPr>
          <p:grpSp>
            <p:nvGrpSpPr>
              <p:cNvPr id="161" name="Group 160">
                <a:extLst>
                  <a:ext uri="{FF2B5EF4-FFF2-40B4-BE49-F238E27FC236}">
                    <a16:creationId xmlns:a16="http://schemas.microsoft.com/office/drawing/2014/main" id="{E7585406-6F38-4CE3-B5CC-E1A699C622E6}"/>
                  </a:ext>
                </a:extLst>
              </p:cNvPr>
              <p:cNvGrpSpPr/>
              <p:nvPr/>
            </p:nvGrpSpPr>
            <p:grpSpPr>
              <a:xfrm rot="10800000">
                <a:off x="8988718" y="5249181"/>
                <a:ext cx="982919" cy="457200"/>
                <a:chOff x="5013862" y="1667039"/>
                <a:chExt cx="982919" cy="457200"/>
              </a:xfrm>
              <a:grpFill/>
            </p:grpSpPr>
            <p:cxnSp>
              <p:nvCxnSpPr>
                <p:cNvPr id="186" name="Straight Connector 185">
                  <a:extLst>
                    <a:ext uri="{FF2B5EF4-FFF2-40B4-BE49-F238E27FC236}">
                      <a16:creationId xmlns:a16="http://schemas.microsoft.com/office/drawing/2014/main" id="{F7677734-FCFC-48E2-B4D7-48DCA94CDF0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7" name="Straight Connector 186">
                  <a:extLst>
                    <a:ext uri="{FF2B5EF4-FFF2-40B4-BE49-F238E27FC236}">
                      <a16:creationId xmlns:a16="http://schemas.microsoft.com/office/drawing/2014/main" id="{50F53193-5F3D-4844-9917-54A6928132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8" name="Straight Connector 187">
                  <a:extLst>
                    <a:ext uri="{FF2B5EF4-FFF2-40B4-BE49-F238E27FC236}">
                      <a16:creationId xmlns:a16="http://schemas.microsoft.com/office/drawing/2014/main" id="{2D565DE5-189D-498F-B1D1-843CE93FF9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Straight Connector 188">
                  <a:extLst>
                    <a:ext uri="{FF2B5EF4-FFF2-40B4-BE49-F238E27FC236}">
                      <a16:creationId xmlns:a16="http://schemas.microsoft.com/office/drawing/2014/main" id="{EE43CE5D-9336-402C-9334-6CB81CF92E6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Straight Connector 189">
                  <a:extLst>
                    <a:ext uri="{FF2B5EF4-FFF2-40B4-BE49-F238E27FC236}">
                      <a16:creationId xmlns:a16="http://schemas.microsoft.com/office/drawing/2014/main" id="{10DD414F-BF94-4525-87DE-B93F5B6414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1" name="Straight Connector 190">
                  <a:extLst>
                    <a:ext uri="{FF2B5EF4-FFF2-40B4-BE49-F238E27FC236}">
                      <a16:creationId xmlns:a16="http://schemas.microsoft.com/office/drawing/2014/main" id="{1BAF842E-7C11-45A8-82BE-1B8B50C3E2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>
                  <a:extLst>
                    <a:ext uri="{FF2B5EF4-FFF2-40B4-BE49-F238E27FC236}">
                      <a16:creationId xmlns:a16="http://schemas.microsoft.com/office/drawing/2014/main" id="{B3A99C0B-70B3-496D-BDD2-E171090C47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9D28D140-1304-49D8-B269-C8F4BF713B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>
                  <a:extLst>
                    <a:ext uri="{FF2B5EF4-FFF2-40B4-BE49-F238E27FC236}">
                      <a16:creationId xmlns:a16="http://schemas.microsoft.com/office/drawing/2014/main" id="{1CAFBFE5-9D43-4AE3-8593-445B204065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>
                  <a:extLst>
                    <a:ext uri="{FF2B5EF4-FFF2-40B4-BE49-F238E27FC236}">
                      <a16:creationId xmlns:a16="http://schemas.microsoft.com/office/drawing/2014/main" id="{7EF6FC61-7A2F-40FB-909A-13EE7357FC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2" name="Group 161">
                <a:extLst>
                  <a:ext uri="{FF2B5EF4-FFF2-40B4-BE49-F238E27FC236}">
                    <a16:creationId xmlns:a16="http://schemas.microsoft.com/office/drawing/2014/main" id="{58B26590-F131-4042-8726-A2DC7061C237}"/>
                  </a:ext>
                </a:extLst>
              </p:cNvPr>
              <p:cNvGrpSpPr/>
              <p:nvPr/>
            </p:nvGrpSpPr>
            <p:grpSpPr>
              <a:xfrm rot="10800000">
                <a:off x="7880842" y="5240547"/>
                <a:ext cx="982919" cy="457200"/>
                <a:chOff x="5013862" y="1667039"/>
                <a:chExt cx="982919" cy="457200"/>
              </a:xfrm>
              <a:grpFill/>
            </p:grpSpPr>
            <p:cxnSp>
              <p:nvCxnSpPr>
                <p:cNvPr id="176" name="Straight Connector 175">
                  <a:extLst>
                    <a:ext uri="{FF2B5EF4-FFF2-40B4-BE49-F238E27FC236}">
                      <a16:creationId xmlns:a16="http://schemas.microsoft.com/office/drawing/2014/main" id="{660E68F7-349A-4576-914B-832C1888A1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122732" y="167326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378A5C34-0D54-4E04-9FFB-DD9E073140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237810" y="167326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Straight Connector 177">
                  <a:extLst>
                    <a:ext uri="{FF2B5EF4-FFF2-40B4-BE49-F238E27FC236}">
                      <a16:creationId xmlns:a16="http://schemas.microsoft.com/office/drawing/2014/main" id="{62958405-755E-4874-8AF5-6C4A5FEF4B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5267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Straight Connector 178">
                  <a:extLst>
                    <a:ext uri="{FF2B5EF4-FFF2-40B4-BE49-F238E27FC236}">
                      <a16:creationId xmlns:a16="http://schemas.microsoft.com/office/drawing/2014/main" id="{813B76A2-F1AD-460F-A21F-4A0E76A28E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452720" y="167326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Straight Connector 179">
                  <a:extLst>
                    <a:ext uri="{FF2B5EF4-FFF2-40B4-BE49-F238E27FC236}">
                      <a16:creationId xmlns:a16="http://schemas.microsoft.com/office/drawing/2014/main" id="{F9ADFAF8-80F9-466E-95D7-B7F53308D5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67800" y="1679309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Straight Connector 180">
                  <a:extLst>
                    <a:ext uri="{FF2B5EF4-FFF2-40B4-BE49-F238E27FC236}">
                      <a16:creationId xmlns:a16="http://schemas.microsoft.com/office/drawing/2014/main" id="{9966B462-12FC-4AC4-89F9-ED7B9F013D1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671838" y="1679309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2" name="Straight Connector 181">
                  <a:extLst>
                    <a:ext uri="{FF2B5EF4-FFF2-40B4-BE49-F238E27FC236}">
                      <a16:creationId xmlns:a16="http://schemas.microsoft.com/office/drawing/2014/main" id="{78D7F12C-7F3D-47E4-8CA3-FC602518C95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79298" y="168088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3" name="Straight Connector 182">
                  <a:extLst>
                    <a:ext uri="{FF2B5EF4-FFF2-40B4-BE49-F238E27FC236}">
                      <a16:creationId xmlns:a16="http://schemas.microsoft.com/office/drawing/2014/main" id="{34CAE7EB-A726-467C-B464-14D6610977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885038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Straight Connector 183">
                  <a:extLst>
                    <a:ext uri="{FF2B5EF4-FFF2-40B4-BE49-F238E27FC236}">
                      <a16:creationId xmlns:a16="http://schemas.microsoft.com/office/drawing/2014/main" id="{E5D953CC-3ABB-43C7-9DB1-C0436985686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996781" y="1682281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33BB199F-CB0D-4BC2-B890-F132020C0B2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13862" y="1667039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E45B24FF-5835-4F73-A3B9-18FC03A8B7FB}"/>
                  </a:ext>
                </a:extLst>
              </p:cNvPr>
              <p:cNvGrpSpPr/>
              <p:nvPr/>
            </p:nvGrpSpPr>
            <p:grpSpPr>
              <a:xfrm>
                <a:off x="7005313" y="5250477"/>
                <a:ext cx="765436" cy="457200"/>
                <a:chOff x="7768267" y="3804858"/>
                <a:chExt cx="765436" cy="457200"/>
              </a:xfrm>
              <a:grpFill/>
            </p:grpSpPr>
            <p:cxnSp>
              <p:nvCxnSpPr>
                <p:cNvPr id="168" name="Straight Connector 167">
                  <a:extLst>
                    <a:ext uri="{FF2B5EF4-FFF2-40B4-BE49-F238E27FC236}">
                      <a16:creationId xmlns:a16="http://schemas.microsoft.com/office/drawing/2014/main" id="{F867D5E3-F9A7-4EBB-AA18-E0CEA6523B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424833" y="4034983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>
                  <a:extLst>
                    <a:ext uri="{FF2B5EF4-FFF2-40B4-BE49-F238E27FC236}">
                      <a16:creationId xmlns:a16="http://schemas.microsoft.com/office/drawing/2014/main" id="{FFD3526C-D5AA-4A49-86FB-123D9F33AA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309755" y="4034984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EE876C3B-3B05-4491-A92A-608D887459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202298" y="4028935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Straight Connector 170">
                  <a:extLst>
                    <a:ext uri="{FF2B5EF4-FFF2-40B4-BE49-F238E27FC236}">
                      <a16:creationId xmlns:a16="http://schemas.microsoft.com/office/drawing/2014/main" id="{12D5816D-EC79-4CDC-A59E-BA1D380A75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094845" y="4034980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Straight Connector 171">
                  <a:extLst>
                    <a:ext uri="{FF2B5EF4-FFF2-40B4-BE49-F238E27FC236}">
                      <a16:creationId xmlns:a16="http://schemas.microsoft.com/office/drawing/2014/main" id="{34240944-BD93-4361-8E7F-E7FE0CA3E8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7979765" y="3884028"/>
                  <a:ext cx="0" cy="36576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>
                  <a:extLst>
                    <a:ext uri="{FF2B5EF4-FFF2-40B4-BE49-F238E27FC236}">
                      <a16:creationId xmlns:a16="http://schemas.microsoft.com/office/drawing/2014/main" id="{8EBB4074-BC7F-486C-96AD-0A9BB36D81D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7875727" y="4028935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4" name="Straight Connector 173">
                  <a:extLst>
                    <a:ext uri="{FF2B5EF4-FFF2-40B4-BE49-F238E27FC236}">
                      <a16:creationId xmlns:a16="http://schemas.microsoft.com/office/drawing/2014/main" id="{41D58D61-DE7C-4518-B415-0B8C1F629F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7768267" y="4027362"/>
                  <a:ext cx="0" cy="220853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Straight Connector 174">
                  <a:extLst>
                    <a:ext uri="{FF2B5EF4-FFF2-40B4-BE49-F238E27FC236}">
                      <a16:creationId xmlns:a16="http://schemas.microsoft.com/office/drawing/2014/main" id="{D397947E-1907-4479-882E-2280665E78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0800000">
                  <a:off x="8533703" y="3804858"/>
                  <a:ext cx="0" cy="45720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9F2BDB50-4D3D-44EB-BD2E-A3DF7E893430}"/>
                  </a:ext>
                </a:extLst>
              </p:cNvPr>
              <p:cNvSpPr txBox="1"/>
              <p:nvPr/>
            </p:nvSpPr>
            <p:spPr>
              <a:xfrm>
                <a:off x="9812514" y="4898232"/>
                <a:ext cx="2235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3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9C389CA4-50EF-4641-842D-F40B9E17C76B}"/>
                  </a:ext>
                </a:extLst>
              </p:cNvPr>
              <p:cNvSpPr txBox="1"/>
              <p:nvPr/>
            </p:nvSpPr>
            <p:spPr>
              <a:xfrm>
                <a:off x="8721521" y="4887900"/>
                <a:ext cx="2235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2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F78F3267-E3A4-417F-B2BB-081CB1500335}"/>
                  </a:ext>
                </a:extLst>
              </p:cNvPr>
              <p:cNvSpPr txBox="1"/>
              <p:nvPr/>
            </p:nvSpPr>
            <p:spPr>
              <a:xfrm>
                <a:off x="7627001" y="4851019"/>
                <a:ext cx="22352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/>
                  <a:t>1</a:t>
                </a: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33297EBB-4709-4981-9EF1-B0B61C4D1329}"/>
                  </a:ext>
                </a:extLst>
              </p:cNvPr>
              <p:cNvSpPr txBox="1"/>
              <p:nvPr/>
            </p:nvSpPr>
            <p:spPr>
              <a:xfrm>
                <a:off x="6650836" y="5357794"/>
                <a:ext cx="2185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0</a:t>
                </a:r>
              </a:p>
            </p:txBody>
          </p:sp>
        </p:grp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BF84A6AB-313E-4DB2-8000-332C9D6597FA}"/>
              </a:ext>
            </a:extLst>
          </p:cNvPr>
          <p:cNvGrpSpPr/>
          <p:nvPr/>
        </p:nvGrpSpPr>
        <p:grpSpPr>
          <a:xfrm rot="332762">
            <a:off x="1813492" y="3385456"/>
            <a:ext cx="8859520" cy="1149606"/>
            <a:chOff x="2101327" y="4968806"/>
            <a:chExt cx="8859520" cy="1149606"/>
          </a:xfrm>
        </p:grpSpPr>
        <p:sp>
          <p:nvSpPr>
            <p:cNvPr id="245" name="Rectangle: Single Corner Rounded 244">
              <a:extLst>
                <a:ext uri="{FF2B5EF4-FFF2-40B4-BE49-F238E27FC236}">
                  <a16:creationId xmlns:a16="http://schemas.microsoft.com/office/drawing/2014/main" id="{3216BA9D-8028-4577-A047-0F92019B25EC}"/>
                </a:ext>
              </a:extLst>
            </p:cNvPr>
            <p:cNvSpPr/>
            <p:nvPr/>
          </p:nvSpPr>
          <p:spPr>
            <a:xfrm>
              <a:off x="2101327" y="4970332"/>
              <a:ext cx="8859520" cy="1148080"/>
            </a:xfrm>
            <a:prstGeom prst="round1Rect">
              <a:avLst/>
            </a:prstGeom>
            <a:gradFill flip="none" rotWithShape="1">
              <a:gsLst>
                <a:gs pos="14000">
                  <a:schemeClr val="bg2">
                    <a:lumMod val="0"/>
                    <a:lumOff val="100000"/>
                    <a:alpha val="0"/>
                  </a:schemeClr>
                </a:gs>
                <a:gs pos="100000">
                  <a:schemeClr val="accent5">
                    <a:lumMod val="27000"/>
                    <a:lumOff val="73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8575" cap="rnd"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11000">
                    <a:srgbClr val="29C7C7"/>
                  </a:gs>
                  <a:gs pos="6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gradFill>
                  <a:gsLst>
                    <a:gs pos="59000">
                      <a:schemeClr val="accent1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endParaRPr>
            </a:p>
          </p:txBody>
        </p: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FD5D35FF-7116-41FD-A592-4BCB11366CA6}"/>
                </a:ext>
              </a:extLst>
            </p:cNvPr>
            <p:cNvGrpSpPr/>
            <p:nvPr/>
          </p:nvGrpSpPr>
          <p:grpSpPr>
            <a:xfrm>
              <a:off x="2285902" y="4970332"/>
              <a:ext cx="982919" cy="457200"/>
              <a:chOff x="5013862" y="1667039"/>
              <a:chExt cx="982919" cy="457200"/>
            </a:xfrm>
          </p:grpSpPr>
          <p:cxnSp>
            <p:nvCxnSpPr>
              <p:cNvPr id="322" name="Straight Connector 321">
                <a:extLst>
                  <a:ext uri="{FF2B5EF4-FFF2-40B4-BE49-F238E27FC236}">
                    <a16:creationId xmlns:a16="http://schemas.microsoft.com/office/drawing/2014/main" id="{595FDDDC-7B05-4817-9B4C-CFE082034E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3" name="Straight Connector 322">
                <a:extLst>
                  <a:ext uri="{FF2B5EF4-FFF2-40B4-BE49-F238E27FC236}">
                    <a16:creationId xmlns:a16="http://schemas.microsoft.com/office/drawing/2014/main" id="{AE87DCA0-83F3-4AAF-8998-AB10585229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4" name="Straight Connector 323">
                <a:extLst>
                  <a:ext uri="{FF2B5EF4-FFF2-40B4-BE49-F238E27FC236}">
                    <a16:creationId xmlns:a16="http://schemas.microsoft.com/office/drawing/2014/main" id="{B7DC940B-7059-4656-8810-4E6FEEAED6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5" name="Straight Connector 324">
                <a:extLst>
                  <a:ext uri="{FF2B5EF4-FFF2-40B4-BE49-F238E27FC236}">
                    <a16:creationId xmlns:a16="http://schemas.microsoft.com/office/drawing/2014/main" id="{BC7068EB-63C1-4842-BE11-73300CB824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6" name="Straight Connector 325">
                <a:extLst>
                  <a:ext uri="{FF2B5EF4-FFF2-40B4-BE49-F238E27FC236}">
                    <a16:creationId xmlns:a16="http://schemas.microsoft.com/office/drawing/2014/main" id="{CCDC3EA4-C332-4C43-B0DF-139E65E5DA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7" name="Straight Connector 326">
                <a:extLst>
                  <a:ext uri="{FF2B5EF4-FFF2-40B4-BE49-F238E27FC236}">
                    <a16:creationId xmlns:a16="http://schemas.microsoft.com/office/drawing/2014/main" id="{22B7E7A9-9199-4C5E-A7F8-6D985572A4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8" name="Straight Connector 327">
                <a:extLst>
                  <a:ext uri="{FF2B5EF4-FFF2-40B4-BE49-F238E27FC236}">
                    <a16:creationId xmlns:a16="http://schemas.microsoft.com/office/drawing/2014/main" id="{6CD68B36-195E-437B-992F-51E3F6CD09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9" name="Straight Connector 328">
                <a:extLst>
                  <a:ext uri="{FF2B5EF4-FFF2-40B4-BE49-F238E27FC236}">
                    <a16:creationId xmlns:a16="http://schemas.microsoft.com/office/drawing/2014/main" id="{B96FA1E6-C388-4245-9FE3-5C4B55A8FC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0" name="Straight Connector 329">
                <a:extLst>
                  <a:ext uri="{FF2B5EF4-FFF2-40B4-BE49-F238E27FC236}">
                    <a16:creationId xmlns:a16="http://schemas.microsoft.com/office/drawing/2014/main" id="{A5DFE2BB-52F4-495F-A91B-DACBBAE872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1" name="Straight Connector 330">
                <a:extLst>
                  <a:ext uri="{FF2B5EF4-FFF2-40B4-BE49-F238E27FC236}">
                    <a16:creationId xmlns:a16="http://schemas.microsoft.com/office/drawing/2014/main" id="{EF379AA7-2D23-43BB-AEA6-4DA8ADB12E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FA86917F-69E3-4FD1-A6DD-F77714A55D1C}"/>
                </a:ext>
              </a:extLst>
            </p:cNvPr>
            <p:cNvGrpSpPr/>
            <p:nvPr/>
          </p:nvGrpSpPr>
          <p:grpSpPr>
            <a:xfrm>
              <a:off x="7791412" y="4985601"/>
              <a:ext cx="982919" cy="457200"/>
              <a:chOff x="5013862" y="1667039"/>
              <a:chExt cx="982919" cy="457200"/>
            </a:xfrm>
          </p:grpSpPr>
          <p:cxnSp>
            <p:nvCxnSpPr>
              <p:cNvPr id="312" name="Straight Connector 311">
                <a:extLst>
                  <a:ext uri="{FF2B5EF4-FFF2-40B4-BE49-F238E27FC236}">
                    <a16:creationId xmlns:a16="http://schemas.microsoft.com/office/drawing/2014/main" id="{EAF7E963-D6CC-4FA0-A0AF-2A02620484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3" name="Straight Connector 312">
                <a:extLst>
                  <a:ext uri="{FF2B5EF4-FFF2-40B4-BE49-F238E27FC236}">
                    <a16:creationId xmlns:a16="http://schemas.microsoft.com/office/drawing/2014/main" id="{1B30FD20-DF71-45CF-9917-CDF7FCCD88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4" name="Straight Connector 313">
                <a:extLst>
                  <a:ext uri="{FF2B5EF4-FFF2-40B4-BE49-F238E27FC236}">
                    <a16:creationId xmlns:a16="http://schemas.microsoft.com/office/drawing/2014/main" id="{729812B6-B3A0-4C45-9F43-28A690031F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5" name="Straight Connector 314">
                <a:extLst>
                  <a:ext uri="{FF2B5EF4-FFF2-40B4-BE49-F238E27FC236}">
                    <a16:creationId xmlns:a16="http://schemas.microsoft.com/office/drawing/2014/main" id="{0084E4FA-20D1-421F-8DCD-434C4E9E540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6" name="Straight Connector 315">
                <a:extLst>
                  <a:ext uri="{FF2B5EF4-FFF2-40B4-BE49-F238E27FC236}">
                    <a16:creationId xmlns:a16="http://schemas.microsoft.com/office/drawing/2014/main" id="{3444EBFA-099E-4C9A-A244-64772F0E1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7" name="Straight Connector 316">
                <a:extLst>
                  <a:ext uri="{FF2B5EF4-FFF2-40B4-BE49-F238E27FC236}">
                    <a16:creationId xmlns:a16="http://schemas.microsoft.com/office/drawing/2014/main" id="{EB03A24E-964B-43F8-ACEC-4AECD1563A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8" name="Straight Connector 317">
                <a:extLst>
                  <a:ext uri="{FF2B5EF4-FFF2-40B4-BE49-F238E27FC236}">
                    <a16:creationId xmlns:a16="http://schemas.microsoft.com/office/drawing/2014/main" id="{BFCEADF0-200E-4F5B-8092-3C31842E96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9" name="Straight Connector 318">
                <a:extLst>
                  <a:ext uri="{FF2B5EF4-FFF2-40B4-BE49-F238E27FC236}">
                    <a16:creationId xmlns:a16="http://schemas.microsoft.com/office/drawing/2014/main" id="{5AE24F64-C0C8-4B64-8833-E5C9E95C8F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0" name="Straight Connector 319">
                <a:extLst>
                  <a:ext uri="{FF2B5EF4-FFF2-40B4-BE49-F238E27FC236}">
                    <a16:creationId xmlns:a16="http://schemas.microsoft.com/office/drawing/2014/main" id="{E83E0995-7929-40C5-A64E-38EF3A9C19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1" name="Straight Connector 320">
                <a:extLst>
                  <a:ext uri="{FF2B5EF4-FFF2-40B4-BE49-F238E27FC236}">
                    <a16:creationId xmlns:a16="http://schemas.microsoft.com/office/drawing/2014/main" id="{D7EDA3AC-443A-47EB-976B-8DF1C96744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F0EFB422-4084-4152-8401-0BD1399E332E}"/>
                </a:ext>
              </a:extLst>
            </p:cNvPr>
            <p:cNvGrpSpPr/>
            <p:nvPr/>
          </p:nvGrpSpPr>
          <p:grpSpPr>
            <a:xfrm>
              <a:off x="6691156" y="4980951"/>
              <a:ext cx="982919" cy="457200"/>
              <a:chOff x="5013862" y="1667039"/>
              <a:chExt cx="982919" cy="457200"/>
            </a:xfrm>
          </p:grpSpPr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B9F97ACF-F192-48BF-BD72-283D28110D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F9E6E13C-A0E0-4C01-9008-7822F94873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4" name="Straight Connector 303">
                <a:extLst>
                  <a:ext uri="{FF2B5EF4-FFF2-40B4-BE49-F238E27FC236}">
                    <a16:creationId xmlns:a16="http://schemas.microsoft.com/office/drawing/2014/main" id="{42523561-D8F4-4F41-A859-1EF70AC74E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5" name="Straight Connector 304">
                <a:extLst>
                  <a:ext uri="{FF2B5EF4-FFF2-40B4-BE49-F238E27FC236}">
                    <a16:creationId xmlns:a16="http://schemas.microsoft.com/office/drawing/2014/main" id="{9E9F62BF-0DC0-4FDF-AD98-7C7A965F9A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6" name="Straight Connector 305">
                <a:extLst>
                  <a:ext uri="{FF2B5EF4-FFF2-40B4-BE49-F238E27FC236}">
                    <a16:creationId xmlns:a16="http://schemas.microsoft.com/office/drawing/2014/main" id="{228960A1-7B0D-4C9A-B565-563EAB44BD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39260BFD-A1D6-486A-955E-EA81203480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74D16349-6DC5-4ECC-84BE-5FF83C8531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8E053C30-B44F-4C4D-9A24-AC623CC123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8DF621E8-2C71-43A6-B717-086C536F7B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1" name="Straight Connector 310">
                <a:extLst>
                  <a:ext uri="{FF2B5EF4-FFF2-40B4-BE49-F238E27FC236}">
                    <a16:creationId xmlns:a16="http://schemas.microsoft.com/office/drawing/2014/main" id="{96049A86-E6BC-42F0-B9B6-05DD1A660D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DEB6B5F3-0F0E-47BE-92F5-1FB4DF6C00C6}"/>
                </a:ext>
              </a:extLst>
            </p:cNvPr>
            <p:cNvGrpSpPr/>
            <p:nvPr/>
          </p:nvGrpSpPr>
          <p:grpSpPr>
            <a:xfrm>
              <a:off x="5594170" y="4974636"/>
              <a:ext cx="982919" cy="457200"/>
              <a:chOff x="5013862" y="1667039"/>
              <a:chExt cx="982919" cy="457200"/>
            </a:xfrm>
          </p:grpSpPr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35971A0A-3847-4138-BDFC-32F4AFCE3D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6DEDF0D0-B701-408A-8430-5122C26E37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>
                <a:extLst>
                  <a:ext uri="{FF2B5EF4-FFF2-40B4-BE49-F238E27FC236}">
                    <a16:creationId xmlns:a16="http://schemas.microsoft.com/office/drawing/2014/main" id="{A74086E5-F3F7-43A5-9B27-55CD3BB8E5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5" name="Straight Connector 294">
                <a:extLst>
                  <a:ext uri="{FF2B5EF4-FFF2-40B4-BE49-F238E27FC236}">
                    <a16:creationId xmlns:a16="http://schemas.microsoft.com/office/drawing/2014/main" id="{08BA175F-7893-4AF0-813A-EBF4845935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6" name="Straight Connector 295">
                <a:extLst>
                  <a:ext uri="{FF2B5EF4-FFF2-40B4-BE49-F238E27FC236}">
                    <a16:creationId xmlns:a16="http://schemas.microsoft.com/office/drawing/2014/main" id="{F1A2FEFA-36AE-41DE-B3FB-EB14CEC513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7614E84F-B1C6-4117-9DEE-2C2E1BDFAD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8" name="Straight Connector 297">
                <a:extLst>
                  <a:ext uri="{FF2B5EF4-FFF2-40B4-BE49-F238E27FC236}">
                    <a16:creationId xmlns:a16="http://schemas.microsoft.com/office/drawing/2014/main" id="{45B89964-1859-4EA4-B2FA-F8698B468F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0D21EFD0-6076-4C9B-9EF7-7396DE9188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BCA34E71-64E7-4C4F-867C-0F47ED8294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50C95CAD-A104-4D16-8E1A-5187AB6C4F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C3726307-8B10-49D3-9A76-1215A9D36F13}"/>
                </a:ext>
              </a:extLst>
            </p:cNvPr>
            <p:cNvGrpSpPr/>
            <p:nvPr/>
          </p:nvGrpSpPr>
          <p:grpSpPr>
            <a:xfrm>
              <a:off x="4507128" y="4984048"/>
              <a:ext cx="982919" cy="457200"/>
              <a:chOff x="5013862" y="1667039"/>
              <a:chExt cx="982919" cy="457200"/>
            </a:xfrm>
          </p:grpSpPr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E30BAE0E-3480-4899-83F6-9E43BE4672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79B2304D-FBC3-4948-A315-B3B8E64356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>
                <a:extLst>
                  <a:ext uri="{FF2B5EF4-FFF2-40B4-BE49-F238E27FC236}">
                    <a16:creationId xmlns:a16="http://schemas.microsoft.com/office/drawing/2014/main" id="{D5EF3B51-B2E8-4B7F-9ECF-A1FA628B07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5" name="Straight Connector 284">
                <a:extLst>
                  <a:ext uri="{FF2B5EF4-FFF2-40B4-BE49-F238E27FC236}">
                    <a16:creationId xmlns:a16="http://schemas.microsoft.com/office/drawing/2014/main" id="{7BA3524B-1E11-4EA5-B375-B0F3674266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6" name="Straight Connector 285">
                <a:extLst>
                  <a:ext uri="{FF2B5EF4-FFF2-40B4-BE49-F238E27FC236}">
                    <a16:creationId xmlns:a16="http://schemas.microsoft.com/office/drawing/2014/main" id="{66A500A6-B6F0-426F-906A-7D780CDEE8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>
                <a:extLst>
                  <a:ext uri="{FF2B5EF4-FFF2-40B4-BE49-F238E27FC236}">
                    <a16:creationId xmlns:a16="http://schemas.microsoft.com/office/drawing/2014/main" id="{4263C747-B2DB-4E46-9B55-B6CA2285B9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9970EA4D-C4C2-4B4B-A3C2-71D48C0206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69A118F4-FC0E-4CD9-A8FC-BB96CDFBD1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7C4706BE-EC4A-4714-8CE6-FC3DF570D9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C6600858-6561-4EEB-BD3A-B56CA8775B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80863393-9A04-4C57-AE5A-8EC11D09EA12}"/>
                </a:ext>
              </a:extLst>
            </p:cNvPr>
            <p:cNvGrpSpPr/>
            <p:nvPr/>
          </p:nvGrpSpPr>
          <p:grpSpPr>
            <a:xfrm>
              <a:off x="3393778" y="4968806"/>
              <a:ext cx="982919" cy="457200"/>
              <a:chOff x="5013862" y="1667039"/>
              <a:chExt cx="982919" cy="457200"/>
            </a:xfrm>
          </p:grpSpPr>
          <p:cxnSp>
            <p:nvCxnSpPr>
              <p:cNvPr id="272" name="Straight Connector 271">
                <a:extLst>
                  <a:ext uri="{FF2B5EF4-FFF2-40B4-BE49-F238E27FC236}">
                    <a16:creationId xmlns:a16="http://schemas.microsoft.com/office/drawing/2014/main" id="{61F0B1F2-894B-4D6F-9EA5-5A08F83510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5CD6E518-1C8B-43A7-B76E-141A3F8E8D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C38669A2-D723-48F0-8A21-F75D03C0BC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5" name="Straight Connector 274">
                <a:extLst>
                  <a:ext uri="{FF2B5EF4-FFF2-40B4-BE49-F238E27FC236}">
                    <a16:creationId xmlns:a16="http://schemas.microsoft.com/office/drawing/2014/main" id="{17150E36-6082-4C51-BC01-335EC622EC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61A0122C-1CB6-410C-AD21-5369F7CB38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AC3C31A5-A828-463F-A0ED-3A3036426F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6DDD4D28-A944-42C6-B85F-8DBC35E7B8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F35A64BB-F77B-426D-A561-E00C8259A1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AF63C420-8376-4825-87C3-6042FE333C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7B6C1072-D901-4AFA-82A9-879919E05F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52" name="Group 251">
              <a:extLst>
                <a:ext uri="{FF2B5EF4-FFF2-40B4-BE49-F238E27FC236}">
                  <a16:creationId xmlns:a16="http://schemas.microsoft.com/office/drawing/2014/main" id="{5755E473-933D-4A22-9C7C-C5D4B7E9A29A}"/>
                </a:ext>
              </a:extLst>
            </p:cNvPr>
            <p:cNvGrpSpPr/>
            <p:nvPr/>
          </p:nvGrpSpPr>
          <p:grpSpPr>
            <a:xfrm>
              <a:off x="8886074" y="4991822"/>
              <a:ext cx="1082040" cy="457200"/>
              <a:chOff x="8947148" y="2627159"/>
              <a:chExt cx="1082040" cy="457200"/>
            </a:xfrm>
          </p:grpSpPr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F0960AEB-507C-4F9A-833B-76570CB341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56018" y="26333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D5F50183-1F05-438F-9032-1E2FD4EEDD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71096" y="263338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DDCE7F0E-FB41-45A3-8EB0-F31EA095EF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78553" y="263942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4" name="Straight Connector 263">
                <a:extLst>
                  <a:ext uri="{FF2B5EF4-FFF2-40B4-BE49-F238E27FC236}">
                    <a16:creationId xmlns:a16="http://schemas.microsoft.com/office/drawing/2014/main" id="{88CE2C1B-C089-43F1-BFA5-06DB83BDE0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86006" y="263338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5" name="Straight Connector 264">
                <a:extLst>
                  <a:ext uri="{FF2B5EF4-FFF2-40B4-BE49-F238E27FC236}">
                    <a16:creationId xmlns:a16="http://schemas.microsoft.com/office/drawing/2014/main" id="{0093DCF1-33FF-443E-B352-5E5A4F2FEE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01086" y="263942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4CD60744-E280-4C05-86F4-5863196F82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05124" y="263942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7" name="Straight Connector 266">
                <a:extLst>
                  <a:ext uri="{FF2B5EF4-FFF2-40B4-BE49-F238E27FC236}">
                    <a16:creationId xmlns:a16="http://schemas.microsoft.com/office/drawing/2014/main" id="{7B31741D-76C6-401D-BDD2-C2A458433F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2584" y="264100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10C82962-F885-4DA5-BC00-00DAD2C2DC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18324" y="264240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3654795F-0634-49A2-AD62-B39425897A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30067" y="264240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830583B9-17D2-42E4-B73F-9AC34FFB88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47148" y="262715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1" name="Straight Connector 270">
                <a:extLst>
                  <a:ext uri="{FF2B5EF4-FFF2-40B4-BE49-F238E27FC236}">
                    <a16:creationId xmlns:a16="http://schemas.microsoft.com/office/drawing/2014/main" id="{BD1741DC-B82D-4785-83BA-87CDBBE882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29188" y="262715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233E0443-4F2A-411A-BFEF-C5488B6587A7}"/>
                </a:ext>
              </a:extLst>
            </p:cNvPr>
            <p:cNvSpPr txBox="1"/>
            <p:nvPr/>
          </p:nvSpPr>
          <p:spPr>
            <a:xfrm>
              <a:off x="6565713" y="5426005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4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2C81B5EC-AFC9-4249-B109-4EF4D0A23E17}"/>
                </a:ext>
              </a:extLst>
            </p:cNvPr>
            <p:cNvSpPr txBox="1"/>
            <p:nvPr/>
          </p:nvSpPr>
          <p:spPr>
            <a:xfrm>
              <a:off x="5455827" y="5449022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3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ECFE108C-DDA4-4424-BCE8-2C76722CDC75}"/>
                </a:ext>
              </a:extLst>
            </p:cNvPr>
            <p:cNvSpPr txBox="1"/>
            <p:nvPr/>
          </p:nvSpPr>
          <p:spPr>
            <a:xfrm>
              <a:off x="4376697" y="5419010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2</a:t>
              </a: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18CB32C5-4030-4BC7-BDD8-CC0A8F5E29D0}"/>
                </a:ext>
              </a:extLst>
            </p:cNvPr>
            <p:cNvSpPr txBox="1"/>
            <p:nvPr/>
          </p:nvSpPr>
          <p:spPr>
            <a:xfrm>
              <a:off x="3260910" y="5419588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530959D7-E453-4C45-816E-31255F53C4B7}"/>
                </a:ext>
              </a:extLst>
            </p:cNvPr>
            <p:cNvSpPr txBox="1"/>
            <p:nvPr/>
          </p:nvSpPr>
          <p:spPr>
            <a:xfrm>
              <a:off x="2164622" y="5403146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0</a:t>
              </a:r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39438BEE-8A21-412B-A625-18A479BA2187}"/>
                </a:ext>
              </a:extLst>
            </p:cNvPr>
            <p:cNvSpPr txBox="1"/>
            <p:nvPr/>
          </p:nvSpPr>
          <p:spPr>
            <a:xfrm>
              <a:off x="9829118" y="5449021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7</a:t>
              </a: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18596A3E-9EDB-4032-AA97-D1307436B4ED}"/>
                </a:ext>
              </a:extLst>
            </p:cNvPr>
            <p:cNvSpPr txBox="1"/>
            <p:nvPr/>
          </p:nvSpPr>
          <p:spPr>
            <a:xfrm>
              <a:off x="8748706" y="5426005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6</a:t>
              </a:r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6ACC778D-1DCF-40B8-AB64-31A59148215D}"/>
                </a:ext>
              </a:extLst>
            </p:cNvPr>
            <p:cNvSpPr txBox="1"/>
            <p:nvPr/>
          </p:nvSpPr>
          <p:spPr>
            <a:xfrm>
              <a:off x="7659777" y="5432990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5</a:t>
              </a:r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C190F40F-7C95-4DF6-B175-C06AB08029EF}"/>
              </a:ext>
            </a:extLst>
          </p:cNvPr>
          <p:cNvGrpSpPr/>
          <p:nvPr/>
        </p:nvGrpSpPr>
        <p:grpSpPr>
          <a:xfrm rot="20542143">
            <a:off x="11176000" y="1164336"/>
            <a:ext cx="4572000" cy="4572000"/>
            <a:chOff x="3810000" y="1143000"/>
            <a:chExt cx="4572000" cy="4572000"/>
          </a:xfrm>
        </p:grpSpPr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7870CBF1-8C81-46FA-9E13-5E54B27A6FAB}"/>
                </a:ext>
              </a:extLst>
            </p:cNvPr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34" name="Group 333">
              <a:extLst>
                <a:ext uri="{FF2B5EF4-FFF2-40B4-BE49-F238E27FC236}">
                  <a16:creationId xmlns:a16="http://schemas.microsoft.com/office/drawing/2014/main" id="{07C26060-C4E8-4A6A-B74F-8F7F197F79A0}"/>
                </a:ext>
              </a:extLst>
            </p:cNvPr>
            <p:cNvGrpSpPr/>
            <p:nvPr/>
          </p:nvGrpSpPr>
          <p:grpSpPr>
            <a:xfrm>
              <a:off x="4722800" y="2065325"/>
              <a:ext cx="2746400" cy="2727350"/>
              <a:chOff x="8702651" y="2076450"/>
              <a:chExt cx="2635299" cy="2635299"/>
            </a:xfrm>
          </p:grpSpPr>
          <p:sp>
            <p:nvSpPr>
              <p:cNvPr id="335" name="Circle: Hollow 334">
                <a:extLst>
                  <a:ext uri="{FF2B5EF4-FFF2-40B4-BE49-F238E27FC236}">
                    <a16:creationId xmlns:a16="http://schemas.microsoft.com/office/drawing/2014/main" id="{626C2614-3E49-450F-B86E-08422AD6EC6B}"/>
                  </a:ext>
                </a:extLst>
              </p:cNvPr>
              <p:cNvSpPr/>
              <p:nvPr/>
            </p:nvSpPr>
            <p:spPr>
              <a:xfrm>
                <a:off x="8702651" y="2076450"/>
                <a:ext cx="2635299" cy="2635299"/>
              </a:xfrm>
              <a:prstGeom prst="donut">
                <a:avLst>
                  <a:gd name="adj" fmla="val 2353"/>
                </a:avLst>
              </a:prstGeom>
              <a:gradFill>
                <a:gsLst>
                  <a:gs pos="1000">
                    <a:srgbClr val="FF1111"/>
                  </a:gs>
                  <a:gs pos="16000">
                    <a:srgbClr val="66FF33"/>
                  </a:gs>
                  <a:gs pos="83000">
                    <a:srgbClr val="FF99FF"/>
                  </a:gs>
                  <a:gs pos="69000">
                    <a:schemeClr val="accent2"/>
                  </a:gs>
                  <a:gs pos="52000">
                    <a:srgbClr val="FFC000"/>
                  </a:gs>
                  <a:gs pos="34000">
                    <a:srgbClr val="00B050"/>
                  </a:gs>
                  <a:gs pos="100000">
                    <a:srgbClr val="0000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EB26DAC7-6088-4C2D-89F1-077DAD7E0F2E}"/>
                  </a:ext>
                </a:extLst>
              </p:cNvPr>
              <p:cNvSpPr txBox="1"/>
              <p:nvPr/>
            </p:nvSpPr>
            <p:spPr>
              <a:xfrm>
                <a:off x="8949315" y="2115328"/>
                <a:ext cx="2169203" cy="2557543"/>
              </a:xfrm>
              <a:prstGeom prst="rect">
                <a:avLst/>
              </a:prstGeom>
              <a:noFill/>
              <a:ln>
                <a:noFill/>
              </a:ln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16600" b="1" dirty="0">
                    <a:solidFill>
                      <a:srgbClr val="FF1111"/>
                    </a:solidFill>
                    <a:latin typeface="SolaimanLipi" panose="03000609000000000000" pitchFamily="65" charset="0"/>
                    <a:cs typeface="SolaimanLipi" panose="03000609000000000000" pitchFamily="65" charset="0"/>
                  </a:rPr>
                  <a:t>স্বা</a:t>
                </a:r>
                <a:endParaRPr lang="en-US" sz="16600" b="1" dirty="0">
                  <a:solidFill>
                    <a:srgbClr val="FF1111"/>
                  </a:solidFill>
                  <a:latin typeface="SolaimanLipi" panose="03000609000000000000" pitchFamily="65" charset="0"/>
                  <a:cs typeface="SolaimanLipi" panose="03000609000000000000" pitchFamily="65" charset="0"/>
                </a:endParaRPr>
              </a:p>
            </p:txBody>
          </p:sp>
        </p:grp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A4E8B2E1-978D-4C8C-BA0D-541E526E267A}"/>
              </a:ext>
            </a:extLst>
          </p:cNvPr>
          <p:cNvGrpSpPr/>
          <p:nvPr/>
        </p:nvGrpSpPr>
        <p:grpSpPr>
          <a:xfrm rot="20542143">
            <a:off x="16795750" y="1164336"/>
            <a:ext cx="4572000" cy="4572000"/>
            <a:chOff x="3810000" y="1143000"/>
            <a:chExt cx="4572000" cy="4572000"/>
          </a:xfrm>
        </p:grpSpPr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9D5684CE-848A-4BA4-BAC2-6469C2211874}"/>
                </a:ext>
              </a:extLst>
            </p:cNvPr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39" name="Group 338">
              <a:extLst>
                <a:ext uri="{FF2B5EF4-FFF2-40B4-BE49-F238E27FC236}">
                  <a16:creationId xmlns:a16="http://schemas.microsoft.com/office/drawing/2014/main" id="{CDE8E1FA-258F-4227-BF7B-0047EB2B3CC3}"/>
                </a:ext>
              </a:extLst>
            </p:cNvPr>
            <p:cNvGrpSpPr/>
            <p:nvPr/>
          </p:nvGrpSpPr>
          <p:grpSpPr>
            <a:xfrm>
              <a:off x="4696465" y="2035519"/>
              <a:ext cx="2746400" cy="2727350"/>
              <a:chOff x="8677381" y="2047650"/>
              <a:chExt cx="2635299" cy="2635299"/>
            </a:xfrm>
          </p:grpSpPr>
          <p:sp>
            <p:nvSpPr>
              <p:cNvPr id="340" name="Circle: Hollow 339">
                <a:extLst>
                  <a:ext uri="{FF2B5EF4-FFF2-40B4-BE49-F238E27FC236}">
                    <a16:creationId xmlns:a16="http://schemas.microsoft.com/office/drawing/2014/main" id="{02D5A6F1-BAFF-40AE-B6D3-9C05AF11CBFB}"/>
                  </a:ext>
                </a:extLst>
              </p:cNvPr>
              <p:cNvSpPr/>
              <p:nvPr/>
            </p:nvSpPr>
            <p:spPr>
              <a:xfrm>
                <a:off x="8677381" y="2047650"/>
                <a:ext cx="2635299" cy="2635299"/>
              </a:xfrm>
              <a:prstGeom prst="donut">
                <a:avLst>
                  <a:gd name="adj" fmla="val 2207"/>
                </a:avLst>
              </a:prstGeom>
              <a:gradFill>
                <a:gsLst>
                  <a:gs pos="1000">
                    <a:srgbClr val="FF1111"/>
                  </a:gs>
                  <a:gs pos="16000">
                    <a:srgbClr val="66FF33"/>
                  </a:gs>
                  <a:gs pos="83000">
                    <a:srgbClr val="FF99FF"/>
                  </a:gs>
                  <a:gs pos="69000">
                    <a:schemeClr val="accent2"/>
                  </a:gs>
                  <a:gs pos="52000">
                    <a:srgbClr val="FFC000"/>
                  </a:gs>
                  <a:gs pos="34000">
                    <a:srgbClr val="00B050"/>
                  </a:gs>
                  <a:gs pos="100000">
                    <a:srgbClr val="0000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45138A2F-743C-410D-A143-57D8D196B932}"/>
                  </a:ext>
                </a:extLst>
              </p:cNvPr>
              <p:cNvSpPr txBox="1"/>
              <p:nvPr/>
            </p:nvSpPr>
            <p:spPr>
              <a:xfrm>
                <a:off x="8922082" y="2115328"/>
                <a:ext cx="2196432" cy="25575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16600" b="1" dirty="0">
                    <a:solidFill>
                      <a:srgbClr val="FF3399"/>
                    </a:solidFill>
                    <a:latin typeface="SolaimanLipi" panose="03000609000000000000" pitchFamily="65" charset="0"/>
                    <a:cs typeface="SolaimanLipi" panose="03000609000000000000" pitchFamily="65" charset="0"/>
                  </a:rPr>
                  <a:t>ত</a:t>
                </a:r>
                <a:endParaRPr lang="en-US" sz="16600" b="1" dirty="0">
                  <a:solidFill>
                    <a:srgbClr val="FF3399"/>
                  </a:solidFill>
                  <a:latin typeface="SolaimanLipi" panose="03000609000000000000" pitchFamily="65" charset="0"/>
                  <a:cs typeface="SolaimanLipi" panose="03000609000000000000" pitchFamily="65" charset="0"/>
                </a:endParaRPr>
              </a:p>
            </p:txBody>
          </p:sp>
        </p:grp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6E50F0BD-FB2A-431A-A450-86097E451369}"/>
              </a:ext>
            </a:extLst>
          </p:cNvPr>
          <p:cNvGrpSpPr/>
          <p:nvPr/>
        </p:nvGrpSpPr>
        <p:grpSpPr>
          <a:xfrm rot="20542143">
            <a:off x="13976350" y="1240536"/>
            <a:ext cx="4572000" cy="4572000"/>
            <a:chOff x="3810000" y="1143000"/>
            <a:chExt cx="4572000" cy="4572000"/>
          </a:xfrm>
        </p:grpSpPr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F7C32D37-6CEC-44C9-9DBB-1065E43D583A}"/>
                </a:ext>
              </a:extLst>
            </p:cNvPr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44" name="Group 343">
              <a:extLst>
                <a:ext uri="{FF2B5EF4-FFF2-40B4-BE49-F238E27FC236}">
                  <a16:creationId xmlns:a16="http://schemas.microsoft.com/office/drawing/2014/main" id="{CC0420B0-710F-4E28-B1ED-81D41F5FB721}"/>
                </a:ext>
              </a:extLst>
            </p:cNvPr>
            <p:cNvGrpSpPr/>
            <p:nvPr/>
          </p:nvGrpSpPr>
          <p:grpSpPr>
            <a:xfrm>
              <a:off x="4722800" y="2065325"/>
              <a:ext cx="2746400" cy="2727350"/>
              <a:chOff x="8702651" y="2076450"/>
              <a:chExt cx="2635299" cy="2635299"/>
            </a:xfrm>
          </p:grpSpPr>
          <p:sp>
            <p:nvSpPr>
              <p:cNvPr id="345" name="Circle: Hollow 344">
                <a:extLst>
                  <a:ext uri="{FF2B5EF4-FFF2-40B4-BE49-F238E27FC236}">
                    <a16:creationId xmlns:a16="http://schemas.microsoft.com/office/drawing/2014/main" id="{7C677103-68EA-4E75-89A3-8557F9D34867}"/>
                  </a:ext>
                </a:extLst>
              </p:cNvPr>
              <p:cNvSpPr/>
              <p:nvPr/>
            </p:nvSpPr>
            <p:spPr>
              <a:xfrm>
                <a:off x="8702651" y="2076450"/>
                <a:ext cx="2635299" cy="2635299"/>
              </a:xfrm>
              <a:prstGeom prst="donut">
                <a:avLst>
                  <a:gd name="adj" fmla="val 1884"/>
                </a:avLst>
              </a:prstGeom>
              <a:gradFill>
                <a:gsLst>
                  <a:gs pos="1000">
                    <a:srgbClr val="FF1111"/>
                  </a:gs>
                  <a:gs pos="16000">
                    <a:srgbClr val="66FF33"/>
                  </a:gs>
                  <a:gs pos="83000">
                    <a:srgbClr val="FF99FF"/>
                  </a:gs>
                  <a:gs pos="69000">
                    <a:schemeClr val="accent2"/>
                  </a:gs>
                  <a:gs pos="52000">
                    <a:srgbClr val="FFC000"/>
                  </a:gs>
                  <a:gs pos="34000">
                    <a:srgbClr val="00B050"/>
                  </a:gs>
                  <a:gs pos="100000">
                    <a:srgbClr val="0000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6" name="TextBox 345">
                <a:extLst>
                  <a:ext uri="{FF2B5EF4-FFF2-40B4-BE49-F238E27FC236}">
                    <a16:creationId xmlns:a16="http://schemas.microsoft.com/office/drawing/2014/main" id="{B3DB3D22-EDE1-46DC-B62D-C0A0186F5985}"/>
                  </a:ext>
                </a:extLst>
              </p:cNvPr>
              <p:cNvSpPr txBox="1"/>
              <p:nvPr/>
            </p:nvSpPr>
            <p:spPr>
              <a:xfrm>
                <a:off x="8922084" y="2115327"/>
                <a:ext cx="2196432" cy="25575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16600" b="1" dirty="0">
                    <a:solidFill>
                      <a:srgbClr val="0000FF"/>
                    </a:solidFill>
                    <a:latin typeface="SolaimanLipi" panose="03000609000000000000" pitchFamily="65" charset="0"/>
                    <a:cs typeface="SolaimanLipi" panose="03000609000000000000" pitchFamily="65" charset="0"/>
                  </a:rPr>
                  <a:t>গ</a:t>
                </a:r>
                <a:endParaRPr lang="en-US" sz="16600" b="1" dirty="0">
                  <a:solidFill>
                    <a:srgbClr val="0000FF"/>
                  </a:solidFill>
                  <a:latin typeface="SolaimanLipi" panose="03000609000000000000" pitchFamily="65" charset="0"/>
                  <a:cs typeface="SolaimanLipi" panose="03000609000000000000" pitchFamily="65" charset="0"/>
                </a:endParaRPr>
              </a:p>
            </p:txBody>
          </p:sp>
        </p:grp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F853A85D-1A68-48DB-93A1-E2B74738D5BC}"/>
              </a:ext>
            </a:extLst>
          </p:cNvPr>
          <p:cNvGrpSpPr/>
          <p:nvPr/>
        </p:nvGrpSpPr>
        <p:grpSpPr>
          <a:xfrm rot="20542143">
            <a:off x="19653250" y="1164336"/>
            <a:ext cx="4572000" cy="4572000"/>
            <a:chOff x="3810000" y="1143000"/>
            <a:chExt cx="4572000" cy="4572000"/>
          </a:xfrm>
        </p:grpSpPr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FAF1663C-A6E9-4F3B-A208-AC51AF639693}"/>
                </a:ext>
              </a:extLst>
            </p:cNvPr>
            <p:cNvSpPr/>
            <p:nvPr/>
          </p:nvSpPr>
          <p:spPr>
            <a:xfrm>
              <a:off x="3810000" y="1143000"/>
              <a:ext cx="4572000" cy="45720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49" name="Group 348">
              <a:extLst>
                <a:ext uri="{FF2B5EF4-FFF2-40B4-BE49-F238E27FC236}">
                  <a16:creationId xmlns:a16="http://schemas.microsoft.com/office/drawing/2014/main" id="{D64FFE52-190C-4112-AE01-A05760443244}"/>
                </a:ext>
              </a:extLst>
            </p:cNvPr>
            <p:cNvGrpSpPr/>
            <p:nvPr/>
          </p:nvGrpSpPr>
          <p:grpSpPr>
            <a:xfrm>
              <a:off x="4722800" y="2065325"/>
              <a:ext cx="2746400" cy="2727350"/>
              <a:chOff x="8702651" y="2076450"/>
              <a:chExt cx="2635299" cy="2635299"/>
            </a:xfrm>
          </p:grpSpPr>
          <p:sp>
            <p:nvSpPr>
              <p:cNvPr id="350" name="Circle: Hollow 349">
                <a:extLst>
                  <a:ext uri="{FF2B5EF4-FFF2-40B4-BE49-F238E27FC236}">
                    <a16:creationId xmlns:a16="http://schemas.microsoft.com/office/drawing/2014/main" id="{00681F3D-40DA-432E-9F48-A6D375E2E92B}"/>
                  </a:ext>
                </a:extLst>
              </p:cNvPr>
              <p:cNvSpPr/>
              <p:nvPr/>
            </p:nvSpPr>
            <p:spPr>
              <a:xfrm>
                <a:off x="8702651" y="2076450"/>
                <a:ext cx="2635299" cy="2635299"/>
              </a:xfrm>
              <a:prstGeom prst="donut">
                <a:avLst>
                  <a:gd name="adj" fmla="val 1723"/>
                </a:avLst>
              </a:prstGeom>
              <a:gradFill>
                <a:gsLst>
                  <a:gs pos="1000">
                    <a:srgbClr val="FF1111"/>
                  </a:gs>
                  <a:gs pos="16000">
                    <a:srgbClr val="66FF33"/>
                  </a:gs>
                  <a:gs pos="83000">
                    <a:srgbClr val="FF99FF"/>
                  </a:gs>
                  <a:gs pos="69000">
                    <a:schemeClr val="accent2"/>
                  </a:gs>
                  <a:gs pos="52000">
                    <a:srgbClr val="FFC000"/>
                  </a:gs>
                  <a:gs pos="34000">
                    <a:srgbClr val="00B050"/>
                  </a:gs>
                  <a:gs pos="100000">
                    <a:srgbClr val="0000FF"/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1" name="TextBox 350">
                <a:extLst>
                  <a:ext uri="{FF2B5EF4-FFF2-40B4-BE49-F238E27FC236}">
                    <a16:creationId xmlns:a16="http://schemas.microsoft.com/office/drawing/2014/main" id="{0E290787-F7AA-4547-9FC7-90E0BE6B7EBA}"/>
                  </a:ext>
                </a:extLst>
              </p:cNvPr>
              <p:cNvSpPr txBox="1"/>
              <p:nvPr/>
            </p:nvSpPr>
            <p:spPr>
              <a:xfrm>
                <a:off x="8922084" y="2115327"/>
                <a:ext cx="2196432" cy="25575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bn-IN" sz="16600" b="1" dirty="0">
                    <a:solidFill>
                      <a:srgbClr val="66FF33"/>
                    </a:solidFill>
                    <a:latin typeface="SolaimanLipi" panose="03000609000000000000" pitchFamily="65" charset="0"/>
                    <a:cs typeface="SolaimanLipi" panose="03000609000000000000" pitchFamily="65" charset="0"/>
                  </a:rPr>
                  <a:t>ম</a:t>
                </a:r>
                <a:endParaRPr lang="en-US" sz="16600" b="1" dirty="0">
                  <a:solidFill>
                    <a:srgbClr val="66FF33"/>
                  </a:solidFill>
                  <a:latin typeface="SolaimanLipi" panose="03000609000000000000" pitchFamily="65" charset="0"/>
                  <a:cs typeface="SolaimanLipi" panose="03000609000000000000" pitchFamily="65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1439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-0.97032 7.40741E-7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35" presetClass="pat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429 -3.7037E-7 L -0.96718 -0.01111 " pathEditMode="relative" rAng="0" ptsTypes="AA">
                                      <p:cBhvr>
                                        <p:cTn id="9" dur="15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51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7.40741E-7 L -0.9625 -0.00556 " pathEditMode="relative" rAng="0" ptsTypes="AA">
                                      <p:cBhvr>
                                        <p:cTn id="12" dur="1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01 7.40741E-7 L -0.96563 7.40741E-7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19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1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3" dur="2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0">
                                      <p:cBhvr>
                                        <p:cTn id="25" dur="2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pic>
        <p:nvPicPr>
          <p:cNvPr id="4" name="Picture 3" descr="redroses86.gif">
            <a:extLst>
              <a:ext uri="{FF2B5EF4-FFF2-40B4-BE49-F238E27FC236}">
                <a16:creationId xmlns:a16="http://schemas.microsoft.com/office/drawing/2014/main" id="{D513BB12-D511-4E02-94B3-F70706598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248574" y="336440"/>
            <a:ext cx="2381086" cy="218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redroses86.gif">
            <a:extLst>
              <a:ext uri="{FF2B5EF4-FFF2-40B4-BE49-F238E27FC236}">
                <a16:creationId xmlns:a16="http://schemas.microsoft.com/office/drawing/2014/main" id="{98C4EECF-1106-4ED0-BC59-8035E4C89E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4719" y="136143"/>
            <a:ext cx="2494624" cy="2287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redroses86.gif">
            <a:extLst>
              <a:ext uri="{FF2B5EF4-FFF2-40B4-BE49-F238E27FC236}">
                <a16:creationId xmlns:a16="http://schemas.microsoft.com/office/drawing/2014/main" id="{2CE12879-A24E-44BC-9B05-44677AD4DC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H="1">
            <a:off x="68850" y="4424138"/>
            <a:ext cx="2381086" cy="2183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redroses86.gif">
            <a:extLst>
              <a:ext uri="{FF2B5EF4-FFF2-40B4-BE49-F238E27FC236}">
                <a16:creationId xmlns:a16="http://schemas.microsoft.com/office/drawing/2014/main" id="{4EEC081C-CC64-4981-BFFE-78DA3FC3A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669262" y="4390027"/>
            <a:ext cx="2494624" cy="2287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D611179-101E-4C4F-AF45-47F91BF49CF3}"/>
              </a:ext>
            </a:extLst>
          </p:cNvPr>
          <p:cNvGrpSpPr/>
          <p:nvPr/>
        </p:nvGrpSpPr>
        <p:grpSpPr>
          <a:xfrm>
            <a:off x="438745" y="211001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" name="Sun 10">
              <a:extLst>
                <a:ext uri="{FF2B5EF4-FFF2-40B4-BE49-F238E27FC236}">
                  <a16:creationId xmlns:a16="http://schemas.microsoft.com/office/drawing/2014/main" id="{DF6318AA-D349-4591-BD7C-C7E22C29854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71B0A0C-7EBA-415E-852D-654A5174FB7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0599FB-848C-46D6-BE44-6A78DFCFD2CD}"/>
              </a:ext>
            </a:extLst>
          </p:cNvPr>
          <p:cNvGrpSpPr/>
          <p:nvPr/>
        </p:nvGrpSpPr>
        <p:grpSpPr>
          <a:xfrm>
            <a:off x="621384" y="2115759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4" name="Sun 13">
              <a:extLst>
                <a:ext uri="{FF2B5EF4-FFF2-40B4-BE49-F238E27FC236}">
                  <a16:creationId xmlns:a16="http://schemas.microsoft.com/office/drawing/2014/main" id="{FF7E474E-1556-4F9B-BAAC-A839072B66B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36C94A8-26E2-4DBD-BE5A-FA6B4048A08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F0B8B9-9BE0-4BF3-B612-7029F7ABD623}"/>
              </a:ext>
            </a:extLst>
          </p:cNvPr>
          <p:cNvGrpSpPr/>
          <p:nvPr/>
        </p:nvGrpSpPr>
        <p:grpSpPr>
          <a:xfrm>
            <a:off x="739160" y="228070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7" name="Sun 16">
              <a:extLst>
                <a:ext uri="{FF2B5EF4-FFF2-40B4-BE49-F238E27FC236}">
                  <a16:creationId xmlns:a16="http://schemas.microsoft.com/office/drawing/2014/main" id="{2652CFD8-8354-4B87-B11B-E372847BF10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7B5F752-E7B0-432E-8C73-DCC76A40EA8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5AFE189-48D3-4E7F-8EDC-1CB5C399C026}"/>
              </a:ext>
            </a:extLst>
          </p:cNvPr>
          <p:cNvGrpSpPr/>
          <p:nvPr/>
        </p:nvGrpSpPr>
        <p:grpSpPr>
          <a:xfrm>
            <a:off x="301251" y="2205266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0" name="Sun 19">
              <a:extLst>
                <a:ext uri="{FF2B5EF4-FFF2-40B4-BE49-F238E27FC236}">
                  <a16:creationId xmlns:a16="http://schemas.microsoft.com/office/drawing/2014/main" id="{01F8C875-F2F6-48EB-9A48-128132BB244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3D9AB7B-971E-4E58-AA66-46EF27545CE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E2E083B-0F30-4559-853B-8964215B78E0}"/>
              </a:ext>
            </a:extLst>
          </p:cNvPr>
          <p:cNvGrpSpPr/>
          <p:nvPr/>
        </p:nvGrpSpPr>
        <p:grpSpPr>
          <a:xfrm>
            <a:off x="346971" y="252639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3" name="Sun 22">
              <a:extLst>
                <a:ext uri="{FF2B5EF4-FFF2-40B4-BE49-F238E27FC236}">
                  <a16:creationId xmlns:a16="http://schemas.microsoft.com/office/drawing/2014/main" id="{10B35545-2C69-42CF-827E-335C89D59B8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2B776A5-5EB4-43C3-AAE2-EF5822A1D3F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8A1C4F9-F2BF-4A97-A1A1-C87B8731C80B}"/>
              </a:ext>
            </a:extLst>
          </p:cNvPr>
          <p:cNvGrpSpPr/>
          <p:nvPr/>
        </p:nvGrpSpPr>
        <p:grpSpPr>
          <a:xfrm>
            <a:off x="434057" y="27223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6" name="Sun 25">
              <a:extLst>
                <a:ext uri="{FF2B5EF4-FFF2-40B4-BE49-F238E27FC236}">
                  <a16:creationId xmlns:a16="http://schemas.microsoft.com/office/drawing/2014/main" id="{8FD79567-3D7F-4E6F-860A-9294B427DBE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BF93838-2CEB-4A20-AF87-47DFF792E51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FB53C0-5044-4E38-83DF-8F42AB4861FA}"/>
              </a:ext>
            </a:extLst>
          </p:cNvPr>
          <p:cNvGrpSpPr/>
          <p:nvPr/>
        </p:nvGrpSpPr>
        <p:grpSpPr>
          <a:xfrm>
            <a:off x="1537869" y="27854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9" name="Sun 28">
              <a:extLst>
                <a:ext uri="{FF2B5EF4-FFF2-40B4-BE49-F238E27FC236}">
                  <a16:creationId xmlns:a16="http://schemas.microsoft.com/office/drawing/2014/main" id="{B9020FA4-F383-4C7B-83A1-AD0CA45F707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6353301-C020-409A-A5D7-619BF713E91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E4A007C-28B6-4350-83D1-AF4B2F774DF4}"/>
              </a:ext>
            </a:extLst>
          </p:cNvPr>
          <p:cNvGrpSpPr/>
          <p:nvPr/>
        </p:nvGrpSpPr>
        <p:grpSpPr>
          <a:xfrm>
            <a:off x="601473" y="2315982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2" name="Sun 31">
              <a:extLst>
                <a:ext uri="{FF2B5EF4-FFF2-40B4-BE49-F238E27FC236}">
                  <a16:creationId xmlns:a16="http://schemas.microsoft.com/office/drawing/2014/main" id="{CD110FBB-4522-407C-BECC-70B2DB862AA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9E4239D-DA93-40E2-968B-BDEFFA7E899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87710DC7-FBFC-4DCE-B1B0-9C9F85FDBAA5}"/>
              </a:ext>
            </a:extLst>
          </p:cNvPr>
          <p:cNvGrpSpPr/>
          <p:nvPr/>
        </p:nvGrpSpPr>
        <p:grpSpPr>
          <a:xfrm>
            <a:off x="632177" y="27909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5" name="Sun 34">
              <a:extLst>
                <a:ext uri="{FF2B5EF4-FFF2-40B4-BE49-F238E27FC236}">
                  <a16:creationId xmlns:a16="http://schemas.microsoft.com/office/drawing/2014/main" id="{7FCF04F5-E320-4727-9E76-8949F1CC481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9E56813-1439-4722-996E-C14C8840B49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33FF978-3430-4EF2-9485-B790989D0356}"/>
              </a:ext>
            </a:extLst>
          </p:cNvPr>
          <p:cNvGrpSpPr/>
          <p:nvPr/>
        </p:nvGrpSpPr>
        <p:grpSpPr>
          <a:xfrm>
            <a:off x="303429" y="270165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8" name="Sun 37">
              <a:extLst>
                <a:ext uri="{FF2B5EF4-FFF2-40B4-BE49-F238E27FC236}">
                  <a16:creationId xmlns:a16="http://schemas.microsoft.com/office/drawing/2014/main" id="{88373685-A3DE-43D5-A27B-1A6CDC3D452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2E15C21-53FB-4B1A-88F8-C733A6FA58B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10163DE-C0A4-46B8-A461-408310B277AC}"/>
              </a:ext>
            </a:extLst>
          </p:cNvPr>
          <p:cNvGrpSpPr/>
          <p:nvPr/>
        </p:nvGrpSpPr>
        <p:grpSpPr>
          <a:xfrm>
            <a:off x="432969" y="239685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1" name="Sun 40">
              <a:extLst>
                <a:ext uri="{FF2B5EF4-FFF2-40B4-BE49-F238E27FC236}">
                  <a16:creationId xmlns:a16="http://schemas.microsoft.com/office/drawing/2014/main" id="{1ADAE483-6D3F-4EA3-8929-2A5E0C5118D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C1241A5D-2A71-43F9-90FD-9950C5ABCC8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CD12AC6-DD35-405B-85D3-3D7BF2424821}"/>
              </a:ext>
            </a:extLst>
          </p:cNvPr>
          <p:cNvGrpSpPr/>
          <p:nvPr/>
        </p:nvGrpSpPr>
        <p:grpSpPr>
          <a:xfrm>
            <a:off x="790685" y="2204873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4" name="Sun 43">
              <a:extLst>
                <a:ext uri="{FF2B5EF4-FFF2-40B4-BE49-F238E27FC236}">
                  <a16:creationId xmlns:a16="http://schemas.microsoft.com/office/drawing/2014/main" id="{0EF3AC30-3BA3-4843-BDB7-74D38200D49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89FD0D70-DE01-47C4-9DF9-A535F015F49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5C7B55F-BAB9-472A-BFD7-6C348850737C}"/>
              </a:ext>
            </a:extLst>
          </p:cNvPr>
          <p:cNvGrpSpPr/>
          <p:nvPr/>
        </p:nvGrpSpPr>
        <p:grpSpPr>
          <a:xfrm>
            <a:off x="1653257" y="2353193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" name="Sun 46">
              <a:extLst>
                <a:ext uri="{FF2B5EF4-FFF2-40B4-BE49-F238E27FC236}">
                  <a16:creationId xmlns:a16="http://schemas.microsoft.com/office/drawing/2014/main" id="{402D1272-A8F1-4C77-95E4-39728159B74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F15E2FD-F725-4C06-B561-7EA1372F050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2039E3D-C499-4371-A65B-68E36E6F5097}"/>
              </a:ext>
            </a:extLst>
          </p:cNvPr>
          <p:cNvGrpSpPr/>
          <p:nvPr/>
        </p:nvGrpSpPr>
        <p:grpSpPr>
          <a:xfrm>
            <a:off x="1668497" y="25623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0" name="Sun 49">
              <a:extLst>
                <a:ext uri="{FF2B5EF4-FFF2-40B4-BE49-F238E27FC236}">
                  <a16:creationId xmlns:a16="http://schemas.microsoft.com/office/drawing/2014/main" id="{534E2A1A-046C-4DA6-AF53-C3A7C842E5B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54935915-D33D-4CDB-A7F2-79AB6D9B967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02B109A-180F-4AA2-989D-467451F4A75A}"/>
              </a:ext>
            </a:extLst>
          </p:cNvPr>
          <p:cNvGrpSpPr/>
          <p:nvPr/>
        </p:nvGrpSpPr>
        <p:grpSpPr>
          <a:xfrm>
            <a:off x="1653257" y="280615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3" name="Sun 52">
              <a:extLst>
                <a:ext uri="{FF2B5EF4-FFF2-40B4-BE49-F238E27FC236}">
                  <a16:creationId xmlns:a16="http://schemas.microsoft.com/office/drawing/2014/main" id="{D93A3066-EB48-4864-9F7B-26725CCD386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D6E6927A-8EE8-468F-B8EF-CED151FC206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31190A4D-E983-41D4-B455-EBC1F5479736}"/>
              </a:ext>
            </a:extLst>
          </p:cNvPr>
          <p:cNvGrpSpPr/>
          <p:nvPr/>
        </p:nvGrpSpPr>
        <p:grpSpPr>
          <a:xfrm>
            <a:off x="1668497" y="304999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6" name="Sun 55">
              <a:extLst>
                <a:ext uri="{FF2B5EF4-FFF2-40B4-BE49-F238E27FC236}">
                  <a16:creationId xmlns:a16="http://schemas.microsoft.com/office/drawing/2014/main" id="{39F1458C-20F7-46DA-8E7B-8F8BA8CB87C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D952B5E-14CD-4FB5-A383-E69AC52AA66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C57C7A41-344A-4EB5-8305-8635C2FD1165}"/>
              </a:ext>
            </a:extLst>
          </p:cNvPr>
          <p:cNvGrpSpPr/>
          <p:nvPr/>
        </p:nvGrpSpPr>
        <p:grpSpPr>
          <a:xfrm>
            <a:off x="1645637" y="44673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9" name="Sun 58">
              <a:extLst>
                <a:ext uri="{FF2B5EF4-FFF2-40B4-BE49-F238E27FC236}">
                  <a16:creationId xmlns:a16="http://schemas.microsoft.com/office/drawing/2014/main" id="{4B45D6AE-686D-4B68-8926-C6AE954EF21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4055F4A9-DACF-43A9-B3F6-763993FBF35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43099FF-A81D-4A64-9318-5B0EFAE97B5A}"/>
              </a:ext>
            </a:extLst>
          </p:cNvPr>
          <p:cNvGrpSpPr/>
          <p:nvPr/>
        </p:nvGrpSpPr>
        <p:grpSpPr>
          <a:xfrm>
            <a:off x="1645637" y="32938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2" name="Sun 61">
              <a:extLst>
                <a:ext uri="{FF2B5EF4-FFF2-40B4-BE49-F238E27FC236}">
                  <a16:creationId xmlns:a16="http://schemas.microsoft.com/office/drawing/2014/main" id="{B0AFA2E2-D72E-482E-8FD0-048C331CA30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44D5503-CEC2-431C-A8F2-61C22387263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F7DD2D83-1F76-49E6-ACCD-31D8CE8E3B43}"/>
              </a:ext>
            </a:extLst>
          </p:cNvPr>
          <p:cNvGrpSpPr/>
          <p:nvPr/>
        </p:nvGrpSpPr>
        <p:grpSpPr>
          <a:xfrm>
            <a:off x="1653257" y="35224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5" name="Sun 64">
              <a:extLst>
                <a:ext uri="{FF2B5EF4-FFF2-40B4-BE49-F238E27FC236}">
                  <a16:creationId xmlns:a16="http://schemas.microsoft.com/office/drawing/2014/main" id="{7FE13DDB-B4F2-4CE5-884B-7398DD863AB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03F2239-2E51-4224-BA68-300A68200E0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55E8A2C7-46B5-4B3E-8945-5199D340EA30}"/>
              </a:ext>
            </a:extLst>
          </p:cNvPr>
          <p:cNvGrpSpPr/>
          <p:nvPr/>
        </p:nvGrpSpPr>
        <p:grpSpPr>
          <a:xfrm>
            <a:off x="1645637" y="375865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8" name="Sun 67">
              <a:extLst>
                <a:ext uri="{FF2B5EF4-FFF2-40B4-BE49-F238E27FC236}">
                  <a16:creationId xmlns:a16="http://schemas.microsoft.com/office/drawing/2014/main" id="{574949EC-1587-4071-8C9A-3C7F0380BF8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74F23C7-5D70-4146-A368-826E0FAC96E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B75B3C8-415A-4B40-825E-71CA001CD323}"/>
              </a:ext>
            </a:extLst>
          </p:cNvPr>
          <p:cNvGrpSpPr/>
          <p:nvPr/>
        </p:nvGrpSpPr>
        <p:grpSpPr>
          <a:xfrm>
            <a:off x="1653257" y="40177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1" name="Sun 70">
              <a:extLst>
                <a:ext uri="{FF2B5EF4-FFF2-40B4-BE49-F238E27FC236}">
                  <a16:creationId xmlns:a16="http://schemas.microsoft.com/office/drawing/2014/main" id="{BFAA054F-C2BA-4379-9FEF-D8D5681667C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B471B299-C28A-4D40-B797-851AF9D76D2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7677737-8E2B-4E95-9694-4332B1D5054E}"/>
              </a:ext>
            </a:extLst>
          </p:cNvPr>
          <p:cNvGrpSpPr/>
          <p:nvPr/>
        </p:nvGrpSpPr>
        <p:grpSpPr>
          <a:xfrm>
            <a:off x="1638017" y="423109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4" name="Sun 73">
              <a:extLst>
                <a:ext uri="{FF2B5EF4-FFF2-40B4-BE49-F238E27FC236}">
                  <a16:creationId xmlns:a16="http://schemas.microsoft.com/office/drawing/2014/main" id="{F2091D70-263C-483E-BE47-85D32D8B983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FA8CD86B-ED36-4542-8388-AEFC0C3F3E7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CBF85EC7-6FC9-4808-9CD4-FCE6F4022FD2}"/>
              </a:ext>
            </a:extLst>
          </p:cNvPr>
          <p:cNvGrpSpPr/>
          <p:nvPr/>
        </p:nvGrpSpPr>
        <p:grpSpPr>
          <a:xfrm>
            <a:off x="1432277" y="255469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77" name="Sun 76">
              <a:extLst>
                <a:ext uri="{FF2B5EF4-FFF2-40B4-BE49-F238E27FC236}">
                  <a16:creationId xmlns:a16="http://schemas.microsoft.com/office/drawing/2014/main" id="{81CEA749-3E2A-4E1E-9D15-42F02CF5922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830E1298-D5E7-4FBC-954A-383F3C85D3C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0F18D81-DE8A-4B5F-B64C-6651AE61DC06}"/>
              </a:ext>
            </a:extLst>
          </p:cNvPr>
          <p:cNvGrpSpPr/>
          <p:nvPr/>
        </p:nvGrpSpPr>
        <p:grpSpPr>
          <a:xfrm>
            <a:off x="1211297" y="26766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80" name="Sun 79">
              <a:extLst>
                <a:ext uri="{FF2B5EF4-FFF2-40B4-BE49-F238E27FC236}">
                  <a16:creationId xmlns:a16="http://schemas.microsoft.com/office/drawing/2014/main" id="{1F2E337F-F353-4F3E-B158-93C0F8FFBDA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172FC93-6D7D-4B37-AFB5-E8C5816650B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C46D9D0-ADEA-4D81-AE14-7CAC0B0C89F4}"/>
              </a:ext>
            </a:extLst>
          </p:cNvPr>
          <p:cNvGrpSpPr/>
          <p:nvPr/>
        </p:nvGrpSpPr>
        <p:grpSpPr>
          <a:xfrm>
            <a:off x="1005557" y="27909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83" name="Sun 82">
              <a:extLst>
                <a:ext uri="{FF2B5EF4-FFF2-40B4-BE49-F238E27FC236}">
                  <a16:creationId xmlns:a16="http://schemas.microsoft.com/office/drawing/2014/main" id="{61B4E6CE-5AB4-4909-BC6A-1783C3085FA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406CFCE-EB48-4390-B5FE-BB74F37317F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B841A85-92B1-42B7-ABBA-ED726245F0C2}"/>
              </a:ext>
            </a:extLst>
          </p:cNvPr>
          <p:cNvGrpSpPr/>
          <p:nvPr/>
        </p:nvGrpSpPr>
        <p:grpSpPr>
          <a:xfrm>
            <a:off x="807437" y="288997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86" name="Sun 85">
              <a:extLst>
                <a:ext uri="{FF2B5EF4-FFF2-40B4-BE49-F238E27FC236}">
                  <a16:creationId xmlns:a16="http://schemas.microsoft.com/office/drawing/2014/main" id="{AE7E016B-10EB-41A6-AFB0-5BE151443F6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AF8CAE37-5516-4DFA-9D54-E69B43AC3A4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EEED0BC-4E10-4F1A-BCD9-7203909B4BF5}"/>
              </a:ext>
            </a:extLst>
          </p:cNvPr>
          <p:cNvGrpSpPr/>
          <p:nvPr/>
        </p:nvGrpSpPr>
        <p:grpSpPr>
          <a:xfrm>
            <a:off x="616937" y="304999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89" name="Sun 88">
              <a:extLst>
                <a:ext uri="{FF2B5EF4-FFF2-40B4-BE49-F238E27FC236}">
                  <a16:creationId xmlns:a16="http://schemas.microsoft.com/office/drawing/2014/main" id="{5C3E51CF-D733-4695-A424-0C1473BBBF0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D13BD676-934A-4CCA-9E4A-5FB2816C404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122A69E2-9A13-438D-B980-12A39F8C4D67}"/>
              </a:ext>
            </a:extLst>
          </p:cNvPr>
          <p:cNvGrpSpPr/>
          <p:nvPr/>
        </p:nvGrpSpPr>
        <p:grpSpPr>
          <a:xfrm>
            <a:off x="418817" y="32100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2" name="Sun 91">
              <a:extLst>
                <a:ext uri="{FF2B5EF4-FFF2-40B4-BE49-F238E27FC236}">
                  <a16:creationId xmlns:a16="http://schemas.microsoft.com/office/drawing/2014/main" id="{3906EA98-18F9-45DD-9310-2659472BFD2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5F6D42F2-DC08-4B13-BCCA-D0062298140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CC86A2D-2236-47B2-9CEE-5C35328A6A7E}"/>
              </a:ext>
            </a:extLst>
          </p:cNvPr>
          <p:cNvGrpSpPr/>
          <p:nvPr/>
        </p:nvGrpSpPr>
        <p:grpSpPr>
          <a:xfrm>
            <a:off x="213077" y="337765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5" name="Sun 94">
              <a:extLst>
                <a:ext uri="{FF2B5EF4-FFF2-40B4-BE49-F238E27FC236}">
                  <a16:creationId xmlns:a16="http://schemas.microsoft.com/office/drawing/2014/main" id="{8D567A8F-AE5B-418E-A63F-44251D8E13A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7D60A8B-7536-4C35-B1DC-BB2D0427E74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CB5F855-101A-4BE6-A86F-FFC81BEC3E35}"/>
              </a:ext>
            </a:extLst>
          </p:cNvPr>
          <p:cNvGrpSpPr/>
          <p:nvPr/>
        </p:nvGrpSpPr>
        <p:grpSpPr>
          <a:xfrm>
            <a:off x="334997" y="362149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98" name="Sun 97">
              <a:extLst>
                <a:ext uri="{FF2B5EF4-FFF2-40B4-BE49-F238E27FC236}">
                  <a16:creationId xmlns:a16="http://schemas.microsoft.com/office/drawing/2014/main" id="{EFEB177E-43DD-4B8B-8E19-75F1EAE639D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7C56D6D5-A395-4689-B7FB-B7843C9CD7C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15B53A63-9033-4FD3-BAAB-0CBF974A8499}"/>
              </a:ext>
            </a:extLst>
          </p:cNvPr>
          <p:cNvGrpSpPr/>
          <p:nvPr/>
        </p:nvGrpSpPr>
        <p:grpSpPr>
          <a:xfrm>
            <a:off x="563597" y="369007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01" name="Sun 100">
              <a:extLst>
                <a:ext uri="{FF2B5EF4-FFF2-40B4-BE49-F238E27FC236}">
                  <a16:creationId xmlns:a16="http://schemas.microsoft.com/office/drawing/2014/main" id="{06A019D3-C8F3-42FE-BA69-6D021B137D2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57743EE5-9801-4BBA-B576-BDF92EB853E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082A83D-75BB-4BB7-82CB-1FF84FE23E62}"/>
              </a:ext>
            </a:extLst>
          </p:cNvPr>
          <p:cNvGrpSpPr/>
          <p:nvPr/>
        </p:nvGrpSpPr>
        <p:grpSpPr>
          <a:xfrm>
            <a:off x="746477" y="374341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04" name="Sun 103">
              <a:extLst>
                <a:ext uri="{FF2B5EF4-FFF2-40B4-BE49-F238E27FC236}">
                  <a16:creationId xmlns:a16="http://schemas.microsoft.com/office/drawing/2014/main" id="{D19B8910-5184-4E3E-AF86-F58168A0EBA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B1260F7-1EAC-4697-A9ED-B4903332BBA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197A0036-90CB-42C4-90D4-AE1BD3C70F8B}"/>
              </a:ext>
            </a:extLst>
          </p:cNvPr>
          <p:cNvGrpSpPr/>
          <p:nvPr/>
        </p:nvGrpSpPr>
        <p:grpSpPr>
          <a:xfrm>
            <a:off x="952217" y="383485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07" name="Sun 106">
              <a:extLst>
                <a:ext uri="{FF2B5EF4-FFF2-40B4-BE49-F238E27FC236}">
                  <a16:creationId xmlns:a16="http://schemas.microsoft.com/office/drawing/2014/main" id="{84C2F84F-6506-4CC9-871A-0CAE95DA46E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10B5BC1B-9EE9-47E8-A1A9-A575341F117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23FAAF7-F13C-4B45-904B-EF06EA269560}"/>
              </a:ext>
            </a:extLst>
          </p:cNvPr>
          <p:cNvGrpSpPr/>
          <p:nvPr/>
        </p:nvGrpSpPr>
        <p:grpSpPr>
          <a:xfrm>
            <a:off x="2564271" y="3372672"/>
            <a:ext cx="594994" cy="564328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0" name="Sun 109">
              <a:extLst>
                <a:ext uri="{FF2B5EF4-FFF2-40B4-BE49-F238E27FC236}">
                  <a16:creationId xmlns:a16="http://schemas.microsoft.com/office/drawing/2014/main" id="{287CDECA-0AD8-48E3-8409-5D4076A7F19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19050EFB-F8D5-4AB7-8102-AEF86A683E0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49BF707-FDB6-4999-8386-54E47FDAB819}"/>
              </a:ext>
            </a:extLst>
          </p:cNvPr>
          <p:cNvGrpSpPr/>
          <p:nvPr/>
        </p:nvGrpSpPr>
        <p:grpSpPr>
          <a:xfrm>
            <a:off x="1144411" y="397371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3" name="Sun 112">
              <a:extLst>
                <a:ext uri="{FF2B5EF4-FFF2-40B4-BE49-F238E27FC236}">
                  <a16:creationId xmlns:a16="http://schemas.microsoft.com/office/drawing/2014/main" id="{2C78A429-1DA3-40C4-8967-2747292BBDF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A57754A2-E3F3-4C5D-B14D-F649D31106A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FDCE4344-857B-4913-AEF9-0942D49B06CE}"/>
              </a:ext>
            </a:extLst>
          </p:cNvPr>
          <p:cNvGrpSpPr/>
          <p:nvPr/>
        </p:nvGrpSpPr>
        <p:grpSpPr>
          <a:xfrm>
            <a:off x="1735989" y="473619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6" name="Sun 115">
              <a:extLst>
                <a:ext uri="{FF2B5EF4-FFF2-40B4-BE49-F238E27FC236}">
                  <a16:creationId xmlns:a16="http://schemas.microsoft.com/office/drawing/2014/main" id="{98D66317-CCAE-47E2-8CEF-0B8ACACF400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7CBD9114-92AE-4452-A38A-3608CF94C5B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64D7C2BB-5BE2-453F-AABF-9A2C56240545}"/>
              </a:ext>
            </a:extLst>
          </p:cNvPr>
          <p:cNvGrpSpPr/>
          <p:nvPr/>
        </p:nvGrpSpPr>
        <p:grpSpPr>
          <a:xfrm>
            <a:off x="255222" y="240354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19" name="Sun 118">
              <a:extLst>
                <a:ext uri="{FF2B5EF4-FFF2-40B4-BE49-F238E27FC236}">
                  <a16:creationId xmlns:a16="http://schemas.microsoft.com/office/drawing/2014/main" id="{20189205-4131-4A45-8B0D-6AF6D52862E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A44CD02-9104-4259-B80A-46BE07B84FC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3C7BF666-8C47-415A-A303-54D3D832FB11}"/>
              </a:ext>
            </a:extLst>
          </p:cNvPr>
          <p:cNvGrpSpPr/>
          <p:nvPr/>
        </p:nvGrpSpPr>
        <p:grpSpPr>
          <a:xfrm>
            <a:off x="6331936" y="31710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22" name="Sun 121">
              <a:extLst>
                <a:ext uri="{FF2B5EF4-FFF2-40B4-BE49-F238E27FC236}">
                  <a16:creationId xmlns:a16="http://schemas.microsoft.com/office/drawing/2014/main" id="{384B58AE-DEA8-49FA-8A39-B907F612A85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63EE3DC8-232F-4BD2-8A45-9018B5A171E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0E33651-9DE2-4DD6-BAFB-1447141F9D8A}"/>
              </a:ext>
            </a:extLst>
          </p:cNvPr>
          <p:cNvGrpSpPr/>
          <p:nvPr/>
        </p:nvGrpSpPr>
        <p:grpSpPr>
          <a:xfrm>
            <a:off x="1419153" y="21391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25" name="Sun 124">
              <a:extLst>
                <a:ext uri="{FF2B5EF4-FFF2-40B4-BE49-F238E27FC236}">
                  <a16:creationId xmlns:a16="http://schemas.microsoft.com/office/drawing/2014/main" id="{C8A49A72-DB4F-4FF8-8D27-7C1932B74CF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7F43775A-A37D-4FB7-B7CB-0F3FF0537AC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FFCF0BA6-AA6F-402B-8E6A-12D60703CCBC}"/>
              </a:ext>
            </a:extLst>
          </p:cNvPr>
          <p:cNvGrpSpPr/>
          <p:nvPr/>
        </p:nvGrpSpPr>
        <p:grpSpPr>
          <a:xfrm>
            <a:off x="6247270" y="33996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28" name="Sun 127">
              <a:extLst>
                <a:ext uri="{FF2B5EF4-FFF2-40B4-BE49-F238E27FC236}">
                  <a16:creationId xmlns:a16="http://schemas.microsoft.com/office/drawing/2014/main" id="{6DF17030-D0A0-4E78-A2BE-42AE6EE6905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1589060-C90D-46AB-B238-5BEF234244C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A909AFC-C98E-433F-98C4-CC6EE84B2E3C}"/>
              </a:ext>
            </a:extLst>
          </p:cNvPr>
          <p:cNvGrpSpPr/>
          <p:nvPr/>
        </p:nvGrpSpPr>
        <p:grpSpPr>
          <a:xfrm>
            <a:off x="4037470" y="23667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31" name="Sun 130">
              <a:extLst>
                <a:ext uri="{FF2B5EF4-FFF2-40B4-BE49-F238E27FC236}">
                  <a16:creationId xmlns:a16="http://schemas.microsoft.com/office/drawing/2014/main" id="{CB899149-D18F-40D5-9BFB-8752C3D1D0C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8F20FC84-17D7-4DDA-B2C7-7F3F7036B43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5E10AF45-7907-4A20-B166-1A4724740CD3}"/>
              </a:ext>
            </a:extLst>
          </p:cNvPr>
          <p:cNvGrpSpPr/>
          <p:nvPr/>
        </p:nvGrpSpPr>
        <p:grpSpPr>
          <a:xfrm>
            <a:off x="1336603" y="41616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34" name="Sun 133">
              <a:extLst>
                <a:ext uri="{FF2B5EF4-FFF2-40B4-BE49-F238E27FC236}">
                  <a16:creationId xmlns:a16="http://schemas.microsoft.com/office/drawing/2014/main" id="{B28749F8-B6B7-4E27-B15C-07A88CC4B00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BF058C4B-F249-4DA0-97E2-CC6795E66B8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C75B5A43-A9D0-4663-876B-2FC525F100E2}"/>
              </a:ext>
            </a:extLst>
          </p:cNvPr>
          <p:cNvGrpSpPr/>
          <p:nvPr/>
        </p:nvGrpSpPr>
        <p:grpSpPr>
          <a:xfrm>
            <a:off x="1666806" y="21296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37" name="Sun 136">
              <a:extLst>
                <a:ext uri="{FF2B5EF4-FFF2-40B4-BE49-F238E27FC236}">
                  <a16:creationId xmlns:a16="http://schemas.microsoft.com/office/drawing/2014/main" id="{2C08232E-486F-4245-A7C8-6E41E4B15AA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DB08F37D-987C-4038-87A7-631E05D51FD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9EA2BC4D-6A59-4B31-91CF-32ED7420C4D4}"/>
              </a:ext>
            </a:extLst>
          </p:cNvPr>
          <p:cNvGrpSpPr/>
          <p:nvPr/>
        </p:nvGrpSpPr>
        <p:grpSpPr>
          <a:xfrm>
            <a:off x="6408137" y="35774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40" name="Sun 139">
              <a:extLst>
                <a:ext uri="{FF2B5EF4-FFF2-40B4-BE49-F238E27FC236}">
                  <a16:creationId xmlns:a16="http://schemas.microsoft.com/office/drawing/2014/main" id="{C71B2372-0A47-4F3D-95A8-9BA3E1B9E57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45CDDF93-4974-447D-95E5-2B001F2F7AD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33607CD7-03BE-40DD-A3E8-6233C190AC75}"/>
              </a:ext>
            </a:extLst>
          </p:cNvPr>
          <p:cNvGrpSpPr/>
          <p:nvPr/>
        </p:nvGrpSpPr>
        <p:grpSpPr>
          <a:xfrm>
            <a:off x="6619803" y="35944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43" name="Sun 142">
              <a:extLst>
                <a:ext uri="{FF2B5EF4-FFF2-40B4-BE49-F238E27FC236}">
                  <a16:creationId xmlns:a16="http://schemas.microsoft.com/office/drawing/2014/main" id="{F70EB8A2-B71B-4BEA-B1ED-A506F2F3C50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5557C19C-F3AC-4A17-8D0C-1B78A56DB25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397D4FD8-C91E-4A23-97BA-8A8310BC45AB}"/>
              </a:ext>
            </a:extLst>
          </p:cNvPr>
          <p:cNvGrpSpPr/>
          <p:nvPr/>
        </p:nvGrpSpPr>
        <p:grpSpPr>
          <a:xfrm>
            <a:off x="6780670" y="36790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46" name="Sun 145">
              <a:extLst>
                <a:ext uri="{FF2B5EF4-FFF2-40B4-BE49-F238E27FC236}">
                  <a16:creationId xmlns:a16="http://schemas.microsoft.com/office/drawing/2014/main" id="{20E723C5-B8C6-4CB8-83C8-8693010CB75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998BAB76-5DC3-42FA-9D59-AC3ECC65CA8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05647D7A-BAE8-44A9-A1C4-C1E886D26822}"/>
              </a:ext>
            </a:extLst>
          </p:cNvPr>
          <p:cNvGrpSpPr/>
          <p:nvPr/>
        </p:nvGrpSpPr>
        <p:grpSpPr>
          <a:xfrm>
            <a:off x="6975403" y="37637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49" name="Sun 148">
              <a:extLst>
                <a:ext uri="{FF2B5EF4-FFF2-40B4-BE49-F238E27FC236}">
                  <a16:creationId xmlns:a16="http://schemas.microsoft.com/office/drawing/2014/main" id="{A116F4EF-F25F-47E5-9811-DE26D66E37D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CDB7D982-5E8D-4063-A2B1-A415E4466F6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A35495FF-E0B0-4A4C-8077-7C1C476488A6}"/>
              </a:ext>
            </a:extLst>
          </p:cNvPr>
          <p:cNvGrpSpPr/>
          <p:nvPr/>
        </p:nvGrpSpPr>
        <p:grpSpPr>
          <a:xfrm>
            <a:off x="7170138" y="39246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2" name="Sun 151">
              <a:extLst>
                <a:ext uri="{FF2B5EF4-FFF2-40B4-BE49-F238E27FC236}">
                  <a16:creationId xmlns:a16="http://schemas.microsoft.com/office/drawing/2014/main" id="{8558FDFC-AD2E-498B-9A3D-F028D9DAEE4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E29B4D2A-55EC-4661-B22A-8EA6823CA61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6A97BB01-68BA-4664-A940-471AD2471021}"/>
              </a:ext>
            </a:extLst>
          </p:cNvPr>
          <p:cNvGrpSpPr/>
          <p:nvPr/>
        </p:nvGrpSpPr>
        <p:grpSpPr>
          <a:xfrm>
            <a:off x="7347936" y="41024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5" name="Sun 154">
              <a:extLst>
                <a:ext uri="{FF2B5EF4-FFF2-40B4-BE49-F238E27FC236}">
                  <a16:creationId xmlns:a16="http://schemas.microsoft.com/office/drawing/2014/main" id="{085A251D-97BC-4E85-9A17-E01D719BA15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5B8ABE45-1832-45AF-9E1F-EEF8E7AF0F7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6CDF7849-06E7-4F74-8B04-55E1723BDB37}"/>
              </a:ext>
            </a:extLst>
          </p:cNvPr>
          <p:cNvGrpSpPr/>
          <p:nvPr/>
        </p:nvGrpSpPr>
        <p:grpSpPr>
          <a:xfrm>
            <a:off x="2792870" y="32218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58" name="Sun 157">
              <a:extLst>
                <a:ext uri="{FF2B5EF4-FFF2-40B4-BE49-F238E27FC236}">
                  <a16:creationId xmlns:a16="http://schemas.microsoft.com/office/drawing/2014/main" id="{C648103A-ECBA-41DF-839F-F93D0B8BF1A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06EE1A69-91DD-4CD8-A783-5E63C5E742D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44A82171-919D-491F-88F4-6ED39F8B669B}"/>
              </a:ext>
            </a:extLst>
          </p:cNvPr>
          <p:cNvGrpSpPr/>
          <p:nvPr/>
        </p:nvGrpSpPr>
        <p:grpSpPr>
          <a:xfrm>
            <a:off x="3673403" y="34674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1" name="Sun 160">
              <a:extLst>
                <a:ext uri="{FF2B5EF4-FFF2-40B4-BE49-F238E27FC236}">
                  <a16:creationId xmlns:a16="http://schemas.microsoft.com/office/drawing/2014/main" id="{74FD5394-3FC3-42D1-A27B-F05C82A8C9F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1C38797D-D71E-418B-A8C0-9AB9C77D816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0E00FA5E-9EF1-4960-B24D-B55061BD2CA0}"/>
              </a:ext>
            </a:extLst>
          </p:cNvPr>
          <p:cNvGrpSpPr/>
          <p:nvPr/>
        </p:nvGrpSpPr>
        <p:grpSpPr>
          <a:xfrm>
            <a:off x="3537937" y="32557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4" name="Sun 163">
              <a:extLst>
                <a:ext uri="{FF2B5EF4-FFF2-40B4-BE49-F238E27FC236}">
                  <a16:creationId xmlns:a16="http://schemas.microsoft.com/office/drawing/2014/main" id="{D8004594-5D46-438E-AD75-995F5AF4191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4E94CCC9-9C81-4B52-BD93-06DA808C862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57851CFF-D871-40EB-A8E3-5056218F707E}"/>
              </a:ext>
            </a:extLst>
          </p:cNvPr>
          <p:cNvGrpSpPr/>
          <p:nvPr/>
        </p:nvGrpSpPr>
        <p:grpSpPr>
          <a:xfrm>
            <a:off x="3360137" y="31118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67" name="Sun 166">
              <a:extLst>
                <a:ext uri="{FF2B5EF4-FFF2-40B4-BE49-F238E27FC236}">
                  <a16:creationId xmlns:a16="http://schemas.microsoft.com/office/drawing/2014/main" id="{4C2E9D1A-8206-4DFD-847C-4D238CCE0B8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887D8738-51DD-4CEC-B8C0-E20D45EDA25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51876729-A576-4CCD-87AB-4CE057B992B4}"/>
              </a:ext>
            </a:extLst>
          </p:cNvPr>
          <p:cNvGrpSpPr/>
          <p:nvPr/>
        </p:nvGrpSpPr>
        <p:grpSpPr>
          <a:xfrm>
            <a:off x="3173870" y="300173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70" name="Sun 169">
              <a:extLst>
                <a:ext uri="{FF2B5EF4-FFF2-40B4-BE49-F238E27FC236}">
                  <a16:creationId xmlns:a16="http://schemas.microsoft.com/office/drawing/2014/main" id="{705EDA6F-716E-4585-92DD-C0E2912F167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1F002C0A-1EB2-4A8F-8CC9-7B3143A2A12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7F1D8C39-C4C4-4A7A-8A73-12D2DBF6A9E8}"/>
              </a:ext>
            </a:extLst>
          </p:cNvPr>
          <p:cNvGrpSpPr/>
          <p:nvPr/>
        </p:nvGrpSpPr>
        <p:grpSpPr>
          <a:xfrm>
            <a:off x="2945271" y="2925536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73" name="Sun 172">
              <a:extLst>
                <a:ext uri="{FF2B5EF4-FFF2-40B4-BE49-F238E27FC236}">
                  <a16:creationId xmlns:a16="http://schemas.microsoft.com/office/drawing/2014/main" id="{8192B6DB-F9E7-43D4-91B3-3AEA7ECC7C3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80FD87D0-7D71-4246-8B10-6E2F1978CBC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77D4925E-8BD5-4978-A6D7-C9AE5869B555}"/>
              </a:ext>
            </a:extLst>
          </p:cNvPr>
          <p:cNvGrpSpPr/>
          <p:nvPr/>
        </p:nvGrpSpPr>
        <p:grpSpPr>
          <a:xfrm>
            <a:off x="2970670" y="3357336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76" name="Sun 175">
              <a:extLst>
                <a:ext uri="{FF2B5EF4-FFF2-40B4-BE49-F238E27FC236}">
                  <a16:creationId xmlns:a16="http://schemas.microsoft.com/office/drawing/2014/main" id="{013600CF-B961-4F3C-9FDF-15803C3E5DF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FAC27A28-36D8-4DD1-AA2D-93F76CE8262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356B55D1-DEFA-4343-B980-225A6AF191ED}"/>
              </a:ext>
            </a:extLst>
          </p:cNvPr>
          <p:cNvGrpSpPr/>
          <p:nvPr/>
        </p:nvGrpSpPr>
        <p:grpSpPr>
          <a:xfrm>
            <a:off x="3021470" y="35944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79" name="Sun 178">
              <a:extLst>
                <a:ext uri="{FF2B5EF4-FFF2-40B4-BE49-F238E27FC236}">
                  <a16:creationId xmlns:a16="http://schemas.microsoft.com/office/drawing/2014/main" id="{2F803533-E6EC-494E-9F48-CD2FAE1E29D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63610FF7-C828-4205-8FA5-0ECE64FDA94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18ECE64F-F3E6-4714-8901-C8AC96D7D224}"/>
              </a:ext>
            </a:extLst>
          </p:cNvPr>
          <p:cNvGrpSpPr/>
          <p:nvPr/>
        </p:nvGrpSpPr>
        <p:grpSpPr>
          <a:xfrm>
            <a:off x="2716672" y="3010204"/>
            <a:ext cx="307126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82" name="Sun 181">
              <a:extLst>
                <a:ext uri="{FF2B5EF4-FFF2-40B4-BE49-F238E27FC236}">
                  <a16:creationId xmlns:a16="http://schemas.microsoft.com/office/drawing/2014/main" id="{E5F67F48-2236-476D-8DB9-7301E4C1CEE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397DDB97-2D93-4BF3-B940-4BA88D6316A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34E554EB-F166-4F1D-AF66-B3E5310EBB8F}"/>
              </a:ext>
            </a:extLst>
          </p:cNvPr>
          <p:cNvGrpSpPr/>
          <p:nvPr/>
        </p:nvGrpSpPr>
        <p:grpSpPr>
          <a:xfrm>
            <a:off x="2521937" y="3120270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85" name="Sun 184">
              <a:extLst>
                <a:ext uri="{FF2B5EF4-FFF2-40B4-BE49-F238E27FC236}">
                  <a16:creationId xmlns:a16="http://schemas.microsoft.com/office/drawing/2014/main" id="{04508909-3003-4EFC-8014-A5872DE066D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6F1B07EF-7A49-4127-A415-6C20FAD7CDA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7AB20A5B-3A2E-4D50-BCE8-A45C60C5833C}"/>
              </a:ext>
            </a:extLst>
          </p:cNvPr>
          <p:cNvGrpSpPr/>
          <p:nvPr/>
        </p:nvGrpSpPr>
        <p:grpSpPr>
          <a:xfrm>
            <a:off x="2420336" y="33404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88" name="Sun 187">
              <a:extLst>
                <a:ext uri="{FF2B5EF4-FFF2-40B4-BE49-F238E27FC236}">
                  <a16:creationId xmlns:a16="http://schemas.microsoft.com/office/drawing/2014/main" id="{E143213A-C208-4752-B35F-48D7BACE853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9010788D-BBAD-41E4-BE1B-EB2E2AD394D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CB341487-B942-422A-A8E9-B47D90A3FCD4}"/>
              </a:ext>
            </a:extLst>
          </p:cNvPr>
          <p:cNvGrpSpPr/>
          <p:nvPr/>
        </p:nvGrpSpPr>
        <p:grpSpPr>
          <a:xfrm>
            <a:off x="2403404" y="35520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91" name="Sun 190">
              <a:extLst>
                <a:ext uri="{FF2B5EF4-FFF2-40B4-BE49-F238E27FC236}">
                  <a16:creationId xmlns:a16="http://schemas.microsoft.com/office/drawing/2014/main" id="{B8A83266-AE22-4FA0-B156-A05AA1D56E0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35A85386-7A5A-4E65-9446-EC786B44F97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AB42866E-6E3B-414A-8959-FCA6D13FC409}"/>
              </a:ext>
            </a:extLst>
          </p:cNvPr>
          <p:cNvGrpSpPr/>
          <p:nvPr/>
        </p:nvGrpSpPr>
        <p:grpSpPr>
          <a:xfrm>
            <a:off x="2581204" y="37468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94" name="Sun 193">
              <a:extLst>
                <a:ext uri="{FF2B5EF4-FFF2-40B4-BE49-F238E27FC236}">
                  <a16:creationId xmlns:a16="http://schemas.microsoft.com/office/drawing/2014/main" id="{7166ABB8-F41B-43EA-AD6B-8DB40B5DA55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BEE129E4-3C28-4B8B-BB89-FEF60E4AA0E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AF2AC02E-C389-4C17-AE81-395D4AAF9586}"/>
              </a:ext>
            </a:extLst>
          </p:cNvPr>
          <p:cNvGrpSpPr/>
          <p:nvPr/>
        </p:nvGrpSpPr>
        <p:grpSpPr>
          <a:xfrm>
            <a:off x="2826736" y="37891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197" name="Sun 196">
              <a:extLst>
                <a:ext uri="{FF2B5EF4-FFF2-40B4-BE49-F238E27FC236}">
                  <a16:creationId xmlns:a16="http://schemas.microsoft.com/office/drawing/2014/main" id="{81566BB6-A3B0-4BB5-B6E9-B7916EBE811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93A042AC-F85E-4159-95FD-AEA1F818410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868C840-7C29-4F4B-B28F-BF32F564B847}"/>
              </a:ext>
            </a:extLst>
          </p:cNvPr>
          <p:cNvGrpSpPr/>
          <p:nvPr/>
        </p:nvGrpSpPr>
        <p:grpSpPr>
          <a:xfrm>
            <a:off x="1368543" y="284474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00" name="Sun 199">
              <a:extLst>
                <a:ext uri="{FF2B5EF4-FFF2-40B4-BE49-F238E27FC236}">
                  <a16:creationId xmlns:a16="http://schemas.microsoft.com/office/drawing/2014/main" id="{9576934B-BD6B-4C1C-A335-BC850615246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3A489BFE-E870-404F-8D21-871B7B3A9DF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25C67CC4-5097-451F-9C98-A94575F5D95F}"/>
              </a:ext>
            </a:extLst>
          </p:cNvPr>
          <p:cNvGrpSpPr/>
          <p:nvPr/>
        </p:nvGrpSpPr>
        <p:grpSpPr>
          <a:xfrm>
            <a:off x="1190744" y="2946341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03" name="Sun 202">
              <a:extLst>
                <a:ext uri="{FF2B5EF4-FFF2-40B4-BE49-F238E27FC236}">
                  <a16:creationId xmlns:a16="http://schemas.microsoft.com/office/drawing/2014/main" id="{474EDC4B-A132-4375-BDEC-60927F4A260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0F7C6A7C-CDF7-4E91-BFC4-4864303D8C6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15A07B47-3B52-4C29-8443-DF207E17730B}"/>
              </a:ext>
            </a:extLst>
          </p:cNvPr>
          <p:cNvGrpSpPr/>
          <p:nvPr/>
        </p:nvGrpSpPr>
        <p:grpSpPr>
          <a:xfrm>
            <a:off x="6160673" y="3301943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06" name="Sun 205">
              <a:extLst>
                <a:ext uri="{FF2B5EF4-FFF2-40B4-BE49-F238E27FC236}">
                  <a16:creationId xmlns:a16="http://schemas.microsoft.com/office/drawing/2014/main" id="{00DCDB89-17E5-4FC8-B47B-4C827019DAB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4A23607B-9F06-4040-8368-A4F8BE62CBB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CE4C77D7-7795-4EFB-B590-CE02C5599534}"/>
              </a:ext>
            </a:extLst>
          </p:cNvPr>
          <p:cNvGrpSpPr/>
          <p:nvPr/>
        </p:nvGrpSpPr>
        <p:grpSpPr>
          <a:xfrm>
            <a:off x="8904935" y="497622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09" name="Sun 208">
              <a:extLst>
                <a:ext uri="{FF2B5EF4-FFF2-40B4-BE49-F238E27FC236}">
                  <a16:creationId xmlns:a16="http://schemas.microsoft.com/office/drawing/2014/main" id="{4F94347B-A78E-4D31-B640-14D9EC51388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A60B9E5D-67E8-429C-904B-2338AE191FE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C4720193-1575-4894-9FD1-12480D1CD043}"/>
              </a:ext>
            </a:extLst>
          </p:cNvPr>
          <p:cNvGrpSpPr/>
          <p:nvPr/>
        </p:nvGrpSpPr>
        <p:grpSpPr>
          <a:xfrm>
            <a:off x="4111745" y="4768405"/>
            <a:ext cx="224389" cy="224389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12" name="Sun 211">
              <a:extLst>
                <a:ext uri="{FF2B5EF4-FFF2-40B4-BE49-F238E27FC236}">
                  <a16:creationId xmlns:a16="http://schemas.microsoft.com/office/drawing/2014/main" id="{FAEC5D6B-AE21-4E3C-A422-26461D4632E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C83474A4-B08C-4426-AD72-AB153660566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9A05F87A-63B7-478F-AC2B-4730447115CD}"/>
              </a:ext>
            </a:extLst>
          </p:cNvPr>
          <p:cNvGrpSpPr/>
          <p:nvPr/>
        </p:nvGrpSpPr>
        <p:grpSpPr>
          <a:xfrm>
            <a:off x="6854943" y="3149542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15" name="Sun 214">
              <a:extLst>
                <a:ext uri="{FF2B5EF4-FFF2-40B4-BE49-F238E27FC236}">
                  <a16:creationId xmlns:a16="http://schemas.microsoft.com/office/drawing/2014/main" id="{5EABB870-3936-4B80-A954-AC313E99DEA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29CCD50E-62F2-4F12-914B-89BFD2607FB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BC03ACD5-24FC-4B59-B339-2A880B7B6F97}"/>
              </a:ext>
            </a:extLst>
          </p:cNvPr>
          <p:cNvGrpSpPr/>
          <p:nvPr/>
        </p:nvGrpSpPr>
        <p:grpSpPr>
          <a:xfrm>
            <a:off x="7015809" y="3056409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18" name="Sun 217">
              <a:extLst>
                <a:ext uri="{FF2B5EF4-FFF2-40B4-BE49-F238E27FC236}">
                  <a16:creationId xmlns:a16="http://schemas.microsoft.com/office/drawing/2014/main" id="{459F9B1F-8635-4B24-9021-28D423B3352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90934F89-36AE-4867-B523-7A647B3EAA3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E2AA4BB7-DFB3-4BB7-8556-A1E0138879C9}"/>
              </a:ext>
            </a:extLst>
          </p:cNvPr>
          <p:cNvGrpSpPr/>
          <p:nvPr/>
        </p:nvGrpSpPr>
        <p:grpSpPr>
          <a:xfrm>
            <a:off x="7176676" y="2971742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21" name="Sun 220">
              <a:extLst>
                <a:ext uri="{FF2B5EF4-FFF2-40B4-BE49-F238E27FC236}">
                  <a16:creationId xmlns:a16="http://schemas.microsoft.com/office/drawing/2014/main" id="{50642D63-A6F8-4A73-B95D-F966E44938D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5E1E87B5-BA6A-4530-A43F-CF5F55C808E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D8D4AAA4-A084-4661-9B04-DAABAD3CB804}"/>
              </a:ext>
            </a:extLst>
          </p:cNvPr>
          <p:cNvGrpSpPr/>
          <p:nvPr/>
        </p:nvGrpSpPr>
        <p:grpSpPr>
          <a:xfrm>
            <a:off x="7320610" y="2895542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24" name="Sun 223">
              <a:extLst>
                <a:ext uri="{FF2B5EF4-FFF2-40B4-BE49-F238E27FC236}">
                  <a16:creationId xmlns:a16="http://schemas.microsoft.com/office/drawing/2014/main" id="{5FC123AA-70D7-4B80-BF3E-BECAAB7B1C9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6E8AE8B4-3D78-4D8E-A5EC-3460CABA053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4C4CFFEA-BA7E-497F-9051-3404090E279E}"/>
              </a:ext>
            </a:extLst>
          </p:cNvPr>
          <p:cNvGrpSpPr/>
          <p:nvPr/>
        </p:nvGrpSpPr>
        <p:grpSpPr>
          <a:xfrm>
            <a:off x="7523809" y="281001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27" name="Sun 226">
              <a:extLst>
                <a:ext uri="{FF2B5EF4-FFF2-40B4-BE49-F238E27FC236}">
                  <a16:creationId xmlns:a16="http://schemas.microsoft.com/office/drawing/2014/main" id="{1547E7B1-E4C8-40B9-B064-0057D149CC6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14C51A0F-52D9-4BB6-9DC6-A36F2720DCB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007C6B1B-AC56-4AB0-ACBF-CA8A9842051D}"/>
              </a:ext>
            </a:extLst>
          </p:cNvPr>
          <p:cNvGrpSpPr/>
          <p:nvPr/>
        </p:nvGrpSpPr>
        <p:grpSpPr>
          <a:xfrm>
            <a:off x="7650811" y="4480538"/>
            <a:ext cx="182056" cy="182056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30" name="Sun 229">
              <a:extLst>
                <a:ext uri="{FF2B5EF4-FFF2-40B4-BE49-F238E27FC236}">
                  <a16:creationId xmlns:a16="http://schemas.microsoft.com/office/drawing/2014/main" id="{877E450F-D93B-45B1-8EF9-B5D35B0A371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09B09EE2-14C4-4740-AFC1-B41540BB736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2" name="Group 231">
            <a:extLst>
              <a:ext uri="{FF2B5EF4-FFF2-40B4-BE49-F238E27FC236}">
                <a16:creationId xmlns:a16="http://schemas.microsoft.com/office/drawing/2014/main" id="{954966CB-70BF-483E-89C6-57F9466DD3D4}"/>
              </a:ext>
            </a:extLst>
          </p:cNvPr>
          <p:cNvGrpSpPr/>
          <p:nvPr/>
        </p:nvGrpSpPr>
        <p:grpSpPr>
          <a:xfrm>
            <a:off x="7549209" y="4317941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33" name="Sun 232">
              <a:extLst>
                <a:ext uri="{FF2B5EF4-FFF2-40B4-BE49-F238E27FC236}">
                  <a16:creationId xmlns:a16="http://schemas.microsoft.com/office/drawing/2014/main" id="{C387FCE1-496C-45C6-B327-D75A0793B18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ED373452-9710-46F1-ACF0-1EDE4E8AE66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:a16="http://schemas.microsoft.com/office/drawing/2014/main" id="{F82EA472-8949-4F89-863E-9AFE22262A71}"/>
              </a:ext>
            </a:extLst>
          </p:cNvPr>
          <p:cNvGrpSpPr/>
          <p:nvPr/>
        </p:nvGrpSpPr>
        <p:grpSpPr>
          <a:xfrm>
            <a:off x="7820143" y="47920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36" name="Sun 235">
              <a:extLst>
                <a:ext uri="{FF2B5EF4-FFF2-40B4-BE49-F238E27FC236}">
                  <a16:creationId xmlns:a16="http://schemas.microsoft.com/office/drawing/2014/main" id="{57C7DF87-A6EF-4FE5-86B2-13A3813915B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63896D3E-A0FC-408E-971C-FCF7B046CD8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8" name="Group 237">
            <a:extLst>
              <a:ext uri="{FF2B5EF4-FFF2-40B4-BE49-F238E27FC236}">
                <a16:creationId xmlns:a16="http://schemas.microsoft.com/office/drawing/2014/main" id="{55D5DC92-3365-4743-98F0-03571120294B}"/>
              </a:ext>
            </a:extLst>
          </p:cNvPr>
          <p:cNvGrpSpPr/>
          <p:nvPr/>
        </p:nvGrpSpPr>
        <p:grpSpPr>
          <a:xfrm>
            <a:off x="4103277" y="4605809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39" name="Sun 238">
              <a:extLst>
                <a:ext uri="{FF2B5EF4-FFF2-40B4-BE49-F238E27FC236}">
                  <a16:creationId xmlns:a16="http://schemas.microsoft.com/office/drawing/2014/main" id="{3B572492-F176-40AA-AC1C-CA2579B8E1C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63EB5BD2-60DB-4D2C-8A50-47EF343E88E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4B4809AD-FD32-4935-A630-AE02DC7045B7}"/>
              </a:ext>
            </a:extLst>
          </p:cNvPr>
          <p:cNvGrpSpPr/>
          <p:nvPr/>
        </p:nvGrpSpPr>
        <p:grpSpPr>
          <a:xfrm>
            <a:off x="4103278" y="4428008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42" name="Sun 241">
              <a:extLst>
                <a:ext uri="{FF2B5EF4-FFF2-40B4-BE49-F238E27FC236}">
                  <a16:creationId xmlns:a16="http://schemas.microsoft.com/office/drawing/2014/main" id="{5D11B51F-DFFB-422F-B338-12112345EAB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43" name="Oval 242">
              <a:extLst>
                <a:ext uri="{FF2B5EF4-FFF2-40B4-BE49-F238E27FC236}">
                  <a16:creationId xmlns:a16="http://schemas.microsoft.com/office/drawing/2014/main" id="{8E84398A-2453-41F3-91CD-919C776ACFF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E23A26B2-A5A4-4F4F-AF40-5F91B8401200}"/>
              </a:ext>
            </a:extLst>
          </p:cNvPr>
          <p:cNvGrpSpPr/>
          <p:nvPr/>
        </p:nvGrpSpPr>
        <p:grpSpPr>
          <a:xfrm>
            <a:off x="3917010" y="3894608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45" name="Sun 244">
              <a:extLst>
                <a:ext uri="{FF2B5EF4-FFF2-40B4-BE49-F238E27FC236}">
                  <a16:creationId xmlns:a16="http://schemas.microsoft.com/office/drawing/2014/main" id="{8CDD4A06-BAE1-4A38-97EA-6D2E05FA2B4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46" name="Oval 245">
              <a:extLst>
                <a:ext uri="{FF2B5EF4-FFF2-40B4-BE49-F238E27FC236}">
                  <a16:creationId xmlns:a16="http://schemas.microsoft.com/office/drawing/2014/main" id="{AA52F56A-1114-4A4E-8471-2CA0F2DF992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E3B6D750-D339-4B1D-8788-9083FAF41F09}"/>
              </a:ext>
            </a:extLst>
          </p:cNvPr>
          <p:cNvGrpSpPr/>
          <p:nvPr/>
        </p:nvGrpSpPr>
        <p:grpSpPr>
          <a:xfrm>
            <a:off x="3840810" y="3691408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48" name="Sun 247">
              <a:extLst>
                <a:ext uri="{FF2B5EF4-FFF2-40B4-BE49-F238E27FC236}">
                  <a16:creationId xmlns:a16="http://schemas.microsoft.com/office/drawing/2014/main" id="{67C07D8D-8A1D-4203-8B61-D01BBD1982B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39A56D50-6B1B-42BB-BC02-9958358A9F7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2F794064-D09E-4A17-9A33-C9AFCB8091DC}"/>
              </a:ext>
            </a:extLst>
          </p:cNvPr>
          <p:cNvGrpSpPr/>
          <p:nvPr/>
        </p:nvGrpSpPr>
        <p:grpSpPr>
          <a:xfrm>
            <a:off x="1512476" y="43602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51" name="Sun 250">
              <a:extLst>
                <a:ext uri="{FF2B5EF4-FFF2-40B4-BE49-F238E27FC236}">
                  <a16:creationId xmlns:a16="http://schemas.microsoft.com/office/drawing/2014/main" id="{2CAA3E01-4936-4C5B-AF2B-DB4B21D59BE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52" name="Oval 251">
              <a:extLst>
                <a:ext uri="{FF2B5EF4-FFF2-40B4-BE49-F238E27FC236}">
                  <a16:creationId xmlns:a16="http://schemas.microsoft.com/office/drawing/2014/main" id="{02ECC66C-20DE-40E6-9EFE-63DA2332915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42B893F1-0408-477C-B002-F5C9F49F740E}"/>
              </a:ext>
            </a:extLst>
          </p:cNvPr>
          <p:cNvGrpSpPr/>
          <p:nvPr/>
        </p:nvGrpSpPr>
        <p:grpSpPr>
          <a:xfrm>
            <a:off x="437210" y="34458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54" name="Sun 253">
              <a:extLst>
                <a:ext uri="{FF2B5EF4-FFF2-40B4-BE49-F238E27FC236}">
                  <a16:creationId xmlns:a16="http://schemas.microsoft.com/office/drawing/2014/main" id="{5E78B62C-5222-475E-9CCF-E5B6DB77D93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55" name="Oval 254">
              <a:extLst>
                <a:ext uri="{FF2B5EF4-FFF2-40B4-BE49-F238E27FC236}">
                  <a16:creationId xmlns:a16="http://schemas.microsoft.com/office/drawing/2014/main" id="{4818AEC6-AC84-4E00-A24F-22D51EE3F91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6" name="Group 255">
            <a:extLst>
              <a:ext uri="{FF2B5EF4-FFF2-40B4-BE49-F238E27FC236}">
                <a16:creationId xmlns:a16="http://schemas.microsoft.com/office/drawing/2014/main" id="{7A4D51F0-2EB5-4DB8-86D3-DEB21A93EADA}"/>
              </a:ext>
            </a:extLst>
          </p:cNvPr>
          <p:cNvGrpSpPr/>
          <p:nvPr/>
        </p:nvGrpSpPr>
        <p:grpSpPr>
          <a:xfrm>
            <a:off x="1920806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57" name="Sun 256">
              <a:extLst>
                <a:ext uri="{FF2B5EF4-FFF2-40B4-BE49-F238E27FC236}">
                  <a16:creationId xmlns:a16="http://schemas.microsoft.com/office/drawing/2014/main" id="{E966A63B-40D9-4101-B981-CE2A6AC5A01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C8EBF7B5-6075-4557-A821-67BE527749D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402B1288-1EA3-41D7-86D0-737E3531232A}"/>
              </a:ext>
            </a:extLst>
          </p:cNvPr>
          <p:cNvGrpSpPr/>
          <p:nvPr/>
        </p:nvGrpSpPr>
        <p:grpSpPr>
          <a:xfrm>
            <a:off x="2191739" y="21212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60" name="Sun 259">
              <a:extLst>
                <a:ext uri="{FF2B5EF4-FFF2-40B4-BE49-F238E27FC236}">
                  <a16:creationId xmlns:a16="http://schemas.microsoft.com/office/drawing/2014/main" id="{E9C1774C-4287-4D8C-BFE9-D4E30CDC988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61" name="Oval 260">
              <a:extLst>
                <a:ext uri="{FF2B5EF4-FFF2-40B4-BE49-F238E27FC236}">
                  <a16:creationId xmlns:a16="http://schemas.microsoft.com/office/drawing/2014/main" id="{51D19A33-9941-4175-BE7A-47565CFBE9F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53E6B81A-B1C3-4F7D-81CB-DA6486D16DC8}"/>
              </a:ext>
            </a:extLst>
          </p:cNvPr>
          <p:cNvGrpSpPr/>
          <p:nvPr/>
        </p:nvGrpSpPr>
        <p:grpSpPr>
          <a:xfrm>
            <a:off x="2437273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63" name="Sun 262">
              <a:extLst>
                <a:ext uri="{FF2B5EF4-FFF2-40B4-BE49-F238E27FC236}">
                  <a16:creationId xmlns:a16="http://schemas.microsoft.com/office/drawing/2014/main" id="{04A7C7B0-B22A-46DC-94AD-F2B4BD8A53B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2F901AB0-C46F-4418-B36F-3389B68298C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5" name="Group 264">
            <a:extLst>
              <a:ext uri="{FF2B5EF4-FFF2-40B4-BE49-F238E27FC236}">
                <a16:creationId xmlns:a16="http://schemas.microsoft.com/office/drawing/2014/main" id="{0E0A1147-0B51-4EFB-A97B-1DFE10F46B63}"/>
              </a:ext>
            </a:extLst>
          </p:cNvPr>
          <p:cNvGrpSpPr/>
          <p:nvPr/>
        </p:nvGrpSpPr>
        <p:grpSpPr>
          <a:xfrm>
            <a:off x="2691277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66" name="Sun 265">
              <a:extLst>
                <a:ext uri="{FF2B5EF4-FFF2-40B4-BE49-F238E27FC236}">
                  <a16:creationId xmlns:a16="http://schemas.microsoft.com/office/drawing/2014/main" id="{82D6F327-CEDA-4497-81FA-EABE13CB376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2EA474BC-D3EC-4DE1-AD79-A9B670A375E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1F02F50A-1EF3-447F-A044-EA2E9FAFB761}"/>
              </a:ext>
            </a:extLst>
          </p:cNvPr>
          <p:cNvGrpSpPr/>
          <p:nvPr/>
        </p:nvGrpSpPr>
        <p:grpSpPr>
          <a:xfrm>
            <a:off x="2945281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69" name="Sun 268">
              <a:extLst>
                <a:ext uri="{FF2B5EF4-FFF2-40B4-BE49-F238E27FC236}">
                  <a16:creationId xmlns:a16="http://schemas.microsoft.com/office/drawing/2014/main" id="{A64884CE-2FD8-4AB8-B713-37D0268B794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70" name="Oval 269">
              <a:extLst>
                <a:ext uri="{FF2B5EF4-FFF2-40B4-BE49-F238E27FC236}">
                  <a16:creationId xmlns:a16="http://schemas.microsoft.com/office/drawing/2014/main" id="{26B9872E-54F5-4054-AE40-3EEDA8497CA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C0B5DE66-F53C-4147-93FB-B0476EA6AE6F}"/>
              </a:ext>
            </a:extLst>
          </p:cNvPr>
          <p:cNvGrpSpPr/>
          <p:nvPr/>
        </p:nvGrpSpPr>
        <p:grpSpPr>
          <a:xfrm>
            <a:off x="3199285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72" name="Sun 271">
              <a:extLst>
                <a:ext uri="{FF2B5EF4-FFF2-40B4-BE49-F238E27FC236}">
                  <a16:creationId xmlns:a16="http://schemas.microsoft.com/office/drawing/2014/main" id="{26E672E1-D1A4-41BA-9DE4-31C018D1C27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73" name="Oval 272">
              <a:extLst>
                <a:ext uri="{FF2B5EF4-FFF2-40B4-BE49-F238E27FC236}">
                  <a16:creationId xmlns:a16="http://schemas.microsoft.com/office/drawing/2014/main" id="{0BB33570-1552-4E6A-954E-414913101EA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E71363AF-61EB-41CC-8F30-7DB0DE6AA698}"/>
              </a:ext>
            </a:extLst>
          </p:cNvPr>
          <p:cNvGrpSpPr/>
          <p:nvPr/>
        </p:nvGrpSpPr>
        <p:grpSpPr>
          <a:xfrm>
            <a:off x="3453289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75" name="Sun 274">
              <a:extLst>
                <a:ext uri="{FF2B5EF4-FFF2-40B4-BE49-F238E27FC236}">
                  <a16:creationId xmlns:a16="http://schemas.microsoft.com/office/drawing/2014/main" id="{E1EDD78A-9F2F-46E0-90A3-6EB07AD2E64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76" name="Oval 275">
              <a:extLst>
                <a:ext uri="{FF2B5EF4-FFF2-40B4-BE49-F238E27FC236}">
                  <a16:creationId xmlns:a16="http://schemas.microsoft.com/office/drawing/2014/main" id="{5328BD98-E341-4485-B68E-719471F17C8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F19BDF9A-2CEA-4895-9495-CE49F410011D}"/>
              </a:ext>
            </a:extLst>
          </p:cNvPr>
          <p:cNvGrpSpPr/>
          <p:nvPr/>
        </p:nvGrpSpPr>
        <p:grpSpPr>
          <a:xfrm>
            <a:off x="3707293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78" name="Sun 277">
              <a:extLst>
                <a:ext uri="{FF2B5EF4-FFF2-40B4-BE49-F238E27FC236}">
                  <a16:creationId xmlns:a16="http://schemas.microsoft.com/office/drawing/2014/main" id="{051540CC-BDEB-4FED-943D-8CA4103FF70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DFB563CB-B919-4073-AC49-B954893AF09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776D8A4E-4D20-470B-AF51-77B06AA53057}"/>
              </a:ext>
            </a:extLst>
          </p:cNvPr>
          <p:cNvGrpSpPr/>
          <p:nvPr/>
        </p:nvGrpSpPr>
        <p:grpSpPr>
          <a:xfrm>
            <a:off x="3961297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81" name="Sun 280">
              <a:extLst>
                <a:ext uri="{FF2B5EF4-FFF2-40B4-BE49-F238E27FC236}">
                  <a16:creationId xmlns:a16="http://schemas.microsoft.com/office/drawing/2014/main" id="{50623264-860C-41BD-A24C-A8D0A47B71C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2" name="Oval 281">
              <a:extLst>
                <a:ext uri="{FF2B5EF4-FFF2-40B4-BE49-F238E27FC236}">
                  <a16:creationId xmlns:a16="http://schemas.microsoft.com/office/drawing/2014/main" id="{96D3E4C0-7585-4563-A465-8DD6013623E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5B0EFC8B-1A06-4309-905D-1713C8D886D4}"/>
              </a:ext>
            </a:extLst>
          </p:cNvPr>
          <p:cNvGrpSpPr/>
          <p:nvPr/>
        </p:nvGrpSpPr>
        <p:grpSpPr>
          <a:xfrm>
            <a:off x="4215301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84" name="Sun 283">
              <a:extLst>
                <a:ext uri="{FF2B5EF4-FFF2-40B4-BE49-F238E27FC236}">
                  <a16:creationId xmlns:a16="http://schemas.microsoft.com/office/drawing/2014/main" id="{22850CE8-A923-4831-A9DE-8CC24F2A1F0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2DCB3805-C9BB-4A9F-9E1E-66E5479E2CB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6" name="Group 285">
            <a:extLst>
              <a:ext uri="{FF2B5EF4-FFF2-40B4-BE49-F238E27FC236}">
                <a16:creationId xmlns:a16="http://schemas.microsoft.com/office/drawing/2014/main" id="{D1736859-95EF-457B-AEF7-BEA8927819F4}"/>
              </a:ext>
            </a:extLst>
          </p:cNvPr>
          <p:cNvGrpSpPr/>
          <p:nvPr/>
        </p:nvGrpSpPr>
        <p:grpSpPr>
          <a:xfrm>
            <a:off x="4469305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87" name="Sun 286">
              <a:extLst>
                <a:ext uri="{FF2B5EF4-FFF2-40B4-BE49-F238E27FC236}">
                  <a16:creationId xmlns:a16="http://schemas.microsoft.com/office/drawing/2014/main" id="{B05D4AA4-E370-478E-A93D-8C3AE3BCCE9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CDCDCEE8-E42D-4DE2-ABA3-833A2F6365F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507E1851-031D-4861-82A8-90853FC2E9FC}"/>
              </a:ext>
            </a:extLst>
          </p:cNvPr>
          <p:cNvGrpSpPr/>
          <p:nvPr/>
        </p:nvGrpSpPr>
        <p:grpSpPr>
          <a:xfrm>
            <a:off x="4723309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90" name="Sun 289">
              <a:extLst>
                <a:ext uri="{FF2B5EF4-FFF2-40B4-BE49-F238E27FC236}">
                  <a16:creationId xmlns:a16="http://schemas.microsoft.com/office/drawing/2014/main" id="{12663520-5063-4992-8601-2D8F5311BCD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C4D3F7C8-8CCB-4784-B66A-E55E1E1B80F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0DBD2D89-CBAB-414F-A9F5-EB0E086A5DB0}"/>
              </a:ext>
            </a:extLst>
          </p:cNvPr>
          <p:cNvGrpSpPr/>
          <p:nvPr/>
        </p:nvGrpSpPr>
        <p:grpSpPr>
          <a:xfrm>
            <a:off x="4977313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93" name="Sun 292">
              <a:extLst>
                <a:ext uri="{FF2B5EF4-FFF2-40B4-BE49-F238E27FC236}">
                  <a16:creationId xmlns:a16="http://schemas.microsoft.com/office/drawing/2014/main" id="{4812B9E0-4B1E-42AA-B196-316170C9D98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0D534633-10C9-4CDE-9953-5C1C4CCC8A4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7E5B77BF-969B-40DA-9E0B-9985FAF8D302}"/>
              </a:ext>
            </a:extLst>
          </p:cNvPr>
          <p:cNvGrpSpPr/>
          <p:nvPr/>
        </p:nvGrpSpPr>
        <p:grpSpPr>
          <a:xfrm>
            <a:off x="5231317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96" name="Sun 295">
              <a:extLst>
                <a:ext uri="{FF2B5EF4-FFF2-40B4-BE49-F238E27FC236}">
                  <a16:creationId xmlns:a16="http://schemas.microsoft.com/office/drawing/2014/main" id="{A7540714-DE3A-4695-B36D-2E52D9BB5BA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736A1F43-BA9D-4A59-9E71-AE36A5D460A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25A69348-306A-41A6-9C74-CBE99D96F6ED}"/>
              </a:ext>
            </a:extLst>
          </p:cNvPr>
          <p:cNvGrpSpPr/>
          <p:nvPr/>
        </p:nvGrpSpPr>
        <p:grpSpPr>
          <a:xfrm>
            <a:off x="5485321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299" name="Sun 298">
              <a:extLst>
                <a:ext uri="{FF2B5EF4-FFF2-40B4-BE49-F238E27FC236}">
                  <a16:creationId xmlns:a16="http://schemas.microsoft.com/office/drawing/2014/main" id="{FFDE6F6F-B5F1-4A16-BA29-B22CCAC7AD7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5412D28F-03AA-4ADF-B731-9DFA7D55A81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73A43282-DC6B-41ED-A95F-9CD04B706CB8}"/>
              </a:ext>
            </a:extLst>
          </p:cNvPr>
          <p:cNvGrpSpPr/>
          <p:nvPr/>
        </p:nvGrpSpPr>
        <p:grpSpPr>
          <a:xfrm>
            <a:off x="5739325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02" name="Sun 301">
              <a:extLst>
                <a:ext uri="{FF2B5EF4-FFF2-40B4-BE49-F238E27FC236}">
                  <a16:creationId xmlns:a16="http://schemas.microsoft.com/office/drawing/2014/main" id="{5C047AAD-B1E0-49B0-B81B-61F86A92A19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6EFE8F57-E01B-4A33-A1F1-7994FE80466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ECF61526-331D-4553-9A76-D41ED7C532E2}"/>
              </a:ext>
            </a:extLst>
          </p:cNvPr>
          <p:cNvGrpSpPr/>
          <p:nvPr/>
        </p:nvGrpSpPr>
        <p:grpSpPr>
          <a:xfrm>
            <a:off x="5993329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05" name="Sun 304">
              <a:extLst>
                <a:ext uri="{FF2B5EF4-FFF2-40B4-BE49-F238E27FC236}">
                  <a16:creationId xmlns:a16="http://schemas.microsoft.com/office/drawing/2014/main" id="{6A9A8345-FAD8-4460-9C64-0FDC6A04917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CFE00420-1E6C-4A41-B461-7A75B1E55BE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07" name="Group 306">
            <a:extLst>
              <a:ext uri="{FF2B5EF4-FFF2-40B4-BE49-F238E27FC236}">
                <a16:creationId xmlns:a16="http://schemas.microsoft.com/office/drawing/2014/main" id="{82597B7A-2EF5-428B-81A1-FFA36BABE7E5}"/>
              </a:ext>
            </a:extLst>
          </p:cNvPr>
          <p:cNvGrpSpPr/>
          <p:nvPr/>
        </p:nvGrpSpPr>
        <p:grpSpPr>
          <a:xfrm>
            <a:off x="6247333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08" name="Sun 307">
              <a:extLst>
                <a:ext uri="{FF2B5EF4-FFF2-40B4-BE49-F238E27FC236}">
                  <a16:creationId xmlns:a16="http://schemas.microsoft.com/office/drawing/2014/main" id="{7BE7024D-51F0-4549-9151-5581A488C5D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F645DB11-1BD5-4283-AEAB-0ACC702D639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0" name="Group 309">
            <a:extLst>
              <a:ext uri="{FF2B5EF4-FFF2-40B4-BE49-F238E27FC236}">
                <a16:creationId xmlns:a16="http://schemas.microsoft.com/office/drawing/2014/main" id="{5A444A67-7621-4C94-BC0B-22E082C8811B}"/>
              </a:ext>
            </a:extLst>
          </p:cNvPr>
          <p:cNvGrpSpPr/>
          <p:nvPr/>
        </p:nvGrpSpPr>
        <p:grpSpPr>
          <a:xfrm>
            <a:off x="6501337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1" name="Sun 310">
              <a:extLst>
                <a:ext uri="{FF2B5EF4-FFF2-40B4-BE49-F238E27FC236}">
                  <a16:creationId xmlns:a16="http://schemas.microsoft.com/office/drawing/2014/main" id="{46C85C30-B836-4E88-A3A3-2A1AB722B26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BAFE7A07-CB29-483C-8D46-EF5517D47CB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F2977D44-2EDE-401C-923E-A7D734D87A45}"/>
              </a:ext>
            </a:extLst>
          </p:cNvPr>
          <p:cNvGrpSpPr/>
          <p:nvPr/>
        </p:nvGrpSpPr>
        <p:grpSpPr>
          <a:xfrm>
            <a:off x="6755341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4" name="Sun 313">
              <a:extLst>
                <a:ext uri="{FF2B5EF4-FFF2-40B4-BE49-F238E27FC236}">
                  <a16:creationId xmlns:a16="http://schemas.microsoft.com/office/drawing/2014/main" id="{635F230E-E4EA-4A42-A7FB-5FF918D1504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7946C5F2-51E4-4F7F-B74D-848FD4E5DA0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1EA7A56E-4F55-4FAF-97AE-91E347FEC9D0}"/>
              </a:ext>
            </a:extLst>
          </p:cNvPr>
          <p:cNvGrpSpPr/>
          <p:nvPr/>
        </p:nvGrpSpPr>
        <p:grpSpPr>
          <a:xfrm>
            <a:off x="7009345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17" name="Sun 316">
              <a:extLst>
                <a:ext uri="{FF2B5EF4-FFF2-40B4-BE49-F238E27FC236}">
                  <a16:creationId xmlns:a16="http://schemas.microsoft.com/office/drawing/2014/main" id="{BD0CE131-2E6E-4E67-B112-39D0168854A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893CECD9-E932-41D3-8B3D-38FB157D3F0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6D8D796C-B342-4DBC-BD22-B907530F699A}"/>
              </a:ext>
            </a:extLst>
          </p:cNvPr>
          <p:cNvGrpSpPr/>
          <p:nvPr/>
        </p:nvGrpSpPr>
        <p:grpSpPr>
          <a:xfrm>
            <a:off x="7263349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20" name="Sun 319">
              <a:extLst>
                <a:ext uri="{FF2B5EF4-FFF2-40B4-BE49-F238E27FC236}">
                  <a16:creationId xmlns:a16="http://schemas.microsoft.com/office/drawing/2014/main" id="{A9B76632-D1BF-40C4-AECE-D99C243A9B4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02CA701C-B64D-4BAF-A83F-44A10BB6789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CEB28948-3D5D-4E15-9B3F-2187A6AD59A2}"/>
              </a:ext>
            </a:extLst>
          </p:cNvPr>
          <p:cNvGrpSpPr/>
          <p:nvPr/>
        </p:nvGrpSpPr>
        <p:grpSpPr>
          <a:xfrm>
            <a:off x="7517353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23" name="Sun 322">
              <a:extLst>
                <a:ext uri="{FF2B5EF4-FFF2-40B4-BE49-F238E27FC236}">
                  <a16:creationId xmlns:a16="http://schemas.microsoft.com/office/drawing/2014/main" id="{439CB635-D410-4BA0-9AAD-2F47877DCDA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DDCF8BC8-DC29-41AB-8B96-47743FC32B5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006560EE-9778-4A00-8AD2-7311D0FF56AE}"/>
              </a:ext>
            </a:extLst>
          </p:cNvPr>
          <p:cNvGrpSpPr/>
          <p:nvPr/>
        </p:nvGrpSpPr>
        <p:grpSpPr>
          <a:xfrm>
            <a:off x="7771357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26" name="Sun 325">
              <a:extLst>
                <a:ext uri="{FF2B5EF4-FFF2-40B4-BE49-F238E27FC236}">
                  <a16:creationId xmlns:a16="http://schemas.microsoft.com/office/drawing/2014/main" id="{4632B093-68DF-4C3F-A7A1-C5760CB6993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CCD072D0-CC2B-49FC-8B60-BD070EDA4AB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4D476250-0F3A-4438-BE4E-100C2F05DEDB}"/>
              </a:ext>
            </a:extLst>
          </p:cNvPr>
          <p:cNvGrpSpPr/>
          <p:nvPr/>
        </p:nvGrpSpPr>
        <p:grpSpPr>
          <a:xfrm>
            <a:off x="8025361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29" name="Sun 328">
              <a:extLst>
                <a:ext uri="{FF2B5EF4-FFF2-40B4-BE49-F238E27FC236}">
                  <a16:creationId xmlns:a16="http://schemas.microsoft.com/office/drawing/2014/main" id="{5AA2BE6D-DD57-4342-8271-D560BD45267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2FC2B849-43B3-4ACB-B97B-B95F24CDE24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CCCD1C2E-7ED7-48F8-91E4-7ACC3723210F}"/>
              </a:ext>
            </a:extLst>
          </p:cNvPr>
          <p:cNvGrpSpPr/>
          <p:nvPr/>
        </p:nvGrpSpPr>
        <p:grpSpPr>
          <a:xfrm>
            <a:off x="8279365" y="2121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32" name="Sun 331">
              <a:extLst>
                <a:ext uri="{FF2B5EF4-FFF2-40B4-BE49-F238E27FC236}">
                  <a16:creationId xmlns:a16="http://schemas.microsoft.com/office/drawing/2014/main" id="{67F8A4D8-8873-4A12-A661-5245C3C43CA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59B22D23-06E7-407C-A838-D3B052E987E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714FF5CB-5BEE-421C-A50B-88EA18A61C58}"/>
              </a:ext>
            </a:extLst>
          </p:cNvPr>
          <p:cNvGrpSpPr/>
          <p:nvPr/>
        </p:nvGrpSpPr>
        <p:grpSpPr>
          <a:xfrm>
            <a:off x="4037472" y="25868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35" name="Sun 334">
              <a:extLst>
                <a:ext uri="{FF2B5EF4-FFF2-40B4-BE49-F238E27FC236}">
                  <a16:creationId xmlns:a16="http://schemas.microsoft.com/office/drawing/2014/main" id="{2E9EE565-B0D4-4DD1-924B-CB8293525AF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A8412F47-6825-4B13-A045-BF5B9C25344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1802ECFC-5209-4D75-B98A-CD7A5C409578}"/>
              </a:ext>
            </a:extLst>
          </p:cNvPr>
          <p:cNvGrpSpPr/>
          <p:nvPr/>
        </p:nvGrpSpPr>
        <p:grpSpPr>
          <a:xfrm>
            <a:off x="4037472" y="28493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38" name="Sun 337">
              <a:extLst>
                <a:ext uri="{FF2B5EF4-FFF2-40B4-BE49-F238E27FC236}">
                  <a16:creationId xmlns:a16="http://schemas.microsoft.com/office/drawing/2014/main" id="{CF24697E-520A-4807-90AB-E0C15303550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E68886DA-1025-4243-BE17-F3F00CB9D58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151E6C6A-55F7-4C9C-A8D5-49BE98AF9AED}"/>
              </a:ext>
            </a:extLst>
          </p:cNvPr>
          <p:cNvGrpSpPr/>
          <p:nvPr/>
        </p:nvGrpSpPr>
        <p:grpSpPr>
          <a:xfrm>
            <a:off x="4037472" y="31118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41" name="Sun 340">
              <a:extLst>
                <a:ext uri="{FF2B5EF4-FFF2-40B4-BE49-F238E27FC236}">
                  <a16:creationId xmlns:a16="http://schemas.microsoft.com/office/drawing/2014/main" id="{A3771487-DDE0-41BE-ADEE-26678BBAADD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42" name="Oval 341">
              <a:extLst>
                <a:ext uri="{FF2B5EF4-FFF2-40B4-BE49-F238E27FC236}">
                  <a16:creationId xmlns:a16="http://schemas.microsoft.com/office/drawing/2014/main" id="{459F035B-E474-4DE5-9733-9D329E38F35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F3ECECF7-77CE-4376-B987-554C97E3DAE6}"/>
              </a:ext>
            </a:extLst>
          </p:cNvPr>
          <p:cNvGrpSpPr/>
          <p:nvPr/>
        </p:nvGrpSpPr>
        <p:grpSpPr>
          <a:xfrm>
            <a:off x="4037472" y="3374270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44" name="Sun 343">
              <a:extLst>
                <a:ext uri="{FF2B5EF4-FFF2-40B4-BE49-F238E27FC236}">
                  <a16:creationId xmlns:a16="http://schemas.microsoft.com/office/drawing/2014/main" id="{4F100220-E638-4354-B9EB-64FC85AB6C8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065385A2-EDFD-4F07-A642-2EEBE3092F6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653C5E9-CC4B-415B-85BB-147B27B8E75A}"/>
              </a:ext>
            </a:extLst>
          </p:cNvPr>
          <p:cNvGrpSpPr/>
          <p:nvPr/>
        </p:nvGrpSpPr>
        <p:grpSpPr>
          <a:xfrm>
            <a:off x="4037472" y="3636736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47" name="Sun 346">
              <a:extLst>
                <a:ext uri="{FF2B5EF4-FFF2-40B4-BE49-F238E27FC236}">
                  <a16:creationId xmlns:a16="http://schemas.microsoft.com/office/drawing/2014/main" id="{EB5CAEA7-44E5-4E06-A1D3-E74CB86CFA2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AA963924-5D72-4036-ADD7-75C49E006E6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49" name="Group 348">
            <a:extLst>
              <a:ext uri="{FF2B5EF4-FFF2-40B4-BE49-F238E27FC236}">
                <a16:creationId xmlns:a16="http://schemas.microsoft.com/office/drawing/2014/main" id="{6A4BE5AE-1279-4112-A9DF-5548F371222A}"/>
              </a:ext>
            </a:extLst>
          </p:cNvPr>
          <p:cNvGrpSpPr/>
          <p:nvPr/>
        </p:nvGrpSpPr>
        <p:grpSpPr>
          <a:xfrm>
            <a:off x="4037472" y="389920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50" name="Sun 349">
              <a:extLst>
                <a:ext uri="{FF2B5EF4-FFF2-40B4-BE49-F238E27FC236}">
                  <a16:creationId xmlns:a16="http://schemas.microsoft.com/office/drawing/2014/main" id="{8A635CD4-4BCE-4708-91BA-53352188C4C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9A537BEC-165D-4DA1-9616-EDBC0E34A8B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9F358BF1-F99B-4D1B-ABD3-86EAF47646EE}"/>
              </a:ext>
            </a:extLst>
          </p:cNvPr>
          <p:cNvGrpSpPr/>
          <p:nvPr/>
        </p:nvGrpSpPr>
        <p:grpSpPr>
          <a:xfrm>
            <a:off x="4037472" y="416166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53" name="Sun 352">
              <a:extLst>
                <a:ext uri="{FF2B5EF4-FFF2-40B4-BE49-F238E27FC236}">
                  <a16:creationId xmlns:a16="http://schemas.microsoft.com/office/drawing/2014/main" id="{CB5CA706-FCC0-45C0-8B5D-F2CFFD515B5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75947940-44D9-4A48-8AC4-F37F51CDCB1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5" name="Group 354">
            <a:extLst>
              <a:ext uri="{FF2B5EF4-FFF2-40B4-BE49-F238E27FC236}">
                <a16:creationId xmlns:a16="http://schemas.microsoft.com/office/drawing/2014/main" id="{DE2FB735-A240-4538-AA5E-CC74C979B3AE}"/>
              </a:ext>
            </a:extLst>
          </p:cNvPr>
          <p:cNvGrpSpPr/>
          <p:nvPr/>
        </p:nvGrpSpPr>
        <p:grpSpPr>
          <a:xfrm>
            <a:off x="1029877" y="304794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56" name="Sun 355">
              <a:extLst>
                <a:ext uri="{FF2B5EF4-FFF2-40B4-BE49-F238E27FC236}">
                  <a16:creationId xmlns:a16="http://schemas.microsoft.com/office/drawing/2014/main" id="{868B8A94-16B8-4116-8D51-68DA369572B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7" name="Oval 356">
              <a:extLst>
                <a:ext uri="{FF2B5EF4-FFF2-40B4-BE49-F238E27FC236}">
                  <a16:creationId xmlns:a16="http://schemas.microsoft.com/office/drawing/2014/main" id="{01E44772-F90F-4D23-9BD6-569940C243E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58" name="Group 357">
            <a:extLst>
              <a:ext uri="{FF2B5EF4-FFF2-40B4-BE49-F238E27FC236}">
                <a16:creationId xmlns:a16="http://schemas.microsoft.com/office/drawing/2014/main" id="{F29833FA-06F9-49B4-B138-E4345E80F3CA}"/>
              </a:ext>
            </a:extLst>
          </p:cNvPr>
          <p:cNvGrpSpPr/>
          <p:nvPr/>
        </p:nvGrpSpPr>
        <p:grpSpPr>
          <a:xfrm>
            <a:off x="869010" y="3149539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59" name="Sun 358">
              <a:extLst>
                <a:ext uri="{FF2B5EF4-FFF2-40B4-BE49-F238E27FC236}">
                  <a16:creationId xmlns:a16="http://schemas.microsoft.com/office/drawing/2014/main" id="{667BAB89-1453-45E9-9F77-DA3FF68D5F7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9A2CD5A3-C858-40F3-9E6F-A01F2A7A135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1" name="Group 360">
            <a:extLst>
              <a:ext uri="{FF2B5EF4-FFF2-40B4-BE49-F238E27FC236}">
                <a16:creationId xmlns:a16="http://schemas.microsoft.com/office/drawing/2014/main" id="{0F90BCDD-59A4-47C7-8081-314FDB35ED8E}"/>
              </a:ext>
            </a:extLst>
          </p:cNvPr>
          <p:cNvGrpSpPr/>
          <p:nvPr/>
        </p:nvGrpSpPr>
        <p:grpSpPr>
          <a:xfrm>
            <a:off x="708143" y="3251138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62" name="Sun 361">
              <a:extLst>
                <a:ext uri="{FF2B5EF4-FFF2-40B4-BE49-F238E27FC236}">
                  <a16:creationId xmlns:a16="http://schemas.microsoft.com/office/drawing/2014/main" id="{547E9AA4-C04D-4551-B3F9-1B1C30AF18E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AA391B44-2D6F-44CC-A43D-263191B9CD8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B4C6FD41-A14B-4F12-8A42-2DFF3D4730C5}"/>
              </a:ext>
            </a:extLst>
          </p:cNvPr>
          <p:cNvGrpSpPr/>
          <p:nvPr/>
        </p:nvGrpSpPr>
        <p:grpSpPr>
          <a:xfrm>
            <a:off x="589611" y="338660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65" name="Sun 364">
              <a:extLst>
                <a:ext uri="{FF2B5EF4-FFF2-40B4-BE49-F238E27FC236}">
                  <a16:creationId xmlns:a16="http://schemas.microsoft.com/office/drawing/2014/main" id="{759CA622-8E86-476B-9516-0A8D31C43DE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100E485D-7148-488B-A8B5-6A511BF272F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098A7D25-538E-4E03-8AE4-E622A0BADC8E}"/>
              </a:ext>
            </a:extLst>
          </p:cNvPr>
          <p:cNvGrpSpPr/>
          <p:nvPr/>
        </p:nvGrpSpPr>
        <p:grpSpPr>
          <a:xfrm>
            <a:off x="521873" y="3564406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68" name="Sun 367">
              <a:extLst>
                <a:ext uri="{FF2B5EF4-FFF2-40B4-BE49-F238E27FC236}">
                  <a16:creationId xmlns:a16="http://schemas.microsoft.com/office/drawing/2014/main" id="{1D074E27-1EE7-4874-996E-41B702EDDBE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52E32269-267A-4AE1-878C-366E4B1BE0B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0" name="Group 369">
            <a:extLst>
              <a:ext uri="{FF2B5EF4-FFF2-40B4-BE49-F238E27FC236}">
                <a16:creationId xmlns:a16="http://schemas.microsoft.com/office/drawing/2014/main" id="{9F1CE427-65BE-4570-9339-89A6E1A5C771}"/>
              </a:ext>
            </a:extLst>
          </p:cNvPr>
          <p:cNvGrpSpPr/>
          <p:nvPr/>
        </p:nvGrpSpPr>
        <p:grpSpPr>
          <a:xfrm>
            <a:off x="682740" y="3598273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71" name="Sun 370">
              <a:extLst>
                <a:ext uri="{FF2B5EF4-FFF2-40B4-BE49-F238E27FC236}">
                  <a16:creationId xmlns:a16="http://schemas.microsoft.com/office/drawing/2014/main" id="{70072A63-04EB-4FDA-BD3C-EB7CA3391CE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72" name="Oval 371">
              <a:extLst>
                <a:ext uri="{FF2B5EF4-FFF2-40B4-BE49-F238E27FC236}">
                  <a16:creationId xmlns:a16="http://schemas.microsoft.com/office/drawing/2014/main" id="{6470DB08-AE0B-4F5E-AC6B-3D6C1CA9FA2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364FA51C-B406-42FF-B5BD-15072E09E206}"/>
              </a:ext>
            </a:extLst>
          </p:cNvPr>
          <p:cNvGrpSpPr/>
          <p:nvPr/>
        </p:nvGrpSpPr>
        <p:grpSpPr>
          <a:xfrm>
            <a:off x="860541" y="36744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74" name="Sun 373">
              <a:extLst>
                <a:ext uri="{FF2B5EF4-FFF2-40B4-BE49-F238E27FC236}">
                  <a16:creationId xmlns:a16="http://schemas.microsoft.com/office/drawing/2014/main" id="{E853AD5E-5CAE-4483-8620-FBB2282360A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0432160F-F02D-438F-8921-8B8CF96410F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F56E1E23-DCBD-42E0-81C2-D6A487D766B7}"/>
              </a:ext>
            </a:extLst>
          </p:cNvPr>
          <p:cNvGrpSpPr/>
          <p:nvPr/>
        </p:nvGrpSpPr>
        <p:grpSpPr>
          <a:xfrm>
            <a:off x="7703631" y="23836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77" name="Sun 376">
              <a:extLst>
                <a:ext uri="{FF2B5EF4-FFF2-40B4-BE49-F238E27FC236}">
                  <a16:creationId xmlns:a16="http://schemas.microsoft.com/office/drawing/2014/main" id="{41BA1768-A70A-4A2B-9E1A-85540322132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BD4F409E-5A7A-44DB-8BD5-C7DDCA1B7CF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B810874A-F54A-42B0-8289-47F06CF86669}"/>
              </a:ext>
            </a:extLst>
          </p:cNvPr>
          <p:cNvGrpSpPr/>
          <p:nvPr/>
        </p:nvGrpSpPr>
        <p:grpSpPr>
          <a:xfrm>
            <a:off x="7703629" y="262920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80" name="Sun 379">
              <a:extLst>
                <a:ext uri="{FF2B5EF4-FFF2-40B4-BE49-F238E27FC236}">
                  <a16:creationId xmlns:a16="http://schemas.microsoft.com/office/drawing/2014/main" id="{9AE7645F-7D0E-45EC-B3B2-4EAFA2F0E55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78F650E5-D150-45FB-A472-1A16CD04A3B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0D1FA94E-B320-42E6-B23C-84F94271D394}"/>
              </a:ext>
            </a:extLst>
          </p:cNvPr>
          <p:cNvGrpSpPr/>
          <p:nvPr/>
        </p:nvGrpSpPr>
        <p:grpSpPr>
          <a:xfrm>
            <a:off x="7703627" y="2874733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83" name="Sun 382">
              <a:extLst>
                <a:ext uri="{FF2B5EF4-FFF2-40B4-BE49-F238E27FC236}">
                  <a16:creationId xmlns:a16="http://schemas.microsoft.com/office/drawing/2014/main" id="{EBF9E246-6119-4BA8-8599-0CCCBA4E0BE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2CBA7349-2C83-4984-AED1-9808815B25B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85" name="Group 384">
            <a:extLst>
              <a:ext uri="{FF2B5EF4-FFF2-40B4-BE49-F238E27FC236}">
                <a16:creationId xmlns:a16="http://schemas.microsoft.com/office/drawing/2014/main" id="{614A494C-CDDE-4FF2-9CEC-953050F8E3C7}"/>
              </a:ext>
            </a:extLst>
          </p:cNvPr>
          <p:cNvGrpSpPr/>
          <p:nvPr/>
        </p:nvGrpSpPr>
        <p:grpSpPr>
          <a:xfrm>
            <a:off x="7703625" y="312026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86" name="Sun 385">
              <a:extLst>
                <a:ext uri="{FF2B5EF4-FFF2-40B4-BE49-F238E27FC236}">
                  <a16:creationId xmlns:a16="http://schemas.microsoft.com/office/drawing/2014/main" id="{A1174E88-3ABA-4537-9962-BFEF1DEDE0E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87" name="Oval 386">
              <a:extLst>
                <a:ext uri="{FF2B5EF4-FFF2-40B4-BE49-F238E27FC236}">
                  <a16:creationId xmlns:a16="http://schemas.microsoft.com/office/drawing/2014/main" id="{6C39F84F-DAA9-4ACF-963C-124782DC739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E7F15036-A3AC-4D8F-AFA7-017D71D0553C}"/>
              </a:ext>
            </a:extLst>
          </p:cNvPr>
          <p:cNvGrpSpPr/>
          <p:nvPr/>
        </p:nvGrpSpPr>
        <p:grpSpPr>
          <a:xfrm>
            <a:off x="7703623" y="336579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89" name="Sun 388">
              <a:extLst>
                <a:ext uri="{FF2B5EF4-FFF2-40B4-BE49-F238E27FC236}">
                  <a16:creationId xmlns:a16="http://schemas.microsoft.com/office/drawing/2014/main" id="{4C351BE2-4CD3-413A-B767-FA8465CFADD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A610FDED-193D-4B66-91DB-8E076945D9B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1" name="Group 390">
            <a:extLst>
              <a:ext uri="{FF2B5EF4-FFF2-40B4-BE49-F238E27FC236}">
                <a16:creationId xmlns:a16="http://schemas.microsoft.com/office/drawing/2014/main" id="{71A36F9E-9B45-4760-9B9E-820894D64E69}"/>
              </a:ext>
            </a:extLst>
          </p:cNvPr>
          <p:cNvGrpSpPr/>
          <p:nvPr/>
        </p:nvGrpSpPr>
        <p:grpSpPr>
          <a:xfrm>
            <a:off x="7703621" y="3611326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92" name="Sun 391">
              <a:extLst>
                <a:ext uri="{FF2B5EF4-FFF2-40B4-BE49-F238E27FC236}">
                  <a16:creationId xmlns:a16="http://schemas.microsoft.com/office/drawing/2014/main" id="{A8B53964-A487-4F90-84E7-CF245D10BB0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193E2F1B-AE5E-43C2-93A1-37314B4E9A3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4" name="Group 393">
            <a:extLst>
              <a:ext uri="{FF2B5EF4-FFF2-40B4-BE49-F238E27FC236}">
                <a16:creationId xmlns:a16="http://schemas.microsoft.com/office/drawing/2014/main" id="{B42DA3CB-1DDC-4278-A7A1-60FC1C9D84EB}"/>
              </a:ext>
            </a:extLst>
          </p:cNvPr>
          <p:cNvGrpSpPr/>
          <p:nvPr/>
        </p:nvGrpSpPr>
        <p:grpSpPr>
          <a:xfrm>
            <a:off x="7703619" y="385685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95" name="Sun 394">
              <a:extLst>
                <a:ext uri="{FF2B5EF4-FFF2-40B4-BE49-F238E27FC236}">
                  <a16:creationId xmlns:a16="http://schemas.microsoft.com/office/drawing/2014/main" id="{A8AC7ED2-9F65-420F-A5F8-5DF101868F0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459BBD1B-A6F3-4C99-A54C-B9A332FC8AA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868E7C16-A39E-468B-B8F2-BBA537A8880B}"/>
              </a:ext>
            </a:extLst>
          </p:cNvPr>
          <p:cNvGrpSpPr/>
          <p:nvPr/>
        </p:nvGrpSpPr>
        <p:grpSpPr>
          <a:xfrm>
            <a:off x="7703617" y="410238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398" name="Sun 397">
              <a:extLst>
                <a:ext uri="{FF2B5EF4-FFF2-40B4-BE49-F238E27FC236}">
                  <a16:creationId xmlns:a16="http://schemas.microsoft.com/office/drawing/2014/main" id="{B39B381E-8FCC-49B9-8078-A186DF2FE7B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60851682-755C-405E-BAFA-F3C06B36E6A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0" name="Group 399">
            <a:extLst>
              <a:ext uri="{FF2B5EF4-FFF2-40B4-BE49-F238E27FC236}">
                <a16:creationId xmlns:a16="http://schemas.microsoft.com/office/drawing/2014/main" id="{008F7EEA-73CB-454B-995C-42AA8483CDE6}"/>
              </a:ext>
            </a:extLst>
          </p:cNvPr>
          <p:cNvGrpSpPr/>
          <p:nvPr/>
        </p:nvGrpSpPr>
        <p:grpSpPr>
          <a:xfrm>
            <a:off x="7703615" y="4347919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01" name="Sun 400">
              <a:extLst>
                <a:ext uri="{FF2B5EF4-FFF2-40B4-BE49-F238E27FC236}">
                  <a16:creationId xmlns:a16="http://schemas.microsoft.com/office/drawing/2014/main" id="{B8A4EDBA-35DD-4B2E-A87C-49D3B60436D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261FB2DF-3421-4C39-BFE8-8DC48485309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3" name="Group 402">
            <a:extLst>
              <a:ext uri="{FF2B5EF4-FFF2-40B4-BE49-F238E27FC236}">
                <a16:creationId xmlns:a16="http://schemas.microsoft.com/office/drawing/2014/main" id="{FE685765-2226-4BA9-9AE9-6B781AD23899}"/>
              </a:ext>
            </a:extLst>
          </p:cNvPr>
          <p:cNvGrpSpPr/>
          <p:nvPr/>
        </p:nvGrpSpPr>
        <p:grpSpPr>
          <a:xfrm>
            <a:off x="7703613" y="4593450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04" name="Sun 403">
              <a:extLst>
                <a:ext uri="{FF2B5EF4-FFF2-40B4-BE49-F238E27FC236}">
                  <a16:creationId xmlns:a16="http://schemas.microsoft.com/office/drawing/2014/main" id="{CEA9D3A0-FDFD-4186-A18B-8DAAEEC0077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65847F08-6559-4ABE-8841-CD3899E7232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F47858E2-C44E-40B5-8A93-4F6955C3CA1C}"/>
              </a:ext>
            </a:extLst>
          </p:cNvPr>
          <p:cNvGrpSpPr/>
          <p:nvPr/>
        </p:nvGrpSpPr>
        <p:grpSpPr>
          <a:xfrm>
            <a:off x="6535137" y="30525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07" name="Sun 406">
              <a:extLst>
                <a:ext uri="{FF2B5EF4-FFF2-40B4-BE49-F238E27FC236}">
                  <a16:creationId xmlns:a16="http://schemas.microsoft.com/office/drawing/2014/main" id="{F36C3B86-56EC-4610-93EC-DC4B4E99678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301A41F-2262-4D5E-B815-16A7C8992F5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CA95C0BF-B64B-4EBA-86FA-CEFDD1300B67}"/>
              </a:ext>
            </a:extLst>
          </p:cNvPr>
          <p:cNvGrpSpPr/>
          <p:nvPr/>
        </p:nvGrpSpPr>
        <p:grpSpPr>
          <a:xfrm>
            <a:off x="8753403" y="19105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10" name="Sun 409">
              <a:extLst>
                <a:ext uri="{FF2B5EF4-FFF2-40B4-BE49-F238E27FC236}">
                  <a16:creationId xmlns:a16="http://schemas.microsoft.com/office/drawing/2014/main" id="{8E375B8C-C740-4CDA-A52C-2875B9688EF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12F02E5D-D7C3-476F-B54F-3EDC995DCA7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AD8C783E-6960-422D-A739-A80CACE91525}"/>
              </a:ext>
            </a:extLst>
          </p:cNvPr>
          <p:cNvGrpSpPr/>
          <p:nvPr/>
        </p:nvGrpSpPr>
        <p:grpSpPr>
          <a:xfrm>
            <a:off x="5143428" y="36155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13" name="Sun 412">
              <a:extLst>
                <a:ext uri="{FF2B5EF4-FFF2-40B4-BE49-F238E27FC236}">
                  <a16:creationId xmlns:a16="http://schemas.microsoft.com/office/drawing/2014/main" id="{AE18BC50-5820-471D-B7CD-76C6A2A860B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B0A2F922-B066-49AF-BA1B-DC8E7A6EA67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5" name="Group 414">
            <a:extLst>
              <a:ext uri="{FF2B5EF4-FFF2-40B4-BE49-F238E27FC236}">
                <a16:creationId xmlns:a16="http://schemas.microsoft.com/office/drawing/2014/main" id="{2FE9F508-F5DA-4178-A44B-1CD9081A01D8}"/>
              </a:ext>
            </a:extLst>
          </p:cNvPr>
          <p:cNvGrpSpPr/>
          <p:nvPr/>
        </p:nvGrpSpPr>
        <p:grpSpPr>
          <a:xfrm>
            <a:off x="5114853" y="33964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16" name="Sun 415">
              <a:extLst>
                <a:ext uri="{FF2B5EF4-FFF2-40B4-BE49-F238E27FC236}">
                  <a16:creationId xmlns:a16="http://schemas.microsoft.com/office/drawing/2014/main" id="{EA796AAA-1968-4820-A321-9BF429070A8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6F24D11B-98A7-4A5D-ADEB-A562DACD31D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9487DEF9-DF86-425E-9253-E36DC8429020}"/>
              </a:ext>
            </a:extLst>
          </p:cNvPr>
          <p:cNvGrpSpPr/>
          <p:nvPr/>
        </p:nvGrpSpPr>
        <p:grpSpPr>
          <a:xfrm>
            <a:off x="5105328" y="31678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19" name="Sun 418">
              <a:extLst>
                <a:ext uri="{FF2B5EF4-FFF2-40B4-BE49-F238E27FC236}">
                  <a16:creationId xmlns:a16="http://schemas.microsoft.com/office/drawing/2014/main" id="{407F11B9-B183-4539-B6DE-4807D024C5C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A8C552D4-E6DA-4B33-81DA-FF0080635A8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1" name="Group 420">
            <a:extLst>
              <a:ext uri="{FF2B5EF4-FFF2-40B4-BE49-F238E27FC236}">
                <a16:creationId xmlns:a16="http://schemas.microsoft.com/office/drawing/2014/main" id="{16182E96-B23E-4BE2-B607-60663A36E0B7}"/>
              </a:ext>
            </a:extLst>
          </p:cNvPr>
          <p:cNvGrpSpPr/>
          <p:nvPr/>
        </p:nvGrpSpPr>
        <p:grpSpPr>
          <a:xfrm>
            <a:off x="5095803" y="29773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22" name="Sun 421">
              <a:extLst>
                <a:ext uri="{FF2B5EF4-FFF2-40B4-BE49-F238E27FC236}">
                  <a16:creationId xmlns:a16="http://schemas.microsoft.com/office/drawing/2014/main" id="{C3E3F0BB-84E3-4E11-A093-100F243991E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394DEB97-ACB4-4CDA-915C-2447FF5B367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4" name="Group 423">
            <a:extLst>
              <a:ext uri="{FF2B5EF4-FFF2-40B4-BE49-F238E27FC236}">
                <a16:creationId xmlns:a16="http://schemas.microsoft.com/office/drawing/2014/main" id="{0F001368-92FC-49A2-ABE5-25DB3F8035B5}"/>
              </a:ext>
            </a:extLst>
          </p:cNvPr>
          <p:cNvGrpSpPr/>
          <p:nvPr/>
        </p:nvGrpSpPr>
        <p:grpSpPr>
          <a:xfrm>
            <a:off x="5152953" y="27773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25" name="Sun 424">
              <a:extLst>
                <a:ext uri="{FF2B5EF4-FFF2-40B4-BE49-F238E27FC236}">
                  <a16:creationId xmlns:a16="http://schemas.microsoft.com/office/drawing/2014/main" id="{26FC94EE-CCCC-4DC8-83A6-55AAECF4EFA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CCEE3B2E-0C54-4D1E-9A4D-5F5DDE77526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27" name="Group 426">
            <a:extLst>
              <a:ext uri="{FF2B5EF4-FFF2-40B4-BE49-F238E27FC236}">
                <a16:creationId xmlns:a16="http://schemas.microsoft.com/office/drawing/2014/main" id="{B366B7B5-7E55-46D6-8757-47463E936831}"/>
              </a:ext>
            </a:extLst>
          </p:cNvPr>
          <p:cNvGrpSpPr/>
          <p:nvPr/>
        </p:nvGrpSpPr>
        <p:grpSpPr>
          <a:xfrm>
            <a:off x="8753404" y="2798539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28" name="Sun 427">
              <a:extLst>
                <a:ext uri="{FF2B5EF4-FFF2-40B4-BE49-F238E27FC236}">
                  <a16:creationId xmlns:a16="http://schemas.microsoft.com/office/drawing/2014/main" id="{EF960758-2718-491C-B800-1ADB36BA369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944DB6D3-AB67-45C8-95B3-2F8C8596AE5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30" name="Group 429">
            <a:extLst>
              <a:ext uri="{FF2B5EF4-FFF2-40B4-BE49-F238E27FC236}">
                <a16:creationId xmlns:a16="http://schemas.microsoft.com/office/drawing/2014/main" id="{57CBCEB4-12D4-4E75-A256-88B9FAF93477}"/>
              </a:ext>
            </a:extLst>
          </p:cNvPr>
          <p:cNvGrpSpPr/>
          <p:nvPr/>
        </p:nvGrpSpPr>
        <p:grpSpPr>
          <a:xfrm>
            <a:off x="7501201" y="255127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31" name="Sun 430">
              <a:extLst>
                <a:ext uri="{FF2B5EF4-FFF2-40B4-BE49-F238E27FC236}">
                  <a16:creationId xmlns:a16="http://schemas.microsoft.com/office/drawing/2014/main" id="{0836E53A-4720-4FCA-8C56-1B6E9E7975E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6BC37AA9-AD7E-416C-A010-B16A2B5D86F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33" name="Group 432">
            <a:extLst>
              <a:ext uri="{FF2B5EF4-FFF2-40B4-BE49-F238E27FC236}">
                <a16:creationId xmlns:a16="http://schemas.microsoft.com/office/drawing/2014/main" id="{98BD9EA0-5A0F-47DF-87AE-C30B09082EB2}"/>
              </a:ext>
            </a:extLst>
          </p:cNvPr>
          <p:cNvGrpSpPr/>
          <p:nvPr/>
        </p:nvGrpSpPr>
        <p:grpSpPr>
          <a:xfrm>
            <a:off x="7322536" y="26376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34" name="Sun 433">
              <a:extLst>
                <a:ext uri="{FF2B5EF4-FFF2-40B4-BE49-F238E27FC236}">
                  <a16:creationId xmlns:a16="http://schemas.microsoft.com/office/drawing/2014/main" id="{F366AE9A-D8DA-4FB1-923C-EBEF248DD3D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E7F3BDD0-A602-4C21-9386-0F7556DE460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36" name="Group 435">
            <a:extLst>
              <a:ext uri="{FF2B5EF4-FFF2-40B4-BE49-F238E27FC236}">
                <a16:creationId xmlns:a16="http://schemas.microsoft.com/office/drawing/2014/main" id="{CDAEC764-EB6E-4FB2-94EF-DF92FBE8F11B}"/>
              </a:ext>
            </a:extLst>
          </p:cNvPr>
          <p:cNvGrpSpPr/>
          <p:nvPr/>
        </p:nvGrpSpPr>
        <p:grpSpPr>
          <a:xfrm>
            <a:off x="7127804" y="2747739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37" name="Sun 436">
              <a:extLst>
                <a:ext uri="{FF2B5EF4-FFF2-40B4-BE49-F238E27FC236}">
                  <a16:creationId xmlns:a16="http://schemas.microsoft.com/office/drawing/2014/main" id="{531106DE-672B-44C5-896C-4321E09459D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5841BA4C-7F29-45FB-98D7-5816AE28FB4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39" name="Group 438">
            <a:extLst>
              <a:ext uri="{FF2B5EF4-FFF2-40B4-BE49-F238E27FC236}">
                <a16:creationId xmlns:a16="http://schemas.microsoft.com/office/drawing/2014/main" id="{CA7A9D16-5305-4885-958B-0E9AD8F19F7B}"/>
              </a:ext>
            </a:extLst>
          </p:cNvPr>
          <p:cNvGrpSpPr/>
          <p:nvPr/>
        </p:nvGrpSpPr>
        <p:grpSpPr>
          <a:xfrm>
            <a:off x="6950003" y="28239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40" name="Sun 439">
              <a:extLst>
                <a:ext uri="{FF2B5EF4-FFF2-40B4-BE49-F238E27FC236}">
                  <a16:creationId xmlns:a16="http://schemas.microsoft.com/office/drawing/2014/main" id="{FA65CC17-F9A0-429C-A3A5-4CF4B21DE44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41" name="Oval 440">
              <a:extLst>
                <a:ext uri="{FF2B5EF4-FFF2-40B4-BE49-F238E27FC236}">
                  <a16:creationId xmlns:a16="http://schemas.microsoft.com/office/drawing/2014/main" id="{D19A9C5C-B533-42DE-AC9A-2ADBBD74F94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42" name="Group 441">
            <a:extLst>
              <a:ext uri="{FF2B5EF4-FFF2-40B4-BE49-F238E27FC236}">
                <a16:creationId xmlns:a16="http://schemas.microsoft.com/office/drawing/2014/main" id="{E08E15D8-5FE4-4434-8AD3-FDBE38ECE3F1}"/>
              </a:ext>
            </a:extLst>
          </p:cNvPr>
          <p:cNvGrpSpPr/>
          <p:nvPr/>
        </p:nvGrpSpPr>
        <p:grpSpPr>
          <a:xfrm>
            <a:off x="6746803" y="2934006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43" name="Sun 442">
              <a:extLst>
                <a:ext uri="{FF2B5EF4-FFF2-40B4-BE49-F238E27FC236}">
                  <a16:creationId xmlns:a16="http://schemas.microsoft.com/office/drawing/2014/main" id="{676E9276-BCB8-4CE2-BCE7-1CF6727B827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44" name="Oval 443">
              <a:extLst>
                <a:ext uri="{FF2B5EF4-FFF2-40B4-BE49-F238E27FC236}">
                  <a16:creationId xmlns:a16="http://schemas.microsoft.com/office/drawing/2014/main" id="{7534CE75-1982-4308-9193-440C85C8842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45" name="Group 444">
            <a:extLst>
              <a:ext uri="{FF2B5EF4-FFF2-40B4-BE49-F238E27FC236}">
                <a16:creationId xmlns:a16="http://schemas.microsoft.com/office/drawing/2014/main" id="{606F4AFB-7D2A-4047-9150-F110EA496488}"/>
              </a:ext>
            </a:extLst>
          </p:cNvPr>
          <p:cNvGrpSpPr/>
          <p:nvPr/>
        </p:nvGrpSpPr>
        <p:grpSpPr>
          <a:xfrm>
            <a:off x="9914585" y="37094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46" name="Sun 445">
              <a:extLst>
                <a:ext uri="{FF2B5EF4-FFF2-40B4-BE49-F238E27FC236}">
                  <a16:creationId xmlns:a16="http://schemas.microsoft.com/office/drawing/2014/main" id="{0CC0C9B5-4F81-41B8-B44E-04ECC128D99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47" name="Oval 446">
              <a:extLst>
                <a:ext uri="{FF2B5EF4-FFF2-40B4-BE49-F238E27FC236}">
                  <a16:creationId xmlns:a16="http://schemas.microsoft.com/office/drawing/2014/main" id="{07663BD4-C7BE-43CA-B5EE-9CCEAFBC358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48" name="Group 447">
            <a:extLst>
              <a:ext uri="{FF2B5EF4-FFF2-40B4-BE49-F238E27FC236}">
                <a16:creationId xmlns:a16="http://schemas.microsoft.com/office/drawing/2014/main" id="{861DB11F-761B-4044-A49C-9C7677352AE3}"/>
              </a:ext>
            </a:extLst>
          </p:cNvPr>
          <p:cNvGrpSpPr/>
          <p:nvPr/>
        </p:nvGrpSpPr>
        <p:grpSpPr>
          <a:xfrm>
            <a:off x="11238560" y="48524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49" name="Sun 448">
              <a:extLst>
                <a:ext uri="{FF2B5EF4-FFF2-40B4-BE49-F238E27FC236}">
                  <a16:creationId xmlns:a16="http://schemas.microsoft.com/office/drawing/2014/main" id="{8CD05EC3-36EC-406C-92B4-8FCD8E86B5E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50" name="Oval 449">
              <a:extLst>
                <a:ext uri="{FF2B5EF4-FFF2-40B4-BE49-F238E27FC236}">
                  <a16:creationId xmlns:a16="http://schemas.microsoft.com/office/drawing/2014/main" id="{373D4881-F071-4823-89AD-66B5BF26F7B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51" name="Group 450">
            <a:extLst>
              <a:ext uri="{FF2B5EF4-FFF2-40B4-BE49-F238E27FC236}">
                <a16:creationId xmlns:a16="http://schemas.microsoft.com/office/drawing/2014/main" id="{FBB3BC5B-E56A-43BA-941B-C8CF87A9B0B7}"/>
              </a:ext>
            </a:extLst>
          </p:cNvPr>
          <p:cNvGrpSpPr/>
          <p:nvPr/>
        </p:nvGrpSpPr>
        <p:grpSpPr>
          <a:xfrm>
            <a:off x="11162360" y="470952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52" name="Sun 451">
              <a:extLst>
                <a:ext uri="{FF2B5EF4-FFF2-40B4-BE49-F238E27FC236}">
                  <a16:creationId xmlns:a16="http://schemas.microsoft.com/office/drawing/2014/main" id="{8D871529-D8DA-43CD-BA0D-29BAC61709F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53" name="Oval 452">
              <a:extLst>
                <a:ext uri="{FF2B5EF4-FFF2-40B4-BE49-F238E27FC236}">
                  <a16:creationId xmlns:a16="http://schemas.microsoft.com/office/drawing/2014/main" id="{2D3F3466-0647-4856-9086-49C58D0164F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54" name="Group 453">
            <a:extLst>
              <a:ext uri="{FF2B5EF4-FFF2-40B4-BE49-F238E27FC236}">
                <a16:creationId xmlns:a16="http://schemas.microsoft.com/office/drawing/2014/main" id="{8F2E6C24-B88E-433C-B686-AD3E4DCFB26D}"/>
              </a:ext>
            </a:extLst>
          </p:cNvPr>
          <p:cNvGrpSpPr/>
          <p:nvPr/>
        </p:nvGrpSpPr>
        <p:grpSpPr>
          <a:xfrm>
            <a:off x="11768989" y="22139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55" name="Sun 454">
              <a:extLst>
                <a:ext uri="{FF2B5EF4-FFF2-40B4-BE49-F238E27FC236}">
                  <a16:creationId xmlns:a16="http://schemas.microsoft.com/office/drawing/2014/main" id="{83A1DA4D-8E92-4D58-A489-296F5086F01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56" name="Oval 455">
              <a:extLst>
                <a:ext uri="{FF2B5EF4-FFF2-40B4-BE49-F238E27FC236}">
                  <a16:creationId xmlns:a16="http://schemas.microsoft.com/office/drawing/2014/main" id="{5011FC6A-7B6A-49CE-BBAE-FB8A137921A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57" name="Group 456">
            <a:extLst>
              <a:ext uri="{FF2B5EF4-FFF2-40B4-BE49-F238E27FC236}">
                <a16:creationId xmlns:a16="http://schemas.microsoft.com/office/drawing/2014/main" id="{61275DB5-C942-4141-ADCA-374356B0AE6C}"/>
              </a:ext>
            </a:extLst>
          </p:cNvPr>
          <p:cNvGrpSpPr/>
          <p:nvPr/>
        </p:nvGrpSpPr>
        <p:grpSpPr>
          <a:xfrm>
            <a:off x="5399735" y="43856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58" name="Sun 457">
              <a:extLst>
                <a:ext uri="{FF2B5EF4-FFF2-40B4-BE49-F238E27FC236}">
                  <a16:creationId xmlns:a16="http://schemas.microsoft.com/office/drawing/2014/main" id="{7A16A52D-C269-4F42-B5EE-8D2092FCA61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59" name="Oval 458">
              <a:extLst>
                <a:ext uri="{FF2B5EF4-FFF2-40B4-BE49-F238E27FC236}">
                  <a16:creationId xmlns:a16="http://schemas.microsoft.com/office/drawing/2014/main" id="{3F603204-28F5-48F6-9BDA-A5EF5AF3AB3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60" name="Group 459">
            <a:extLst>
              <a:ext uri="{FF2B5EF4-FFF2-40B4-BE49-F238E27FC236}">
                <a16:creationId xmlns:a16="http://schemas.microsoft.com/office/drawing/2014/main" id="{E4629268-284A-4626-9840-B287F7C2044E}"/>
              </a:ext>
            </a:extLst>
          </p:cNvPr>
          <p:cNvGrpSpPr/>
          <p:nvPr/>
        </p:nvGrpSpPr>
        <p:grpSpPr>
          <a:xfrm>
            <a:off x="5428310" y="421422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61" name="Sun 460">
              <a:extLst>
                <a:ext uri="{FF2B5EF4-FFF2-40B4-BE49-F238E27FC236}">
                  <a16:creationId xmlns:a16="http://schemas.microsoft.com/office/drawing/2014/main" id="{DCB667B9-61EE-4998-AFCB-7CF07D985B6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62" name="Oval 461">
              <a:extLst>
                <a:ext uri="{FF2B5EF4-FFF2-40B4-BE49-F238E27FC236}">
                  <a16:creationId xmlns:a16="http://schemas.microsoft.com/office/drawing/2014/main" id="{6C7D9F99-F5A2-47CD-874D-573C85A9792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63" name="Group 462">
            <a:extLst>
              <a:ext uri="{FF2B5EF4-FFF2-40B4-BE49-F238E27FC236}">
                <a16:creationId xmlns:a16="http://schemas.microsoft.com/office/drawing/2014/main" id="{3E75E148-BA27-48E3-9173-9E743F09AD5B}"/>
              </a:ext>
            </a:extLst>
          </p:cNvPr>
          <p:cNvGrpSpPr/>
          <p:nvPr/>
        </p:nvGrpSpPr>
        <p:grpSpPr>
          <a:xfrm>
            <a:off x="5418785" y="40427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64" name="Sun 463">
              <a:extLst>
                <a:ext uri="{FF2B5EF4-FFF2-40B4-BE49-F238E27FC236}">
                  <a16:creationId xmlns:a16="http://schemas.microsoft.com/office/drawing/2014/main" id="{DC814688-5AE5-41F3-87AE-4F4053722F4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65" name="Oval 464">
              <a:extLst>
                <a:ext uri="{FF2B5EF4-FFF2-40B4-BE49-F238E27FC236}">
                  <a16:creationId xmlns:a16="http://schemas.microsoft.com/office/drawing/2014/main" id="{233B1DB6-ACEC-43AE-8472-DF5A0DAA09E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66" name="Group 465">
            <a:extLst>
              <a:ext uri="{FF2B5EF4-FFF2-40B4-BE49-F238E27FC236}">
                <a16:creationId xmlns:a16="http://schemas.microsoft.com/office/drawing/2014/main" id="{084F769A-552C-4606-9D9B-72656D199634}"/>
              </a:ext>
            </a:extLst>
          </p:cNvPr>
          <p:cNvGrpSpPr/>
          <p:nvPr/>
        </p:nvGrpSpPr>
        <p:grpSpPr>
          <a:xfrm>
            <a:off x="5371160" y="38808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67" name="Sun 466">
              <a:extLst>
                <a:ext uri="{FF2B5EF4-FFF2-40B4-BE49-F238E27FC236}">
                  <a16:creationId xmlns:a16="http://schemas.microsoft.com/office/drawing/2014/main" id="{299BCB60-D897-4C14-B5C3-DC2315213B7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68" name="Oval 467">
              <a:extLst>
                <a:ext uri="{FF2B5EF4-FFF2-40B4-BE49-F238E27FC236}">
                  <a16:creationId xmlns:a16="http://schemas.microsoft.com/office/drawing/2014/main" id="{110E3C14-CB3C-4253-A8FE-1CD54D2D177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69" name="Group 468">
            <a:extLst>
              <a:ext uri="{FF2B5EF4-FFF2-40B4-BE49-F238E27FC236}">
                <a16:creationId xmlns:a16="http://schemas.microsoft.com/office/drawing/2014/main" id="{1F10B524-3779-40EC-AC05-E52ED2682E7A}"/>
              </a:ext>
            </a:extLst>
          </p:cNvPr>
          <p:cNvGrpSpPr/>
          <p:nvPr/>
        </p:nvGrpSpPr>
        <p:grpSpPr>
          <a:xfrm>
            <a:off x="5352110" y="36998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0" name="Sun 469">
              <a:extLst>
                <a:ext uri="{FF2B5EF4-FFF2-40B4-BE49-F238E27FC236}">
                  <a16:creationId xmlns:a16="http://schemas.microsoft.com/office/drawing/2014/main" id="{68569B1A-4C81-4667-B15A-EA3E00C7E6A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71" name="Oval 470">
              <a:extLst>
                <a:ext uri="{FF2B5EF4-FFF2-40B4-BE49-F238E27FC236}">
                  <a16:creationId xmlns:a16="http://schemas.microsoft.com/office/drawing/2014/main" id="{CD3C2BB3-DBF4-4CBB-B166-6A452AF1348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2" name="Group 471">
            <a:extLst>
              <a:ext uri="{FF2B5EF4-FFF2-40B4-BE49-F238E27FC236}">
                <a16:creationId xmlns:a16="http://schemas.microsoft.com/office/drawing/2014/main" id="{066AA335-C85B-4281-A15D-018CF107BB5F}"/>
              </a:ext>
            </a:extLst>
          </p:cNvPr>
          <p:cNvGrpSpPr/>
          <p:nvPr/>
        </p:nvGrpSpPr>
        <p:grpSpPr>
          <a:xfrm>
            <a:off x="5314010" y="35189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3" name="Sun 472">
              <a:extLst>
                <a:ext uri="{FF2B5EF4-FFF2-40B4-BE49-F238E27FC236}">
                  <a16:creationId xmlns:a16="http://schemas.microsoft.com/office/drawing/2014/main" id="{B76EB1C1-DD4E-4744-AAF0-22E7C9D2A48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74" name="Oval 473">
              <a:extLst>
                <a:ext uri="{FF2B5EF4-FFF2-40B4-BE49-F238E27FC236}">
                  <a16:creationId xmlns:a16="http://schemas.microsoft.com/office/drawing/2014/main" id="{0C1264AC-BE5F-4204-8F10-145073CE1CF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60CFA378-6142-4AA4-B3F0-D7AF0DADAF19}"/>
              </a:ext>
            </a:extLst>
          </p:cNvPr>
          <p:cNvGrpSpPr/>
          <p:nvPr/>
        </p:nvGrpSpPr>
        <p:grpSpPr>
          <a:xfrm>
            <a:off x="5294960" y="33474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6" name="Sun 475">
              <a:extLst>
                <a:ext uri="{FF2B5EF4-FFF2-40B4-BE49-F238E27FC236}">
                  <a16:creationId xmlns:a16="http://schemas.microsoft.com/office/drawing/2014/main" id="{1378CC5A-571A-4E3F-BDB3-F7A9202F9F4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77" name="Oval 476">
              <a:extLst>
                <a:ext uri="{FF2B5EF4-FFF2-40B4-BE49-F238E27FC236}">
                  <a16:creationId xmlns:a16="http://schemas.microsoft.com/office/drawing/2014/main" id="{F292F6A0-B339-4EEE-AF48-DC5247CA834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id="{AD88882D-61B0-4B19-AF2D-61263D3B2FE7}"/>
              </a:ext>
            </a:extLst>
          </p:cNvPr>
          <p:cNvGrpSpPr/>
          <p:nvPr/>
        </p:nvGrpSpPr>
        <p:grpSpPr>
          <a:xfrm>
            <a:off x="5285435" y="31950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79" name="Sun 478">
              <a:extLst>
                <a:ext uri="{FF2B5EF4-FFF2-40B4-BE49-F238E27FC236}">
                  <a16:creationId xmlns:a16="http://schemas.microsoft.com/office/drawing/2014/main" id="{5BAEFADE-1EAA-4FA3-9DB9-C7A25F91B33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80" name="Oval 479">
              <a:extLst>
                <a:ext uri="{FF2B5EF4-FFF2-40B4-BE49-F238E27FC236}">
                  <a16:creationId xmlns:a16="http://schemas.microsoft.com/office/drawing/2014/main" id="{3F95D7AE-994E-42CF-914C-BA80D4D35B8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1" name="Group 480">
            <a:extLst>
              <a:ext uri="{FF2B5EF4-FFF2-40B4-BE49-F238E27FC236}">
                <a16:creationId xmlns:a16="http://schemas.microsoft.com/office/drawing/2014/main" id="{E2C8523B-B449-4D44-8D01-7C48CBFFEFD6}"/>
              </a:ext>
            </a:extLst>
          </p:cNvPr>
          <p:cNvGrpSpPr/>
          <p:nvPr/>
        </p:nvGrpSpPr>
        <p:grpSpPr>
          <a:xfrm>
            <a:off x="5256860" y="30236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82" name="Sun 481">
              <a:extLst>
                <a:ext uri="{FF2B5EF4-FFF2-40B4-BE49-F238E27FC236}">
                  <a16:creationId xmlns:a16="http://schemas.microsoft.com/office/drawing/2014/main" id="{A3A2F2CF-FA0D-4EF5-AB59-AB688C2064C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83" name="Oval 482">
              <a:extLst>
                <a:ext uri="{FF2B5EF4-FFF2-40B4-BE49-F238E27FC236}">
                  <a16:creationId xmlns:a16="http://schemas.microsoft.com/office/drawing/2014/main" id="{67D7E24C-FB4E-4165-AFA5-CF11A938512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4" name="Group 483">
            <a:extLst>
              <a:ext uri="{FF2B5EF4-FFF2-40B4-BE49-F238E27FC236}">
                <a16:creationId xmlns:a16="http://schemas.microsoft.com/office/drawing/2014/main" id="{8A5EEA80-A3FB-4D2F-A3AC-A74550AEC677}"/>
              </a:ext>
            </a:extLst>
          </p:cNvPr>
          <p:cNvGrpSpPr/>
          <p:nvPr/>
        </p:nvGrpSpPr>
        <p:grpSpPr>
          <a:xfrm>
            <a:off x="5466410" y="23663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85" name="Sun 484">
              <a:extLst>
                <a:ext uri="{FF2B5EF4-FFF2-40B4-BE49-F238E27FC236}">
                  <a16:creationId xmlns:a16="http://schemas.microsoft.com/office/drawing/2014/main" id="{E0D32CCE-0361-46DD-9BD2-E02054174F4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86" name="Oval 485">
              <a:extLst>
                <a:ext uri="{FF2B5EF4-FFF2-40B4-BE49-F238E27FC236}">
                  <a16:creationId xmlns:a16="http://schemas.microsoft.com/office/drawing/2014/main" id="{8A6BB91C-C2C4-41C0-A54E-DB4209C8D94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E95D57CB-892C-4650-9BF2-ACA1EB1AF76B}"/>
              </a:ext>
            </a:extLst>
          </p:cNvPr>
          <p:cNvGrpSpPr/>
          <p:nvPr/>
        </p:nvGrpSpPr>
        <p:grpSpPr>
          <a:xfrm>
            <a:off x="5352110" y="24806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88" name="Sun 487">
              <a:extLst>
                <a:ext uri="{FF2B5EF4-FFF2-40B4-BE49-F238E27FC236}">
                  <a16:creationId xmlns:a16="http://schemas.microsoft.com/office/drawing/2014/main" id="{0394CE9B-C964-4E4B-9354-86DE93E5CA4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89" name="Oval 488">
              <a:extLst>
                <a:ext uri="{FF2B5EF4-FFF2-40B4-BE49-F238E27FC236}">
                  <a16:creationId xmlns:a16="http://schemas.microsoft.com/office/drawing/2014/main" id="{8449423D-9544-414E-ABA2-B4050C8A88F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0" name="Group 489">
            <a:extLst>
              <a:ext uri="{FF2B5EF4-FFF2-40B4-BE49-F238E27FC236}">
                <a16:creationId xmlns:a16="http://schemas.microsoft.com/office/drawing/2014/main" id="{3A8A90AA-D557-4409-B17D-3F9E795F3F88}"/>
              </a:ext>
            </a:extLst>
          </p:cNvPr>
          <p:cNvGrpSpPr/>
          <p:nvPr/>
        </p:nvGrpSpPr>
        <p:grpSpPr>
          <a:xfrm>
            <a:off x="4837760" y="49286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91" name="Sun 490">
              <a:extLst>
                <a:ext uri="{FF2B5EF4-FFF2-40B4-BE49-F238E27FC236}">
                  <a16:creationId xmlns:a16="http://schemas.microsoft.com/office/drawing/2014/main" id="{2FB7E309-8CED-408B-9A7B-5C003FBB3AC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92" name="Oval 491">
              <a:extLst>
                <a:ext uri="{FF2B5EF4-FFF2-40B4-BE49-F238E27FC236}">
                  <a16:creationId xmlns:a16="http://schemas.microsoft.com/office/drawing/2014/main" id="{9CFE8254-D5CE-453F-81FA-90EC40A4042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6F273B85-F01D-4E98-BCDD-4C914FB56C87}"/>
              </a:ext>
            </a:extLst>
          </p:cNvPr>
          <p:cNvGrpSpPr/>
          <p:nvPr/>
        </p:nvGrpSpPr>
        <p:grpSpPr>
          <a:xfrm>
            <a:off x="6516276" y="3378142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94" name="Sun 493">
              <a:extLst>
                <a:ext uri="{FF2B5EF4-FFF2-40B4-BE49-F238E27FC236}">
                  <a16:creationId xmlns:a16="http://schemas.microsoft.com/office/drawing/2014/main" id="{F4B40CD4-F0C6-4F5E-9FEC-C6902744750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95" name="Oval 494">
              <a:extLst>
                <a:ext uri="{FF2B5EF4-FFF2-40B4-BE49-F238E27FC236}">
                  <a16:creationId xmlns:a16="http://schemas.microsoft.com/office/drawing/2014/main" id="{A47D3C36-E2C8-45D9-A4AC-CBD5CC714B6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612C7D9F-1888-43A7-B9D8-E573C5985E1B}"/>
              </a:ext>
            </a:extLst>
          </p:cNvPr>
          <p:cNvGrpSpPr/>
          <p:nvPr/>
        </p:nvGrpSpPr>
        <p:grpSpPr>
          <a:xfrm>
            <a:off x="6685610" y="3268076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497" name="Sun 496">
              <a:extLst>
                <a:ext uri="{FF2B5EF4-FFF2-40B4-BE49-F238E27FC236}">
                  <a16:creationId xmlns:a16="http://schemas.microsoft.com/office/drawing/2014/main" id="{DEE5C95F-C089-4A3F-96E2-100E2FCCD06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498" name="Oval 497">
              <a:extLst>
                <a:ext uri="{FF2B5EF4-FFF2-40B4-BE49-F238E27FC236}">
                  <a16:creationId xmlns:a16="http://schemas.microsoft.com/office/drawing/2014/main" id="{B38551B4-44C2-4BD8-A210-1AE53BDADD3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49B333AD-5162-427B-9370-91F66BBE3A18}"/>
              </a:ext>
            </a:extLst>
          </p:cNvPr>
          <p:cNvGrpSpPr/>
          <p:nvPr/>
        </p:nvGrpSpPr>
        <p:grpSpPr>
          <a:xfrm>
            <a:off x="8753404" y="30440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00" name="Sun 499">
              <a:extLst>
                <a:ext uri="{FF2B5EF4-FFF2-40B4-BE49-F238E27FC236}">
                  <a16:creationId xmlns:a16="http://schemas.microsoft.com/office/drawing/2014/main" id="{8CD6AE07-DCF1-4FCA-BDF3-AB3FAF7203E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01" name="Oval 500">
              <a:extLst>
                <a:ext uri="{FF2B5EF4-FFF2-40B4-BE49-F238E27FC236}">
                  <a16:creationId xmlns:a16="http://schemas.microsoft.com/office/drawing/2014/main" id="{0411575A-45FE-48E2-8E34-ABE8D167696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5F0928E3-DC9E-490B-8AE9-9E7EE66C105E}"/>
              </a:ext>
            </a:extLst>
          </p:cNvPr>
          <p:cNvGrpSpPr/>
          <p:nvPr/>
        </p:nvGrpSpPr>
        <p:grpSpPr>
          <a:xfrm>
            <a:off x="8753404" y="32896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03" name="Sun 502">
              <a:extLst>
                <a:ext uri="{FF2B5EF4-FFF2-40B4-BE49-F238E27FC236}">
                  <a16:creationId xmlns:a16="http://schemas.microsoft.com/office/drawing/2014/main" id="{9D8C1265-4568-4279-A8A5-579DB042C02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04" name="Oval 503">
              <a:extLst>
                <a:ext uri="{FF2B5EF4-FFF2-40B4-BE49-F238E27FC236}">
                  <a16:creationId xmlns:a16="http://schemas.microsoft.com/office/drawing/2014/main" id="{0D7BED60-97E4-41E7-925B-4698F6A7094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5194CABA-C7A5-4BF2-93B2-8ECD3FCF528E}"/>
              </a:ext>
            </a:extLst>
          </p:cNvPr>
          <p:cNvGrpSpPr/>
          <p:nvPr/>
        </p:nvGrpSpPr>
        <p:grpSpPr>
          <a:xfrm>
            <a:off x="8753404" y="353513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06" name="Sun 505">
              <a:extLst>
                <a:ext uri="{FF2B5EF4-FFF2-40B4-BE49-F238E27FC236}">
                  <a16:creationId xmlns:a16="http://schemas.microsoft.com/office/drawing/2014/main" id="{6876ECCD-EF5A-401E-A07D-ED41454163D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07" name="Oval 506">
              <a:extLst>
                <a:ext uri="{FF2B5EF4-FFF2-40B4-BE49-F238E27FC236}">
                  <a16:creationId xmlns:a16="http://schemas.microsoft.com/office/drawing/2014/main" id="{3C2EA281-CC3B-464E-AA9E-72F819DF2EF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189C192D-079F-49DE-854A-C026A76451E8}"/>
              </a:ext>
            </a:extLst>
          </p:cNvPr>
          <p:cNvGrpSpPr/>
          <p:nvPr/>
        </p:nvGrpSpPr>
        <p:grpSpPr>
          <a:xfrm>
            <a:off x="8753404" y="378067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09" name="Sun 508">
              <a:extLst>
                <a:ext uri="{FF2B5EF4-FFF2-40B4-BE49-F238E27FC236}">
                  <a16:creationId xmlns:a16="http://schemas.microsoft.com/office/drawing/2014/main" id="{97655798-F133-40A1-8867-43BB2ACAB44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10" name="Oval 509">
              <a:extLst>
                <a:ext uri="{FF2B5EF4-FFF2-40B4-BE49-F238E27FC236}">
                  <a16:creationId xmlns:a16="http://schemas.microsoft.com/office/drawing/2014/main" id="{82605230-CD4D-43CC-A631-1CF4AFADC0A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311B75C7-F313-49CE-B499-200FA144B933}"/>
              </a:ext>
            </a:extLst>
          </p:cNvPr>
          <p:cNvGrpSpPr/>
          <p:nvPr/>
        </p:nvGrpSpPr>
        <p:grpSpPr>
          <a:xfrm>
            <a:off x="8753404" y="4026204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12" name="Sun 511">
              <a:extLst>
                <a:ext uri="{FF2B5EF4-FFF2-40B4-BE49-F238E27FC236}">
                  <a16:creationId xmlns:a16="http://schemas.microsoft.com/office/drawing/2014/main" id="{092173C4-BD67-4051-BC16-46B82C706E2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13" name="Oval 512">
              <a:extLst>
                <a:ext uri="{FF2B5EF4-FFF2-40B4-BE49-F238E27FC236}">
                  <a16:creationId xmlns:a16="http://schemas.microsoft.com/office/drawing/2014/main" id="{01435FD0-F1A4-47AD-99A1-F5766B2FD93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258DC5D3-AD71-4939-B5A3-26EC2A6E7EF7}"/>
              </a:ext>
            </a:extLst>
          </p:cNvPr>
          <p:cNvGrpSpPr/>
          <p:nvPr/>
        </p:nvGrpSpPr>
        <p:grpSpPr>
          <a:xfrm>
            <a:off x="8753404" y="427173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15" name="Sun 514">
              <a:extLst>
                <a:ext uri="{FF2B5EF4-FFF2-40B4-BE49-F238E27FC236}">
                  <a16:creationId xmlns:a16="http://schemas.microsoft.com/office/drawing/2014/main" id="{4CE0616A-3DE5-42EE-B05E-6FE74C87CE9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16" name="Oval 515">
              <a:extLst>
                <a:ext uri="{FF2B5EF4-FFF2-40B4-BE49-F238E27FC236}">
                  <a16:creationId xmlns:a16="http://schemas.microsoft.com/office/drawing/2014/main" id="{9DD96C36-65E6-4AF3-B13B-ECA49B992B0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E5A7A7A6-6BB5-4106-A4D0-82F115A29DD4}"/>
              </a:ext>
            </a:extLst>
          </p:cNvPr>
          <p:cNvGrpSpPr/>
          <p:nvPr/>
        </p:nvGrpSpPr>
        <p:grpSpPr>
          <a:xfrm>
            <a:off x="8753404" y="4517270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18" name="Sun 517">
              <a:extLst>
                <a:ext uri="{FF2B5EF4-FFF2-40B4-BE49-F238E27FC236}">
                  <a16:creationId xmlns:a16="http://schemas.microsoft.com/office/drawing/2014/main" id="{C9B2F950-46D7-4B38-B97C-408D06EE39A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19" name="Oval 518">
              <a:extLst>
                <a:ext uri="{FF2B5EF4-FFF2-40B4-BE49-F238E27FC236}">
                  <a16:creationId xmlns:a16="http://schemas.microsoft.com/office/drawing/2014/main" id="{05F16F18-461F-4047-B27B-BA8B44345F4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71165351-D481-4A0D-B45F-9C194883655C}"/>
              </a:ext>
            </a:extLst>
          </p:cNvPr>
          <p:cNvGrpSpPr/>
          <p:nvPr/>
        </p:nvGrpSpPr>
        <p:grpSpPr>
          <a:xfrm>
            <a:off x="8762929" y="4753278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21" name="Sun 520">
              <a:extLst>
                <a:ext uri="{FF2B5EF4-FFF2-40B4-BE49-F238E27FC236}">
                  <a16:creationId xmlns:a16="http://schemas.microsoft.com/office/drawing/2014/main" id="{5DC20F82-937C-43AD-AA1A-6984AE55A47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22" name="Oval 521">
              <a:extLst>
                <a:ext uri="{FF2B5EF4-FFF2-40B4-BE49-F238E27FC236}">
                  <a16:creationId xmlns:a16="http://schemas.microsoft.com/office/drawing/2014/main" id="{59C296F9-FD8F-490A-BB64-2ABF79EE800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E0D3EDC3-378C-4F1F-930B-85DDE4AA4FB0}"/>
              </a:ext>
            </a:extLst>
          </p:cNvPr>
          <p:cNvGrpSpPr/>
          <p:nvPr/>
        </p:nvGrpSpPr>
        <p:grpSpPr>
          <a:xfrm>
            <a:off x="9693204" y="237520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24" name="Sun 523">
              <a:extLst>
                <a:ext uri="{FF2B5EF4-FFF2-40B4-BE49-F238E27FC236}">
                  <a16:creationId xmlns:a16="http://schemas.microsoft.com/office/drawing/2014/main" id="{11F0BFC3-B923-4148-B27B-3902922E037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25" name="Oval 524">
              <a:extLst>
                <a:ext uri="{FF2B5EF4-FFF2-40B4-BE49-F238E27FC236}">
                  <a16:creationId xmlns:a16="http://schemas.microsoft.com/office/drawing/2014/main" id="{686F9CEA-9711-4166-AABF-ADFA9C76AC3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26" name="Group 525">
            <a:extLst>
              <a:ext uri="{FF2B5EF4-FFF2-40B4-BE49-F238E27FC236}">
                <a16:creationId xmlns:a16="http://schemas.microsoft.com/office/drawing/2014/main" id="{6BB02085-B7B6-4F2A-A45E-A22AFBE6B3B4}"/>
              </a:ext>
            </a:extLst>
          </p:cNvPr>
          <p:cNvGrpSpPr/>
          <p:nvPr/>
        </p:nvGrpSpPr>
        <p:grpSpPr>
          <a:xfrm>
            <a:off x="9693204" y="262073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27" name="Sun 526">
              <a:extLst>
                <a:ext uri="{FF2B5EF4-FFF2-40B4-BE49-F238E27FC236}">
                  <a16:creationId xmlns:a16="http://schemas.microsoft.com/office/drawing/2014/main" id="{A65F3A29-0FA6-47B7-8F00-1F02904D4FD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28" name="Oval 527">
              <a:extLst>
                <a:ext uri="{FF2B5EF4-FFF2-40B4-BE49-F238E27FC236}">
                  <a16:creationId xmlns:a16="http://schemas.microsoft.com/office/drawing/2014/main" id="{A8E1BA77-8400-4840-A08C-941E9EE0A95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539FECA9-EA08-4164-BFC7-DEC5290142FD}"/>
              </a:ext>
            </a:extLst>
          </p:cNvPr>
          <p:cNvGrpSpPr/>
          <p:nvPr/>
        </p:nvGrpSpPr>
        <p:grpSpPr>
          <a:xfrm>
            <a:off x="9693204" y="2866269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30" name="Sun 529">
              <a:extLst>
                <a:ext uri="{FF2B5EF4-FFF2-40B4-BE49-F238E27FC236}">
                  <a16:creationId xmlns:a16="http://schemas.microsoft.com/office/drawing/2014/main" id="{CCDAD2B6-4CF1-40F2-96E9-9C1A635388A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31" name="Oval 530">
              <a:extLst>
                <a:ext uri="{FF2B5EF4-FFF2-40B4-BE49-F238E27FC236}">
                  <a16:creationId xmlns:a16="http://schemas.microsoft.com/office/drawing/2014/main" id="{FCB18DCF-2579-4758-B222-BEE49E51B3EA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32" name="Group 531">
            <a:extLst>
              <a:ext uri="{FF2B5EF4-FFF2-40B4-BE49-F238E27FC236}">
                <a16:creationId xmlns:a16="http://schemas.microsoft.com/office/drawing/2014/main" id="{511EABF1-6F0B-4943-85B8-C20FCB5760D1}"/>
              </a:ext>
            </a:extLst>
          </p:cNvPr>
          <p:cNvGrpSpPr/>
          <p:nvPr/>
        </p:nvGrpSpPr>
        <p:grpSpPr>
          <a:xfrm>
            <a:off x="9693204" y="3111801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33" name="Sun 532">
              <a:extLst>
                <a:ext uri="{FF2B5EF4-FFF2-40B4-BE49-F238E27FC236}">
                  <a16:creationId xmlns:a16="http://schemas.microsoft.com/office/drawing/2014/main" id="{5EE59766-8524-400D-925A-B61F25C8DCD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34" name="Oval 533">
              <a:extLst>
                <a:ext uri="{FF2B5EF4-FFF2-40B4-BE49-F238E27FC236}">
                  <a16:creationId xmlns:a16="http://schemas.microsoft.com/office/drawing/2014/main" id="{D4B7AE8C-3AEE-447E-8F02-FA389FED91A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35" name="Group 534">
            <a:extLst>
              <a:ext uri="{FF2B5EF4-FFF2-40B4-BE49-F238E27FC236}">
                <a16:creationId xmlns:a16="http://schemas.microsoft.com/office/drawing/2014/main" id="{2E4ED72E-D625-4455-8457-3FBB548BFCBE}"/>
              </a:ext>
            </a:extLst>
          </p:cNvPr>
          <p:cNvGrpSpPr/>
          <p:nvPr/>
        </p:nvGrpSpPr>
        <p:grpSpPr>
          <a:xfrm>
            <a:off x="9693204" y="3357333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36" name="Sun 535">
              <a:extLst>
                <a:ext uri="{FF2B5EF4-FFF2-40B4-BE49-F238E27FC236}">
                  <a16:creationId xmlns:a16="http://schemas.microsoft.com/office/drawing/2014/main" id="{E1DDAF2E-9A92-4D1A-91B5-ED931FC7176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37" name="Oval 536">
              <a:extLst>
                <a:ext uri="{FF2B5EF4-FFF2-40B4-BE49-F238E27FC236}">
                  <a16:creationId xmlns:a16="http://schemas.microsoft.com/office/drawing/2014/main" id="{3DAAEF91-CA3B-4E2F-9E54-62212463FAA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38" name="Group 537">
            <a:extLst>
              <a:ext uri="{FF2B5EF4-FFF2-40B4-BE49-F238E27FC236}">
                <a16:creationId xmlns:a16="http://schemas.microsoft.com/office/drawing/2014/main" id="{2DCA29F4-1D68-4E4A-AA0E-99147FC032A3}"/>
              </a:ext>
            </a:extLst>
          </p:cNvPr>
          <p:cNvGrpSpPr/>
          <p:nvPr/>
        </p:nvGrpSpPr>
        <p:grpSpPr>
          <a:xfrm>
            <a:off x="9693204" y="3602865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39" name="Sun 538">
              <a:extLst>
                <a:ext uri="{FF2B5EF4-FFF2-40B4-BE49-F238E27FC236}">
                  <a16:creationId xmlns:a16="http://schemas.microsoft.com/office/drawing/2014/main" id="{18AAD74F-E684-4A1F-8C41-1666AB81808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40" name="Oval 539">
              <a:extLst>
                <a:ext uri="{FF2B5EF4-FFF2-40B4-BE49-F238E27FC236}">
                  <a16:creationId xmlns:a16="http://schemas.microsoft.com/office/drawing/2014/main" id="{657A65D2-D383-4553-902A-519929CBC6E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1" name="Group 540">
            <a:extLst>
              <a:ext uri="{FF2B5EF4-FFF2-40B4-BE49-F238E27FC236}">
                <a16:creationId xmlns:a16="http://schemas.microsoft.com/office/drawing/2014/main" id="{E2045A10-8BB1-4CAF-8EEA-1F2420FE0241}"/>
              </a:ext>
            </a:extLst>
          </p:cNvPr>
          <p:cNvGrpSpPr/>
          <p:nvPr/>
        </p:nvGrpSpPr>
        <p:grpSpPr>
          <a:xfrm>
            <a:off x="9693204" y="38483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42" name="Sun 541">
              <a:extLst>
                <a:ext uri="{FF2B5EF4-FFF2-40B4-BE49-F238E27FC236}">
                  <a16:creationId xmlns:a16="http://schemas.microsoft.com/office/drawing/2014/main" id="{ACCAC813-520B-4BA1-8428-C45E9A47D70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43" name="Oval 542">
              <a:extLst>
                <a:ext uri="{FF2B5EF4-FFF2-40B4-BE49-F238E27FC236}">
                  <a16:creationId xmlns:a16="http://schemas.microsoft.com/office/drawing/2014/main" id="{F2550BE6-A70F-42CF-8C9D-7670212514D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4" name="Group 543">
            <a:extLst>
              <a:ext uri="{FF2B5EF4-FFF2-40B4-BE49-F238E27FC236}">
                <a16:creationId xmlns:a16="http://schemas.microsoft.com/office/drawing/2014/main" id="{48EE5253-64B5-4DFA-8A34-FEBE0D13749C}"/>
              </a:ext>
            </a:extLst>
          </p:cNvPr>
          <p:cNvGrpSpPr/>
          <p:nvPr/>
        </p:nvGrpSpPr>
        <p:grpSpPr>
          <a:xfrm>
            <a:off x="8467653" y="230112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45" name="Sun 544">
              <a:extLst>
                <a:ext uri="{FF2B5EF4-FFF2-40B4-BE49-F238E27FC236}">
                  <a16:creationId xmlns:a16="http://schemas.microsoft.com/office/drawing/2014/main" id="{E8580F91-679C-435E-A0A2-8FBCEA2EE03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46" name="Oval 545">
              <a:extLst>
                <a:ext uri="{FF2B5EF4-FFF2-40B4-BE49-F238E27FC236}">
                  <a16:creationId xmlns:a16="http://schemas.microsoft.com/office/drawing/2014/main" id="{AF36FC11-EAA7-4F98-BB3A-C717FD7EAFD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47" name="Group 546">
            <a:extLst>
              <a:ext uri="{FF2B5EF4-FFF2-40B4-BE49-F238E27FC236}">
                <a16:creationId xmlns:a16="http://schemas.microsoft.com/office/drawing/2014/main" id="{27F94DE1-99E8-4E77-9B84-FB71E50B4614}"/>
              </a:ext>
            </a:extLst>
          </p:cNvPr>
          <p:cNvGrpSpPr/>
          <p:nvPr/>
        </p:nvGrpSpPr>
        <p:grpSpPr>
          <a:xfrm>
            <a:off x="10029753" y="36917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48" name="Sun 547">
              <a:extLst>
                <a:ext uri="{FF2B5EF4-FFF2-40B4-BE49-F238E27FC236}">
                  <a16:creationId xmlns:a16="http://schemas.microsoft.com/office/drawing/2014/main" id="{DD599D94-11D7-4F07-92D0-9B429DBC511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49" name="Oval 548">
              <a:extLst>
                <a:ext uri="{FF2B5EF4-FFF2-40B4-BE49-F238E27FC236}">
                  <a16:creationId xmlns:a16="http://schemas.microsoft.com/office/drawing/2014/main" id="{7E6E00D6-9712-430D-B330-2C82DE0F716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50" name="Group 549">
            <a:extLst>
              <a:ext uri="{FF2B5EF4-FFF2-40B4-BE49-F238E27FC236}">
                <a16:creationId xmlns:a16="http://schemas.microsoft.com/office/drawing/2014/main" id="{5AFDBCDE-FF75-4AAB-ADCB-FA229266A86A}"/>
              </a:ext>
            </a:extLst>
          </p:cNvPr>
          <p:cNvGrpSpPr/>
          <p:nvPr/>
        </p:nvGrpSpPr>
        <p:grpSpPr>
          <a:xfrm>
            <a:off x="9896403" y="39108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51" name="Sun 550">
              <a:extLst>
                <a:ext uri="{FF2B5EF4-FFF2-40B4-BE49-F238E27FC236}">
                  <a16:creationId xmlns:a16="http://schemas.microsoft.com/office/drawing/2014/main" id="{F8E2C932-040D-4F9E-9038-4B76F8E1489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52" name="Oval 551">
              <a:extLst>
                <a:ext uri="{FF2B5EF4-FFF2-40B4-BE49-F238E27FC236}">
                  <a16:creationId xmlns:a16="http://schemas.microsoft.com/office/drawing/2014/main" id="{30139C3B-E4B2-4C4B-BD12-24C66979287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53" name="Group 552">
            <a:extLst>
              <a:ext uri="{FF2B5EF4-FFF2-40B4-BE49-F238E27FC236}">
                <a16:creationId xmlns:a16="http://schemas.microsoft.com/office/drawing/2014/main" id="{90343062-E42A-496B-8E4A-1E5BABD13695}"/>
              </a:ext>
            </a:extLst>
          </p:cNvPr>
          <p:cNvGrpSpPr/>
          <p:nvPr/>
        </p:nvGrpSpPr>
        <p:grpSpPr>
          <a:xfrm>
            <a:off x="8762928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54" name="Sun 553">
              <a:extLst>
                <a:ext uri="{FF2B5EF4-FFF2-40B4-BE49-F238E27FC236}">
                  <a16:creationId xmlns:a16="http://schemas.microsoft.com/office/drawing/2014/main" id="{5E49A8AD-096E-40ED-8B71-812DEFE8650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55" name="Oval 554">
              <a:extLst>
                <a:ext uri="{FF2B5EF4-FFF2-40B4-BE49-F238E27FC236}">
                  <a16:creationId xmlns:a16="http://schemas.microsoft.com/office/drawing/2014/main" id="{34E5FD7B-889B-4316-824E-6825223AE208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56" name="Group 555">
            <a:extLst>
              <a:ext uri="{FF2B5EF4-FFF2-40B4-BE49-F238E27FC236}">
                <a16:creationId xmlns:a16="http://schemas.microsoft.com/office/drawing/2014/main" id="{953A7F15-15CC-41FA-A0EB-569D1ECAF44C}"/>
              </a:ext>
            </a:extLst>
          </p:cNvPr>
          <p:cNvGrpSpPr/>
          <p:nvPr/>
        </p:nvGrpSpPr>
        <p:grpSpPr>
          <a:xfrm>
            <a:off x="5219628" y="260592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57" name="Sun 556">
              <a:extLst>
                <a:ext uri="{FF2B5EF4-FFF2-40B4-BE49-F238E27FC236}">
                  <a16:creationId xmlns:a16="http://schemas.microsoft.com/office/drawing/2014/main" id="{312390CA-4476-4BC2-B6D7-C4D6254FFB6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58" name="Oval 557">
              <a:extLst>
                <a:ext uri="{FF2B5EF4-FFF2-40B4-BE49-F238E27FC236}">
                  <a16:creationId xmlns:a16="http://schemas.microsoft.com/office/drawing/2014/main" id="{F0327427-9B5E-4C3A-AA44-8D10FED8A2C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59" name="Group 558">
            <a:extLst>
              <a:ext uri="{FF2B5EF4-FFF2-40B4-BE49-F238E27FC236}">
                <a16:creationId xmlns:a16="http://schemas.microsoft.com/office/drawing/2014/main" id="{4A08B9F8-5796-4138-AF38-0A60C1C5A536}"/>
              </a:ext>
            </a:extLst>
          </p:cNvPr>
          <p:cNvGrpSpPr/>
          <p:nvPr/>
        </p:nvGrpSpPr>
        <p:grpSpPr>
          <a:xfrm>
            <a:off x="4962453" y="4796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60" name="Sun 559">
              <a:extLst>
                <a:ext uri="{FF2B5EF4-FFF2-40B4-BE49-F238E27FC236}">
                  <a16:creationId xmlns:a16="http://schemas.microsoft.com/office/drawing/2014/main" id="{9884B6AD-86C4-4B3E-8299-6B5FA644534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61" name="Oval 560">
              <a:extLst>
                <a:ext uri="{FF2B5EF4-FFF2-40B4-BE49-F238E27FC236}">
                  <a16:creationId xmlns:a16="http://schemas.microsoft.com/office/drawing/2014/main" id="{43E0E812-8DA8-4414-A4AB-ABBC882A879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67311D35-394F-474C-B997-F9DF97528444}"/>
              </a:ext>
            </a:extLst>
          </p:cNvPr>
          <p:cNvGrpSpPr/>
          <p:nvPr/>
        </p:nvGrpSpPr>
        <p:grpSpPr>
          <a:xfrm>
            <a:off x="5124378" y="46537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63" name="Sun 562">
              <a:extLst>
                <a:ext uri="{FF2B5EF4-FFF2-40B4-BE49-F238E27FC236}">
                  <a16:creationId xmlns:a16="http://schemas.microsoft.com/office/drawing/2014/main" id="{B686FC21-0BDB-4C14-91CD-93F5345F7C0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64" name="Oval 563">
              <a:extLst>
                <a:ext uri="{FF2B5EF4-FFF2-40B4-BE49-F238E27FC236}">
                  <a16:creationId xmlns:a16="http://schemas.microsoft.com/office/drawing/2014/main" id="{20A1A27B-EDAD-4230-A73B-D27AFB91869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6D5301CD-2D55-4ECF-8E55-6C9F2F0969F4}"/>
              </a:ext>
            </a:extLst>
          </p:cNvPr>
          <p:cNvGrpSpPr/>
          <p:nvPr/>
        </p:nvGrpSpPr>
        <p:grpSpPr>
          <a:xfrm>
            <a:off x="5229153" y="44823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66" name="Sun 565">
              <a:extLst>
                <a:ext uri="{FF2B5EF4-FFF2-40B4-BE49-F238E27FC236}">
                  <a16:creationId xmlns:a16="http://schemas.microsoft.com/office/drawing/2014/main" id="{4FEEA040-F1D0-4486-8C6E-9293C6E7F84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67" name="Oval 566">
              <a:extLst>
                <a:ext uri="{FF2B5EF4-FFF2-40B4-BE49-F238E27FC236}">
                  <a16:creationId xmlns:a16="http://schemas.microsoft.com/office/drawing/2014/main" id="{9E09E52E-63ED-4F4B-993B-F1A0C2EDD2A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68" name="Group 567">
            <a:extLst>
              <a:ext uri="{FF2B5EF4-FFF2-40B4-BE49-F238E27FC236}">
                <a16:creationId xmlns:a16="http://schemas.microsoft.com/office/drawing/2014/main" id="{DEAD301C-D038-42B9-867A-D0A4E1E20FB7}"/>
              </a:ext>
            </a:extLst>
          </p:cNvPr>
          <p:cNvGrpSpPr/>
          <p:nvPr/>
        </p:nvGrpSpPr>
        <p:grpSpPr>
          <a:xfrm>
            <a:off x="5238678" y="42537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69" name="Sun 568">
              <a:extLst>
                <a:ext uri="{FF2B5EF4-FFF2-40B4-BE49-F238E27FC236}">
                  <a16:creationId xmlns:a16="http://schemas.microsoft.com/office/drawing/2014/main" id="{5B26A593-6498-4068-9D37-56C1EE404240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70" name="Oval 569">
              <a:extLst>
                <a:ext uri="{FF2B5EF4-FFF2-40B4-BE49-F238E27FC236}">
                  <a16:creationId xmlns:a16="http://schemas.microsoft.com/office/drawing/2014/main" id="{A0A2AB66-1D06-4D65-A31B-47199256E95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71" name="Group 570">
            <a:extLst>
              <a:ext uri="{FF2B5EF4-FFF2-40B4-BE49-F238E27FC236}">
                <a16:creationId xmlns:a16="http://schemas.microsoft.com/office/drawing/2014/main" id="{559636AD-92AD-420E-96C1-1026A83B9FC5}"/>
              </a:ext>
            </a:extLst>
          </p:cNvPr>
          <p:cNvGrpSpPr/>
          <p:nvPr/>
        </p:nvGrpSpPr>
        <p:grpSpPr>
          <a:xfrm>
            <a:off x="5210103" y="4034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72" name="Sun 571">
              <a:extLst>
                <a:ext uri="{FF2B5EF4-FFF2-40B4-BE49-F238E27FC236}">
                  <a16:creationId xmlns:a16="http://schemas.microsoft.com/office/drawing/2014/main" id="{06318B80-5FD8-4526-BB01-16453D4174C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73" name="Oval 572">
              <a:extLst>
                <a:ext uri="{FF2B5EF4-FFF2-40B4-BE49-F238E27FC236}">
                  <a16:creationId xmlns:a16="http://schemas.microsoft.com/office/drawing/2014/main" id="{C47D9CBA-2D58-49EE-9195-F012F7D2E1B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74" name="Group 573">
            <a:extLst>
              <a:ext uri="{FF2B5EF4-FFF2-40B4-BE49-F238E27FC236}">
                <a16:creationId xmlns:a16="http://schemas.microsoft.com/office/drawing/2014/main" id="{EB543F17-4AA8-4A01-B3C8-5767D6E8E719}"/>
              </a:ext>
            </a:extLst>
          </p:cNvPr>
          <p:cNvGrpSpPr/>
          <p:nvPr/>
        </p:nvGrpSpPr>
        <p:grpSpPr>
          <a:xfrm>
            <a:off x="5200578" y="38155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75" name="Sun 574">
              <a:extLst>
                <a:ext uri="{FF2B5EF4-FFF2-40B4-BE49-F238E27FC236}">
                  <a16:creationId xmlns:a16="http://schemas.microsoft.com/office/drawing/2014/main" id="{536E71E7-315F-4319-A100-6E07A655324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76" name="Oval 575">
              <a:extLst>
                <a:ext uri="{FF2B5EF4-FFF2-40B4-BE49-F238E27FC236}">
                  <a16:creationId xmlns:a16="http://schemas.microsoft.com/office/drawing/2014/main" id="{366C17C9-156F-41BE-AB57-95DC1AE80AD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77" name="Group 576">
            <a:extLst>
              <a:ext uri="{FF2B5EF4-FFF2-40B4-BE49-F238E27FC236}">
                <a16:creationId xmlns:a16="http://schemas.microsoft.com/office/drawing/2014/main" id="{88175DA3-394D-4BF6-8B40-74D7A21420E8}"/>
              </a:ext>
            </a:extLst>
          </p:cNvPr>
          <p:cNvGrpSpPr/>
          <p:nvPr/>
        </p:nvGrpSpPr>
        <p:grpSpPr>
          <a:xfrm>
            <a:off x="90201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78" name="Sun 577">
              <a:extLst>
                <a:ext uri="{FF2B5EF4-FFF2-40B4-BE49-F238E27FC236}">
                  <a16:creationId xmlns:a16="http://schemas.microsoft.com/office/drawing/2014/main" id="{499C08AF-BF65-484F-94FD-A7E40B012A9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79" name="Oval 578">
              <a:extLst>
                <a:ext uri="{FF2B5EF4-FFF2-40B4-BE49-F238E27FC236}">
                  <a16:creationId xmlns:a16="http://schemas.microsoft.com/office/drawing/2014/main" id="{3D6B8038-8692-4FEF-8F87-F05576443F39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0" name="Group 579">
            <a:extLst>
              <a:ext uri="{FF2B5EF4-FFF2-40B4-BE49-F238E27FC236}">
                <a16:creationId xmlns:a16="http://schemas.microsoft.com/office/drawing/2014/main" id="{6B62D0A9-FB41-473D-9144-6B893EF9A2F8}"/>
              </a:ext>
            </a:extLst>
          </p:cNvPr>
          <p:cNvGrpSpPr/>
          <p:nvPr/>
        </p:nvGrpSpPr>
        <p:grpSpPr>
          <a:xfrm>
            <a:off x="92487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81" name="Sun 580">
              <a:extLst>
                <a:ext uri="{FF2B5EF4-FFF2-40B4-BE49-F238E27FC236}">
                  <a16:creationId xmlns:a16="http://schemas.microsoft.com/office/drawing/2014/main" id="{C9D838EA-C858-469C-A0F2-7041F4DBE0A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82" name="Oval 581">
              <a:extLst>
                <a:ext uri="{FF2B5EF4-FFF2-40B4-BE49-F238E27FC236}">
                  <a16:creationId xmlns:a16="http://schemas.microsoft.com/office/drawing/2014/main" id="{C4B42DB5-AD7F-487B-88D0-16650EF21B0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3" name="Group 582">
            <a:extLst>
              <a:ext uri="{FF2B5EF4-FFF2-40B4-BE49-F238E27FC236}">
                <a16:creationId xmlns:a16="http://schemas.microsoft.com/office/drawing/2014/main" id="{180013D3-61D2-4898-9335-3DA8F486599A}"/>
              </a:ext>
            </a:extLst>
          </p:cNvPr>
          <p:cNvGrpSpPr/>
          <p:nvPr/>
        </p:nvGrpSpPr>
        <p:grpSpPr>
          <a:xfrm>
            <a:off x="94773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84" name="Sun 583">
              <a:extLst>
                <a:ext uri="{FF2B5EF4-FFF2-40B4-BE49-F238E27FC236}">
                  <a16:creationId xmlns:a16="http://schemas.microsoft.com/office/drawing/2014/main" id="{2649178F-8675-49BB-958D-A14A3B5C649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85" name="Oval 584">
              <a:extLst>
                <a:ext uri="{FF2B5EF4-FFF2-40B4-BE49-F238E27FC236}">
                  <a16:creationId xmlns:a16="http://schemas.microsoft.com/office/drawing/2014/main" id="{5DC26582-03CC-4CC3-97A9-34E385E857E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6" name="Group 585">
            <a:extLst>
              <a:ext uri="{FF2B5EF4-FFF2-40B4-BE49-F238E27FC236}">
                <a16:creationId xmlns:a16="http://schemas.microsoft.com/office/drawing/2014/main" id="{F5A2CE43-DA5F-423A-BB20-4ADFDAE04FBA}"/>
              </a:ext>
            </a:extLst>
          </p:cNvPr>
          <p:cNvGrpSpPr/>
          <p:nvPr/>
        </p:nvGrpSpPr>
        <p:grpSpPr>
          <a:xfrm>
            <a:off x="97059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87" name="Sun 586">
              <a:extLst>
                <a:ext uri="{FF2B5EF4-FFF2-40B4-BE49-F238E27FC236}">
                  <a16:creationId xmlns:a16="http://schemas.microsoft.com/office/drawing/2014/main" id="{0E7DDE4F-34AB-4613-934E-D8235E9470C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88" name="Oval 587">
              <a:extLst>
                <a:ext uri="{FF2B5EF4-FFF2-40B4-BE49-F238E27FC236}">
                  <a16:creationId xmlns:a16="http://schemas.microsoft.com/office/drawing/2014/main" id="{A701C8EE-3004-4D32-91F4-DB5726F6529C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89" name="Group 588">
            <a:extLst>
              <a:ext uri="{FF2B5EF4-FFF2-40B4-BE49-F238E27FC236}">
                <a16:creationId xmlns:a16="http://schemas.microsoft.com/office/drawing/2014/main" id="{DB139E06-73EB-44F0-8C05-0DC052370938}"/>
              </a:ext>
            </a:extLst>
          </p:cNvPr>
          <p:cNvGrpSpPr/>
          <p:nvPr/>
        </p:nvGrpSpPr>
        <p:grpSpPr>
          <a:xfrm>
            <a:off x="99345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90" name="Sun 589">
              <a:extLst>
                <a:ext uri="{FF2B5EF4-FFF2-40B4-BE49-F238E27FC236}">
                  <a16:creationId xmlns:a16="http://schemas.microsoft.com/office/drawing/2014/main" id="{1912DFE3-5C6E-41B9-BB5C-EF4CA3AE484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06AEB325-3E81-425F-89FC-ABC0C1CF890B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92" name="Group 591">
            <a:extLst>
              <a:ext uri="{FF2B5EF4-FFF2-40B4-BE49-F238E27FC236}">
                <a16:creationId xmlns:a16="http://schemas.microsoft.com/office/drawing/2014/main" id="{F12885FF-9E8D-42D6-B11F-3ACB961BA831}"/>
              </a:ext>
            </a:extLst>
          </p:cNvPr>
          <p:cNvGrpSpPr/>
          <p:nvPr/>
        </p:nvGrpSpPr>
        <p:grpSpPr>
          <a:xfrm>
            <a:off x="101631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93" name="Sun 592">
              <a:extLst>
                <a:ext uri="{FF2B5EF4-FFF2-40B4-BE49-F238E27FC236}">
                  <a16:creationId xmlns:a16="http://schemas.microsoft.com/office/drawing/2014/main" id="{896CEA26-A3AA-4F81-A58C-F92E7DEFA3A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94" name="Oval 593">
              <a:extLst>
                <a:ext uri="{FF2B5EF4-FFF2-40B4-BE49-F238E27FC236}">
                  <a16:creationId xmlns:a16="http://schemas.microsoft.com/office/drawing/2014/main" id="{B8D7D541-BDF3-4248-9869-2248CF74465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95" name="Group 594">
            <a:extLst>
              <a:ext uri="{FF2B5EF4-FFF2-40B4-BE49-F238E27FC236}">
                <a16:creationId xmlns:a16="http://schemas.microsoft.com/office/drawing/2014/main" id="{5F9A58FB-CBA0-4E60-831A-A1FAFAF0C163}"/>
              </a:ext>
            </a:extLst>
          </p:cNvPr>
          <p:cNvGrpSpPr/>
          <p:nvPr/>
        </p:nvGrpSpPr>
        <p:grpSpPr>
          <a:xfrm>
            <a:off x="103917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96" name="Sun 595">
              <a:extLst>
                <a:ext uri="{FF2B5EF4-FFF2-40B4-BE49-F238E27FC236}">
                  <a16:creationId xmlns:a16="http://schemas.microsoft.com/office/drawing/2014/main" id="{46B5DEBB-431B-4EC6-8A25-B84ED3B84DA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1678F7FF-5B6D-4684-9BEF-7D42129DDD3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B8B7EE4D-B248-4A52-8F55-4D07CB0F0AF9}"/>
              </a:ext>
            </a:extLst>
          </p:cNvPr>
          <p:cNvGrpSpPr/>
          <p:nvPr/>
        </p:nvGrpSpPr>
        <p:grpSpPr>
          <a:xfrm>
            <a:off x="106203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599" name="Sun 598">
              <a:extLst>
                <a:ext uri="{FF2B5EF4-FFF2-40B4-BE49-F238E27FC236}">
                  <a16:creationId xmlns:a16="http://schemas.microsoft.com/office/drawing/2014/main" id="{ECCF1623-5CC3-4A31-ADCB-432F25F4419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C982789C-3DF6-496A-A0CC-D6A3C0302D7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01" name="Group 600">
            <a:extLst>
              <a:ext uri="{FF2B5EF4-FFF2-40B4-BE49-F238E27FC236}">
                <a16:creationId xmlns:a16="http://schemas.microsoft.com/office/drawing/2014/main" id="{81949040-2D6A-4620-B0AC-7DF90F09EF4C}"/>
              </a:ext>
            </a:extLst>
          </p:cNvPr>
          <p:cNvGrpSpPr/>
          <p:nvPr/>
        </p:nvGrpSpPr>
        <p:grpSpPr>
          <a:xfrm>
            <a:off x="108489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02" name="Sun 601">
              <a:extLst>
                <a:ext uri="{FF2B5EF4-FFF2-40B4-BE49-F238E27FC236}">
                  <a16:creationId xmlns:a16="http://schemas.microsoft.com/office/drawing/2014/main" id="{72DA7900-7E95-49EA-AD58-D319717D964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8F58EBFE-FE43-4753-B877-4F82BD9F8D6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04" name="Group 603">
            <a:extLst>
              <a:ext uri="{FF2B5EF4-FFF2-40B4-BE49-F238E27FC236}">
                <a16:creationId xmlns:a16="http://schemas.microsoft.com/office/drawing/2014/main" id="{63CD1683-BA70-4739-A4BB-D32628A9D9A2}"/>
              </a:ext>
            </a:extLst>
          </p:cNvPr>
          <p:cNvGrpSpPr/>
          <p:nvPr/>
        </p:nvGrpSpPr>
        <p:grpSpPr>
          <a:xfrm>
            <a:off x="110775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05" name="Sun 604">
              <a:extLst>
                <a:ext uri="{FF2B5EF4-FFF2-40B4-BE49-F238E27FC236}">
                  <a16:creationId xmlns:a16="http://schemas.microsoft.com/office/drawing/2014/main" id="{131268F1-80D8-48D0-97AB-333797507E4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64A81211-1FCC-438F-B954-727FC045492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07" name="Group 606">
            <a:extLst>
              <a:ext uri="{FF2B5EF4-FFF2-40B4-BE49-F238E27FC236}">
                <a16:creationId xmlns:a16="http://schemas.microsoft.com/office/drawing/2014/main" id="{EEC0FF37-37B1-4988-AFF9-8FA0F70FB3AF}"/>
              </a:ext>
            </a:extLst>
          </p:cNvPr>
          <p:cNvGrpSpPr/>
          <p:nvPr/>
        </p:nvGrpSpPr>
        <p:grpSpPr>
          <a:xfrm>
            <a:off x="113061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08" name="Sun 607">
              <a:extLst>
                <a:ext uri="{FF2B5EF4-FFF2-40B4-BE49-F238E27FC236}">
                  <a16:creationId xmlns:a16="http://schemas.microsoft.com/office/drawing/2014/main" id="{E8CBE4F8-A0B5-4C55-9A73-762DDCF20A7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2A622502-C280-4542-AF2F-BB693D49C1B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0" name="Group 609">
            <a:extLst>
              <a:ext uri="{FF2B5EF4-FFF2-40B4-BE49-F238E27FC236}">
                <a16:creationId xmlns:a16="http://schemas.microsoft.com/office/drawing/2014/main" id="{4C8FACA4-D4E1-43D7-A27B-663C97D43187}"/>
              </a:ext>
            </a:extLst>
          </p:cNvPr>
          <p:cNvGrpSpPr/>
          <p:nvPr/>
        </p:nvGrpSpPr>
        <p:grpSpPr>
          <a:xfrm>
            <a:off x="11534703" y="21296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11" name="Sun 610">
              <a:extLst>
                <a:ext uri="{FF2B5EF4-FFF2-40B4-BE49-F238E27FC236}">
                  <a16:creationId xmlns:a16="http://schemas.microsoft.com/office/drawing/2014/main" id="{503332CA-7F70-43C4-A3B4-759996E919D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CACBAD2E-E295-4CF0-881D-1F5CF7AD320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3" name="Group 612">
            <a:extLst>
              <a:ext uri="{FF2B5EF4-FFF2-40B4-BE49-F238E27FC236}">
                <a16:creationId xmlns:a16="http://schemas.microsoft.com/office/drawing/2014/main" id="{8728B5A6-ED49-4AEB-89F8-588D7694D5E2}"/>
              </a:ext>
            </a:extLst>
          </p:cNvPr>
          <p:cNvGrpSpPr/>
          <p:nvPr/>
        </p:nvGrpSpPr>
        <p:grpSpPr>
          <a:xfrm>
            <a:off x="11067978" y="44918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14" name="Sun 613">
              <a:extLst>
                <a:ext uri="{FF2B5EF4-FFF2-40B4-BE49-F238E27FC236}">
                  <a16:creationId xmlns:a16="http://schemas.microsoft.com/office/drawing/2014/main" id="{C297568D-3434-4B1B-A8A1-6368B6CFFC3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11D38C58-7EB3-48FC-8B25-0F1E179C77B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6" name="Group 615">
            <a:extLst>
              <a:ext uri="{FF2B5EF4-FFF2-40B4-BE49-F238E27FC236}">
                <a16:creationId xmlns:a16="http://schemas.microsoft.com/office/drawing/2014/main" id="{73913501-6936-4B3C-9959-2A75B0300B97}"/>
              </a:ext>
            </a:extLst>
          </p:cNvPr>
          <p:cNvGrpSpPr/>
          <p:nvPr/>
        </p:nvGrpSpPr>
        <p:grpSpPr>
          <a:xfrm>
            <a:off x="11058453" y="42727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17" name="Sun 616">
              <a:extLst>
                <a:ext uri="{FF2B5EF4-FFF2-40B4-BE49-F238E27FC236}">
                  <a16:creationId xmlns:a16="http://schemas.microsoft.com/office/drawing/2014/main" id="{6C973587-5A55-43BF-ABA1-AF36FD731B43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384E5B72-B0E5-489F-B7DA-E58E4EC4F1B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19" name="Group 618">
            <a:extLst>
              <a:ext uri="{FF2B5EF4-FFF2-40B4-BE49-F238E27FC236}">
                <a16:creationId xmlns:a16="http://schemas.microsoft.com/office/drawing/2014/main" id="{334503D6-A87B-4121-B8BF-16D3C73F3763}"/>
              </a:ext>
            </a:extLst>
          </p:cNvPr>
          <p:cNvGrpSpPr/>
          <p:nvPr/>
        </p:nvGrpSpPr>
        <p:grpSpPr>
          <a:xfrm>
            <a:off x="11067978" y="401562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20" name="Sun 619">
              <a:extLst>
                <a:ext uri="{FF2B5EF4-FFF2-40B4-BE49-F238E27FC236}">
                  <a16:creationId xmlns:a16="http://schemas.microsoft.com/office/drawing/2014/main" id="{6B30747C-03D0-4560-BD63-F7D32F316CE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5BCB1D96-1130-4100-9569-8E0752E46C0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22" name="Group 621">
            <a:extLst>
              <a:ext uri="{FF2B5EF4-FFF2-40B4-BE49-F238E27FC236}">
                <a16:creationId xmlns:a16="http://schemas.microsoft.com/office/drawing/2014/main" id="{2EF37ABE-7428-4480-B734-EDFA6198DE4D}"/>
              </a:ext>
            </a:extLst>
          </p:cNvPr>
          <p:cNvGrpSpPr/>
          <p:nvPr/>
        </p:nvGrpSpPr>
        <p:grpSpPr>
          <a:xfrm>
            <a:off x="11067978" y="38155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23" name="Sun 622">
              <a:extLst>
                <a:ext uri="{FF2B5EF4-FFF2-40B4-BE49-F238E27FC236}">
                  <a16:creationId xmlns:a16="http://schemas.microsoft.com/office/drawing/2014/main" id="{B04B74F6-D73A-4AB1-B682-1E6E6080A50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50FFFFB-95F4-4E3E-8E02-4DAA4C6D0816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25" name="Group 624">
            <a:extLst>
              <a:ext uri="{FF2B5EF4-FFF2-40B4-BE49-F238E27FC236}">
                <a16:creationId xmlns:a16="http://schemas.microsoft.com/office/drawing/2014/main" id="{E53900D9-1611-4D92-A3CC-D4BEA5EEDC6C}"/>
              </a:ext>
            </a:extLst>
          </p:cNvPr>
          <p:cNvGrpSpPr/>
          <p:nvPr/>
        </p:nvGrpSpPr>
        <p:grpSpPr>
          <a:xfrm>
            <a:off x="11087028" y="36060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26" name="Sun 625">
              <a:extLst>
                <a:ext uri="{FF2B5EF4-FFF2-40B4-BE49-F238E27FC236}">
                  <a16:creationId xmlns:a16="http://schemas.microsoft.com/office/drawing/2014/main" id="{4D2904D2-EAC7-4C42-9FE5-AD498707934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F9A6049-E258-4DD4-955D-B5FB5767325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28" name="Group 627">
            <a:extLst>
              <a:ext uri="{FF2B5EF4-FFF2-40B4-BE49-F238E27FC236}">
                <a16:creationId xmlns:a16="http://schemas.microsoft.com/office/drawing/2014/main" id="{0860F215-ACCA-4BA3-8FE5-62493AA8D4D1}"/>
              </a:ext>
            </a:extLst>
          </p:cNvPr>
          <p:cNvGrpSpPr/>
          <p:nvPr/>
        </p:nvGrpSpPr>
        <p:grpSpPr>
          <a:xfrm>
            <a:off x="11134653" y="33869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29" name="Sun 628">
              <a:extLst>
                <a:ext uri="{FF2B5EF4-FFF2-40B4-BE49-F238E27FC236}">
                  <a16:creationId xmlns:a16="http://schemas.microsoft.com/office/drawing/2014/main" id="{D3464EE6-BCC6-414B-A0FA-B8B2CDB934D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13891AF8-1EF2-4226-A2EE-A9F77B7BBCE1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1" name="Group 630">
            <a:extLst>
              <a:ext uri="{FF2B5EF4-FFF2-40B4-BE49-F238E27FC236}">
                <a16:creationId xmlns:a16="http://schemas.microsoft.com/office/drawing/2014/main" id="{618A40C6-50F2-43BB-8AA9-B653132FC1D6}"/>
              </a:ext>
            </a:extLst>
          </p:cNvPr>
          <p:cNvGrpSpPr/>
          <p:nvPr/>
        </p:nvGrpSpPr>
        <p:grpSpPr>
          <a:xfrm>
            <a:off x="11182278" y="31583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32" name="Sun 631">
              <a:extLst>
                <a:ext uri="{FF2B5EF4-FFF2-40B4-BE49-F238E27FC236}">
                  <a16:creationId xmlns:a16="http://schemas.microsoft.com/office/drawing/2014/main" id="{24D7E5F2-FF0D-4AE5-8265-3D81D46D754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88C6EA8D-1284-4B97-B53D-A7BF34038D1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4" name="Group 633">
            <a:extLst>
              <a:ext uri="{FF2B5EF4-FFF2-40B4-BE49-F238E27FC236}">
                <a16:creationId xmlns:a16="http://schemas.microsoft.com/office/drawing/2014/main" id="{26EA4A09-EDAC-4E84-97E5-EAC1D0EB3D40}"/>
              </a:ext>
            </a:extLst>
          </p:cNvPr>
          <p:cNvGrpSpPr/>
          <p:nvPr/>
        </p:nvGrpSpPr>
        <p:grpSpPr>
          <a:xfrm>
            <a:off x="11268003" y="29678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35" name="Sun 634">
              <a:extLst>
                <a:ext uri="{FF2B5EF4-FFF2-40B4-BE49-F238E27FC236}">
                  <a16:creationId xmlns:a16="http://schemas.microsoft.com/office/drawing/2014/main" id="{28602E86-F630-4C05-A779-32D2B4892531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7B796E40-17D5-4598-86C4-2F9B03BC5C0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7" name="Group 636">
            <a:extLst>
              <a:ext uri="{FF2B5EF4-FFF2-40B4-BE49-F238E27FC236}">
                <a16:creationId xmlns:a16="http://schemas.microsoft.com/office/drawing/2014/main" id="{57D8608A-16B1-4CB4-BB3B-95C9FC469B00}"/>
              </a:ext>
            </a:extLst>
          </p:cNvPr>
          <p:cNvGrpSpPr/>
          <p:nvPr/>
        </p:nvGrpSpPr>
        <p:grpSpPr>
          <a:xfrm>
            <a:off x="11001303" y="29392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38" name="Sun 637">
              <a:extLst>
                <a:ext uri="{FF2B5EF4-FFF2-40B4-BE49-F238E27FC236}">
                  <a16:creationId xmlns:a16="http://schemas.microsoft.com/office/drawing/2014/main" id="{F19CEF3A-681D-47D4-9134-8D3AA42CBD9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4E7BD2DE-B2B9-4190-9F40-998EB0E2598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0" name="Group 639">
            <a:extLst>
              <a:ext uri="{FF2B5EF4-FFF2-40B4-BE49-F238E27FC236}">
                <a16:creationId xmlns:a16="http://schemas.microsoft.com/office/drawing/2014/main" id="{C03ED3B4-214F-4D45-ABA9-02FAF1D85477}"/>
              </a:ext>
            </a:extLst>
          </p:cNvPr>
          <p:cNvGrpSpPr/>
          <p:nvPr/>
        </p:nvGrpSpPr>
        <p:grpSpPr>
          <a:xfrm>
            <a:off x="10772703" y="302502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41" name="Sun 640">
              <a:extLst>
                <a:ext uri="{FF2B5EF4-FFF2-40B4-BE49-F238E27FC236}">
                  <a16:creationId xmlns:a16="http://schemas.microsoft.com/office/drawing/2014/main" id="{5B257070-4C02-4E3D-B1C7-C0F9389DB0B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D51BB727-F3DE-40FB-8F65-8AF6E12842F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3" name="Group 642">
            <a:extLst>
              <a:ext uri="{FF2B5EF4-FFF2-40B4-BE49-F238E27FC236}">
                <a16:creationId xmlns:a16="http://schemas.microsoft.com/office/drawing/2014/main" id="{8CFAF6F2-5853-4426-9E18-7CB2EEDF3710}"/>
              </a:ext>
            </a:extLst>
          </p:cNvPr>
          <p:cNvGrpSpPr/>
          <p:nvPr/>
        </p:nvGrpSpPr>
        <p:grpSpPr>
          <a:xfrm>
            <a:off x="10563153" y="31488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44" name="Sun 643">
              <a:extLst>
                <a:ext uri="{FF2B5EF4-FFF2-40B4-BE49-F238E27FC236}">
                  <a16:creationId xmlns:a16="http://schemas.microsoft.com/office/drawing/2014/main" id="{44ACD976-F33D-4615-A801-9620C5F04814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41B861DB-9F0A-4993-8584-65590AC36EF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6" name="Group 645">
            <a:extLst>
              <a:ext uri="{FF2B5EF4-FFF2-40B4-BE49-F238E27FC236}">
                <a16:creationId xmlns:a16="http://schemas.microsoft.com/office/drawing/2014/main" id="{A9659D00-B907-49E1-AF17-133B7362D04D}"/>
              </a:ext>
            </a:extLst>
          </p:cNvPr>
          <p:cNvGrpSpPr/>
          <p:nvPr/>
        </p:nvGrpSpPr>
        <p:grpSpPr>
          <a:xfrm>
            <a:off x="10363128" y="33012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47" name="Sun 646">
              <a:extLst>
                <a:ext uri="{FF2B5EF4-FFF2-40B4-BE49-F238E27FC236}">
                  <a16:creationId xmlns:a16="http://schemas.microsoft.com/office/drawing/2014/main" id="{CB0E597E-E82F-4634-94C4-02D094443D7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48" name="Oval 647">
              <a:extLst>
                <a:ext uri="{FF2B5EF4-FFF2-40B4-BE49-F238E27FC236}">
                  <a16:creationId xmlns:a16="http://schemas.microsoft.com/office/drawing/2014/main" id="{B271D470-87C3-4E1C-9BC8-4D4E7D8D98D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2B588F2C-D61C-4E6C-9B69-6DB0100A8C86}"/>
              </a:ext>
            </a:extLst>
          </p:cNvPr>
          <p:cNvGrpSpPr/>
          <p:nvPr/>
        </p:nvGrpSpPr>
        <p:grpSpPr>
          <a:xfrm>
            <a:off x="10191678" y="3501272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50" name="Sun 649">
              <a:extLst>
                <a:ext uri="{FF2B5EF4-FFF2-40B4-BE49-F238E27FC236}">
                  <a16:creationId xmlns:a16="http://schemas.microsoft.com/office/drawing/2014/main" id="{D6DCBF85-1D4F-4B8F-987D-EB7FABA7014D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51" name="Oval 650">
              <a:extLst>
                <a:ext uri="{FF2B5EF4-FFF2-40B4-BE49-F238E27FC236}">
                  <a16:creationId xmlns:a16="http://schemas.microsoft.com/office/drawing/2014/main" id="{299ACB92-8F78-420A-B077-BCB4E0109C6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52" name="Group 651">
            <a:extLst>
              <a:ext uri="{FF2B5EF4-FFF2-40B4-BE49-F238E27FC236}">
                <a16:creationId xmlns:a16="http://schemas.microsoft.com/office/drawing/2014/main" id="{7B8F2184-7384-40A2-BB53-612D1684A109}"/>
              </a:ext>
            </a:extLst>
          </p:cNvPr>
          <p:cNvGrpSpPr/>
          <p:nvPr/>
        </p:nvGrpSpPr>
        <p:grpSpPr>
          <a:xfrm>
            <a:off x="8743010" y="17567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53" name="Sun 652">
              <a:extLst>
                <a:ext uri="{FF2B5EF4-FFF2-40B4-BE49-F238E27FC236}">
                  <a16:creationId xmlns:a16="http://schemas.microsoft.com/office/drawing/2014/main" id="{282EF19B-08FA-48C2-8DC2-9F57A53C4345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54" name="Oval 653">
              <a:extLst>
                <a:ext uri="{FF2B5EF4-FFF2-40B4-BE49-F238E27FC236}">
                  <a16:creationId xmlns:a16="http://schemas.microsoft.com/office/drawing/2014/main" id="{437D99EB-CF13-4B6A-A095-55CF67788290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55" name="Group 654">
            <a:extLst>
              <a:ext uri="{FF2B5EF4-FFF2-40B4-BE49-F238E27FC236}">
                <a16:creationId xmlns:a16="http://schemas.microsoft.com/office/drawing/2014/main" id="{551AE67D-5FA5-476A-8501-DF25C3230F6E}"/>
              </a:ext>
            </a:extLst>
          </p:cNvPr>
          <p:cNvGrpSpPr/>
          <p:nvPr/>
        </p:nvGrpSpPr>
        <p:grpSpPr>
          <a:xfrm>
            <a:off x="8647760" y="24902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56" name="Sun 655">
              <a:extLst>
                <a:ext uri="{FF2B5EF4-FFF2-40B4-BE49-F238E27FC236}">
                  <a16:creationId xmlns:a16="http://schemas.microsoft.com/office/drawing/2014/main" id="{D9CE88A2-3F26-4DC3-830C-D1AAD0C89A9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57" name="Oval 656">
              <a:extLst>
                <a:ext uri="{FF2B5EF4-FFF2-40B4-BE49-F238E27FC236}">
                  <a16:creationId xmlns:a16="http://schemas.microsoft.com/office/drawing/2014/main" id="{97FF4932-BAE3-44F9-9981-2FDA334AC632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58" name="Group 657">
            <a:extLst>
              <a:ext uri="{FF2B5EF4-FFF2-40B4-BE49-F238E27FC236}">
                <a16:creationId xmlns:a16="http://schemas.microsoft.com/office/drawing/2014/main" id="{FCA27B2C-39A5-4545-A50A-630AA6F23C61}"/>
              </a:ext>
            </a:extLst>
          </p:cNvPr>
          <p:cNvGrpSpPr/>
          <p:nvPr/>
        </p:nvGrpSpPr>
        <p:grpSpPr>
          <a:xfrm>
            <a:off x="11190935" y="28616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59" name="Sun 658">
              <a:extLst>
                <a:ext uri="{FF2B5EF4-FFF2-40B4-BE49-F238E27FC236}">
                  <a16:creationId xmlns:a16="http://schemas.microsoft.com/office/drawing/2014/main" id="{125B9251-AE4E-4021-AFA8-C662E5CCA49C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60" name="Oval 659">
              <a:extLst>
                <a:ext uri="{FF2B5EF4-FFF2-40B4-BE49-F238E27FC236}">
                  <a16:creationId xmlns:a16="http://schemas.microsoft.com/office/drawing/2014/main" id="{3569DFC1-B8A8-4722-949A-40B15A466AC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61" name="Group 660">
            <a:extLst>
              <a:ext uri="{FF2B5EF4-FFF2-40B4-BE49-F238E27FC236}">
                <a16:creationId xmlns:a16="http://schemas.microsoft.com/office/drawing/2014/main" id="{E67CC970-E2BD-4316-B098-70D6CE95B785}"/>
              </a:ext>
            </a:extLst>
          </p:cNvPr>
          <p:cNvGrpSpPr/>
          <p:nvPr/>
        </p:nvGrpSpPr>
        <p:grpSpPr>
          <a:xfrm>
            <a:off x="11048060" y="27473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62" name="Sun 661">
              <a:extLst>
                <a:ext uri="{FF2B5EF4-FFF2-40B4-BE49-F238E27FC236}">
                  <a16:creationId xmlns:a16="http://schemas.microsoft.com/office/drawing/2014/main" id="{DCAF3367-2580-4BA2-BABB-0BAF2BDDFDFE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63" name="Oval 662">
              <a:extLst>
                <a:ext uri="{FF2B5EF4-FFF2-40B4-BE49-F238E27FC236}">
                  <a16:creationId xmlns:a16="http://schemas.microsoft.com/office/drawing/2014/main" id="{98135411-D34D-4927-9E42-391626B03DAD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64" name="Group 663">
            <a:extLst>
              <a:ext uri="{FF2B5EF4-FFF2-40B4-BE49-F238E27FC236}">
                <a16:creationId xmlns:a16="http://schemas.microsoft.com/office/drawing/2014/main" id="{0375CAD4-5294-42B2-9EA7-2E7CDE29A8A9}"/>
              </a:ext>
            </a:extLst>
          </p:cNvPr>
          <p:cNvGrpSpPr/>
          <p:nvPr/>
        </p:nvGrpSpPr>
        <p:grpSpPr>
          <a:xfrm>
            <a:off x="10895660" y="28140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65" name="Sun 664">
              <a:extLst>
                <a:ext uri="{FF2B5EF4-FFF2-40B4-BE49-F238E27FC236}">
                  <a16:creationId xmlns:a16="http://schemas.microsoft.com/office/drawing/2014/main" id="{4D26DE07-8306-4669-96CF-308B220F167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66" name="Oval 665">
              <a:extLst>
                <a:ext uri="{FF2B5EF4-FFF2-40B4-BE49-F238E27FC236}">
                  <a16:creationId xmlns:a16="http://schemas.microsoft.com/office/drawing/2014/main" id="{D4899C1D-3E67-46F0-AD01-04ECDD5B558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67" name="Group 666">
            <a:extLst>
              <a:ext uri="{FF2B5EF4-FFF2-40B4-BE49-F238E27FC236}">
                <a16:creationId xmlns:a16="http://schemas.microsoft.com/office/drawing/2014/main" id="{42A0DCDC-37D4-4A54-94B6-5C2ADD6BFF4F}"/>
              </a:ext>
            </a:extLst>
          </p:cNvPr>
          <p:cNvGrpSpPr/>
          <p:nvPr/>
        </p:nvGrpSpPr>
        <p:grpSpPr>
          <a:xfrm>
            <a:off x="10743260" y="289977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68" name="Sun 667">
              <a:extLst>
                <a:ext uri="{FF2B5EF4-FFF2-40B4-BE49-F238E27FC236}">
                  <a16:creationId xmlns:a16="http://schemas.microsoft.com/office/drawing/2014/main" id="{D5DBE42C-0BD4-408B-95C5-DA69FDF9E356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69" name="Oval 668">
              <a:extLst>
                <a:ext uri="{FF2B5EF4-FFF2-40B4-BE49-F238E27FC236}">
                  <a16:creationId xmlns:a16="http://schemas.microsoft.com/office/drawing/2014/main" id="{6C804E48-E778-40E0-AF91-AEEC78FC60DF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0" name="Group 669">
            <a:extLst>
              <a:ext uri="{FF2B5EF4-FFF2-40B4-BE49-F238E27FC236}">
                <a16:creationId xmlns:a16="http://schemas.microsoft.com/office/drawing/2014/main" id="{C9FA983B-AEA6-49F3-944A-57CB6C4EF49B}"/>
              </a:ext>
            </a:extLst>
          </p:cNvPr>
          <p:cNvGrpSpPr/>
          <p:nvPr/>
        </p:nvGrpSpPr>
        <p:grpSpPr>
          <a:xfrm>
            <a:off x="10581335" y="298550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71" name="Sun 670">
              <a:extLst>
                <a:ext uri="{FF2B5EF4-FFF2-40B4-BE49-F238E27FC236}">
                  <a16:creationId xmlns:a16="http://schemas.microsoft.com/office/drawing/2014/main" id="{F00A3A3D-D821-47F9-B518-98FB4A36F002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72" name="Oval 671">
              <a:extLst>
                <a:ext uri="{FF2B5EF4-FFF2-40B4-BE49-F238E27FC236}">
                  <a16:creationId xmlns:a16="http://schemas.microsoft.com/office/drawing/2014/main" id="{AE6D9AFF-C933-44AE-A3AF-8517B832004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3" name="Group 672">
            <a:extLst>
              <a:ext uri="{FF2B5EF4-FFF2-40B4-BE49-F238E27FC236}">
                <a16:creationId xmlns:a16="http://schemas.microsoft.com/office/drawing/2014/main" id="{CE44C1C8-B336-4F1B-9F3E-4E4C16018DD6}"/>
              </a:ext>
            </a:extLst>
          </p:cNvPr>
          <p:cNvGrpSpPr/>
          <p:nvPr/>
        </p:nvGrpSpPr>
        <p:grpSpPr>
          <a:xfrm>
            <a:off x="10419410" y="31188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74" name="Sun 673">
              <a:extLst>
                <a:ext uri="{FF2B5EF4-FFF2-40B4-BE49-F238E27FC236}">
                  <a16:creationId xmlns:a16="http://schemas.microsoft.com/office/drawing/2014/main" id="{853B2393-891D-4D43-9A30-32BC3E0F74B7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75" name="Oval 674">
              <a:extLst>
                <a:ext uri="{FF2B5EF4-FFF2-40B4-BE49-F238E27FC236}">
                  <a16:creationId xmlns:a16="http://schemas.microsoft.com/office/drawing/2014/main" id="{25C2873C-CB23-4AA7-B133-D0D3121D9DB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6" name="Group 675">
            <a:extLst>
              <a:ext uri="{FF2B5EF4-FFF2-40B4-BE49-F238E27FC236}">
                <a16:creationId xmlns:a16="http://schemas.microsoft.com/office/drawing/2014/main" id="{62C26E16-B703-4EA5-BA6E-D100FF1F8329}"/>
              </a:ext>
            </a:extLst>
          </p:cNvPr>
          <p:cNvGrpSpPr/>
          <p:nvPr/>
        </p:nvGrpSpPr>
        <p:grpSpPr>
          <a:xfrm>
            <a:off x="10247960" y="32712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77" name="Sun 676">
              <a:extLst>
                <a:ext uri="{FF2B5EF4-FFF2-40B4-BE49-F238E27FC236}">
                  <a16:creationId xmlns:a16="http://schemas.microsoft.com/office/drawing/2014/main" id="{C16EE098-D562-4B0A-9454-13EBED95284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78" name="Oval 677">
              <a:extLst>
                <a:ext uri="{FF2B5EF4-FFF2-40B4-BE49-F238E27FC236}">
                  <a16:creationId xmlns:a16="http://schemas.microsoft.com/office/drawing/2014/main" id="{4E5824A1-4DE4-4DCF-8FEC-2652929A7F6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79" name="Group 678">
            <a:extLst>
              <a:ext uri="{FF2B5EF4-FFF2-40B4-BE49-F238E27FC236}">
                <a16:creationId xmlns:a16="http://schemas.microsoft.com/office/drawing/2014/main" id="{1715729F-4404-46CE-B901-38ADF8930FDF}"/>
              </a:ext>
            </a:extLst>
          </p:cNvPr>
          <p:cNvGrpSpPr/>
          <p:nvPr/>
        </p:nvGrpSpPr>
        <p:grpSpPr>
          <a:xfrm>
            <a:off x="10124135" y="3414125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80" name="Sun 679">
              <a:extLst>
                <a:ext uri="{FF2B5EF4-FFF2-40B4-BE49-F238E27FC236}">
                  <a16:creationId xmlns:a16="http://schemas.microsoft.com/office/drawing/2014/main" id="{72EBDAA5-7D6C-4755-871E-18E0E5A94748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81" name="Oval 680">
              <a:extLst>
                <a:ext uri="{FF2B5EF4-FFF2-40B4-BE49-F238E27FC236}">
                  <a16:creationId xmlns:a16="http://schemas.microsoft.com/office/drawing/2014/main" id="{9E1E43AF-8390-4A24-89B7-3AA53FDF75E3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82" name="Group 681">
            <a:extLst>
              <a:ext uri="{FF2B5EF4-FFF2-40B4-BE49-F238E27FC236}">
                <a16:creationId xmlns:a16="http://schemas.microsoft.com/office/drawing/2014/main" id="{0BAC4FB3-D778-43EF-8673-81D14855CE40}"/>
              </a:ext>
            </a:extLst>
          </p:cNvPr>
          <p:cNvGrpSpPr/>
          <p:nvPr/>
        </p:nvGrpSpPr>
        <p:grpSpPr>
          <a:xfrm>
            <a:off x="10009835" y="3537950"/>
            <a:ext cx="209185" cy="209185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83" name="Sun 682">
              <a:extLst>
                <a:ext uri="{FF2B5EF4-FFF2-40B4-BE49-F238E27FC236}">
                  <a16:creationId xmlns:a16="http://schemas.microsoft.com/office/drawing/2014/main" id="{CDCD681C-B4F1-4FC7-BEA5-CA8B83B50F8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84" name="Oval 683">
              <a:extLst>
                <a:ext uri="{FF2B5EF4-FFF2-40B4-BE49-F238E27FC236}">
                  <a16:creationId xmlns:a16="http://schemas.microsoft.com/office/drawing/2014/main" id="{9C5F8793-5079-476F-B285-1A16CED933FE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85" name="Group 684">
            <a:extLst>
              <a:ext uri="{FF2B5EF4-FFF2-40B4-BE49-F238E27FC236}">
                <a16:creationId xmlns:a16="http://schemas.microsoft.com/office/drawing/2014/main" id="{99BC1516-33AC-469E-98CE-517C427DBE80}"/>
              </a:ext>
            </a:extLst>
          </p:cNvPr>
          <p:cNvGrpSpPr/>
          <p:nvPr/>
        </p:nvGrpSpPr>
        <p:grpSpPr>
          <a:xfrm>
            <a:off x="8762928" y="234874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86" name="Sun 685">
              <a:extLst>
                <a:ext uri="{FF2B5EF4-FFF2-40B4-BE49-F238E27FC236}">
                  <a16:creationId xmlns:a16="http://schemas.microsoft.com/office/drawing/2014/main" id="{20140086-E24B-46DD-B9FF-6D00BA578919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87" name="Oval 686">
              <a:extLst>
                <a:ext uri="{FF2B5EF4-FFF2-40B4-BE49-F238E27FC236}">
                  <a16:creationId xmlns:a16="http://schemas.microsoft.com/office/drawing/2014/main" id="{5317EF82-3856-47F0-8F73-85301C452787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88" name="Group 687">
            <a:extLst>
              <a:ext uri="{FF2B5EF4-FFF2-40B4-BE49-F238E27FC236}">
                <a16:creationId xmlns:a16="http://schemas.microsoft.com/office/drawing/2014/main" id="{EB9166C2-B507-4B7A-A0F2-0B5174C5DE7E}"/>
              </a:ext>
            </a:extLst>
          </p:cNvPr>
          <p:cNvGrpSpPr/>
          <p:nvPr/>
        </p:nvGrpSpPr>
        <p:grpSpPr>
          <a:xfrm>
            <a:off x="8772453" y="255829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89" name="Sun 688">
              <a:extLst>
                <a:ext uri="{FF2B5EF4-FFF2-40B4-BE49-F238E27FC236}">
                  <a16:creationId xmlns:a16="http://schemas.microsoft.com/office/drawing/2014/main" id="{781DFCE0-E528-47AC-9830-5D86AB987E5A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90" name="Oval 689">
              <a:extLst>
                <a:ext uri="{FF2B5EF4-FFF2-40B4-BE49-F238E27FC236}">
                  <a16:creationId xmlns:a16="http://schemas.microsoft.com/office/drawing/2014/main" id="{7AC9369F-BB93-4048-8DC0-9A3102D495F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91" name="Group 690">
            <a:extLst>
              <a:ext uri="{FF2B5EF4-FFF2-40B4-BE49-F238E27FC236}">
                <a16:creationId xmlns:a16="http://schemas.microsoft.com/office/drawing/2014/main" id="{8677A7BA-4C4D-4FA6-80D7-052485A3EE7E}"/>
              </a:ext>
            </a:extLst>
          </p:cNvPr>
          <p:cNvGrpSpPr/>
          <p:nvPr/>
        </p:nvGrpSpPr>
        <p:grpSpPr>
          <a:xfrm>
            <a:off x="574319" y="2405117"/>
            <a:ext cx="301752" cy="301752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92" name="Sun 691">
              <a:extLst>
                <a:ext uri="{FF2B5EF4-FFF2-40B4-BE49-F238E27FC236}">
                  <a16:creationId xmlns:a16="http://schemas.microsoft.com/office/drawing/2014/main" id="{3835C11A-AFFA-41E1-8FDF-4C04AE96563B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93" name="Oval 692">
              <a:extLst>
                <a:ext uri="{FF2B5EF4-FFF2-40B4-BE49-F238E27FC236}">
                  <a16:creationId xmlns:a16="http://schemas.microsoft.com/office/drawing/2014/main" id="{4D1D0A09-875A-4B7E-9A41-651C9BA07CD5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94" name="Group 693">
            <a:extLst>
              <a:ext uri="{FF2B5EF4-FFF2-40B4-BE49-F238E27FC236}">
                <a16:creationId xmlns:a16="http://schemas.microsoft.com/office/drawing/2014/main" id="{6D39DB05-4F80-4BEE-BE53-65F23C6726EE}"/>
              </a:ext>
            </a:extLst>
          </p:cNvPr>
          <p:cNvGrpSpPr/>
          <p:nvPr/>
        </p:nvGrpSpPr>
        <p:grpSpPr>
          <a:xfrm>
            <a:off x="233322" y="2550831"/>
            <a:ext cx="224389" cy="224389"/>
            <a:chOff x="4084318" y="1418208"/>
            <a:chExt cx="4023359" cy="4021584"/>
          </a:xfrm>
          <a:gradFill flip="none" rotWithShape="1">
            <a:gsLst>
              <a:gs pos="93000">
                <a:srgbClr val="0000FF"/>
              </a:gs>
              <a:gs pos="47000">
                <a:srgbClr val="00FFFF"/>
              </a:gs>
              <a:gs pos="0">
                <a:srgbClr val="FF3399"/>
              </a:gs>
            </a:gsLst>
            <a:path path="circle">
              <a:fillToRect l="100000" t="100000"/>
            </a:path>
            <a:tileRect r="-100000" b="-100000"/>
          </a:gradFill>
        </p:grpSpPr>
        <p:sp>
          <p:nvSpPr>
            <p:cNvPr id="695" name="Sun 694">
              <a:extLst>
                <a:ext uri="{FF2B5EF4-FFF2-40B4-BE49-F238E27FC236}">
                  <a16:creationId xmlns:a16="http://schemas.microsoft.com/office/drawing/2014/main" id="{D541B143-2556-47B9-8B73-79190B10B64F}"/>
                </a:ext>
              </a:extLst>
            </p:cNvPr>
            <p:cNvSpPr/>
            <p:nvPr/>
          </p:nvSpPr>
          <p:spPr>
            <a:xfrm>
              <a:off x="4471387" y="1746682"/>
              <a:ext cx="3249227" cy="3364637"/>
            </a:xfrm>
            <a:prstGeom prst="sun">
              <a:avLst>
                <a:gd name="adj" fmla="val 34542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696" name="Oval 695">
              <a:extLst>
                <a:ext uri="{FF2B5EF4-FFF2-40B4-BE49-F238E27FC236}">
                  <a16:creationId xmlns:a16="http://schemas.microsoft.com/office/drawing/2014/main" id="{36696A66-9CEB-4E07-96DC-EB69E624E0A4}"/>
                </a:ext>
              </a:extLst>
            </p:cNvPr>
            <p:cNvSpPr/>
            <p:nvPr/>
          </p:nvSpPr>
          <p:spPr>
            <a:xfrm>
              <a:off x="4084318" y="1418208"/>
              <a:ext cx="4023359" cy="4021584"/>
            </a:xfrm>
            <a:prstGeom prst="ellipse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009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5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5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5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5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5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5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5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" dur="5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5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8" dur="5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5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2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5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5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5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5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5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" dur="5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" dur="5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5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5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5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5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5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5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5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4" dur="5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5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8" dur="5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0" dur="5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2" dur="5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4" dur="5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6" dur="5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5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5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2" dur="5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4" dur="5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6" dur="5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8" dur="5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0" dur="5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2" dur="5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4" dur="5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5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5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0" dur="5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2" dur="5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5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6" dur="5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8" dur="50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0" dur="5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5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4" dur="5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6" dur="50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8" dur="50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0" dur="5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2" dur="5000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4" dur="5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6" dur="50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8" dur="50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50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2" dur="5000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4" dur="5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6" dur="50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8" dur="500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0" dur="50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2" dur="50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500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6" dur="500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8" dur="50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0" dur="5000" fill="hold"/>
                                        <p:tgtEl>
                                          <p:spTgt spid="2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2" dur="50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4" dur="5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6" dur="500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5000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0" dur="5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2" dur="5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4" dur="5000" fill="hold"/>
                                        <p:tgtEl>
                                          <p:spTgt spid="2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6" dur="5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8" dur="50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0" dur="5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2" dur="5000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4" dur="5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6" dur="5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8" dur="5000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0" dur="5000" fill="hold"/>
                                        <p:tgtEl>
                                          <p:spTgt spid="3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2" dur="50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4" dur="500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6" dur="50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8" dur="5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0" dur="50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5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4" dur="50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6" dur="5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8" dur="5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0" dur="5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2" dur="50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4" dur="5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6" dur="5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8" dur="5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0" dur="5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2" dur="5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4" dur="5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6" dur="50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8" dur="5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0" dur="5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2" dur="500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4" dur="5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6" dur="5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8" dur="5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0" dur="5000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2" dur="5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4" dur="5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6" dur="5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8" dur="5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0" dur="5000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2" dur="5000" fill="hold"/>
                                        <p:tgtEl>
                                          <p:spTgt spid="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4" dur="5000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6" dur="5000" fill="hold"/>
                                        <p:tgtEl>
                                          <p:spTgt spid="4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8" dur="5000" fill="hold"/>
                                        <p:tgtEl>
                                          <p:spTgt spid="4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0" dur="5000" fill="hold"/>
                                        <p:tgtEl>
                                          <p:spTgt spid="4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2" dur="5000" fill="hold"/>
                                        <p:tgtEl>
                                          <p:spTgt spid="4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4" dur="5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6" dur="5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8" dur="5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0" dur="5000" fill="hold"/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2" dur="5000" fill="hold"/>
                                        <p:tgtEl>
                                          <p:spTgt spid="4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4" dur="500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6" dur="5000" fill="hold"/>
                                        <p:tgtEl>
                                          <p:spTgt spid="4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8" dur="5000" fill="hold"/>
                                        <p:tgtEl>
                                          <p:spTgt spid="4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0" dur="5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2" dur="5000" fill="hold"/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4" dur="5000" fill="hold"/>
                                        <p:tgtEl>
                                          <p:spTgt spid="4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6" dur="5000" fill="hold"/>
                                        <p:tgtEl>
                                          <p:spTgt spid="4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8" dur="5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0" dur="50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2" dur="5000" fill="hold"/>
                                        <p:tgtEl>
                                          <p:spTgt spid="4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4" dur="5000" fill="hold"/>
                                        <p:tgtEl>
                                          <p:spTgt spid="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6" dur="5000" fill="hold"/>
                                        <p:tgtEl>
                                          <p:spTgt spid="4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8" dur="5000" fill="hold"/>
                                        <p:tgtEl>
                                          <p:spTgt spid="4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0" dur="5000" fill="hold"/>
                                        <p:tgtEl>
                                          <p:spTgt spid="4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2" dur="5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4" dur="5000" fill="hold"/>
                                        <p:tgtEl>
                                          <p:spTgt spid="4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6" dur="5000" fill="hold"/>
                                        <p:tgtEl>
                                          <p:spTgt spid="4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8" dur="5000" fill="hold"/>
                                        <p:tgtEl>
                                          <p:spTgt spid="4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0" dur="5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2" dur="5000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4" dur="5000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6" dur="5000" fill="hold"/>
                                        <p:tgtEl>
                                          <p:spTgt spid="4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8" dur="5000" fill="hold"/>
                                        <p:tgtEl>
                                          <p:spTgt spid="4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0" dur="50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2" dur="5000" fill="hold"/>
                                        <p:tgtEl>
                                          <p:spTgt spid="4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4" dur="5000" fill="hold"/>
                                        <p:tgtEl>
                                          <p:spTgt spid="5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6" dur="5000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8" dur="5000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0" dur="50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2" dur="5000" fill="hold"/>
                                        <p:tgtEl>
                                          <p:spTgt spid="5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4" dur="5000" fill="hold"/>
                                        <p:tgtEl>
                                          <p:spTgt spid="5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6" dur="5000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8" dur="500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0" dur="5000" fill="hold"/>
                                        <p:tgtEl>
                                          <p:spTgt spid="5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2" dur="5000" fill="hold"/>
                                        <p:tgtEl>
                                          <p:spTgt spid="5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4" dur="5000" fill="hold"/>
                                        <p:tgtEl>
                                          <p:spTgt spid="5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6" dur="5000" fill="hold"/>
                                        <p:tgtEl>
                                          <p:spTgt spid="5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8" dur="5000" fill="hold"/>
                                        <p:tgtEl>
                                          <p:spTgt spid="5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0" dur="5000" fill="hold"/>
                                        <p:tgtEl>
                                          <p:spTgt spid="5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2" dur="5000" fill="hold"/>
                                        <p:tgtEl>
                                          <p:spTgt spid="5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4" dur="5000" fill="hold"/>
                                        <p:tgtEl>
                                          <p:spTgt spid="5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6" dur="5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8" dur="5000" fill="hold"/>
                                        <p:tgtEl>
                                          <p:spTgt spid="5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0" dur="5000" fill="hold"/>
                                        <p:tgtEl>
                                          <p:spTgt spid="5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2" dur="50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4" dur="5000" fill="hold"/>
                                        <p:tgtEl>
                                          <p:spTgt spid="5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6" dur="5000" fill="hold"/>
                                        <p:tgtEl>
                                          <p:spTgt spid="5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8" dur="5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0" dur="5000" fill="hold"/>
                                        <p:tgtEl>
                                          <p:spTgt spid="5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2" dur="5000" fill="hold"/>
                                        <p:tgtEl>
                                          <p:spTgt spid="5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4" dur="5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6" dur="5000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88" dur="5000" fill="hold"/>
                                        <p:tgtEl>
                                          <p:spTgt spid="5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0" dur="50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2" dur="5000" fill="hold"/>
                                        <p:tgtEl>
                                          <p:spTgt spid="5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4" dur="5000" fill="hold"/>
                                        <p:tgtEl>
                                          <p:spTgt spid="5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6" dur="5000" fill="hold"/>
                                        <p:tgtEl>
                                          <p:spTgt spid="5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8" dur="5000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0" dur="5000" fill="hold"/>
                                        <p:tgtEl>
                                          <p:spTgt spid="6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2" dur="5000" fill="hold"/>
                                        <p:tgtEl>
                                          <p:spTgt spid="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4" dur="5000" fill="hold"/>
                                        <p:tgtEl>
                                          <p:spTgt spid="6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6" dur="5000" fill="hold"/>
                                        <p:tgtEl>
                                          <p:spTgt spid="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8" dur="5000" fill="hold"/>
                                        <p:tgtEl>
                                          <p:spTgt spid="6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0" dur="5000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2" dur="5000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4" dur="5000" fill="hold"/>
                                        <p:tgtEl>
                                          <p:spTgt spid="6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6" dur="5000" fill="hold"/>
                                        <p:tgtEl>
                                          <p:spTgt spid="6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18" dur="5000" fill="hold"/>
                                        <p:tgtEl>
                                          <p:spTgt spid="6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0" dur="5000" fill="hold"/>
                                        <p:tgtEl>
                                          <p:spTgt spid="6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2" dur="5000" fill="hold"/>
                                        <p:tgtEl>
                                          <p:spTgt spid="6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4" dur="5000" fill="hold"/>
                                        <p:tgtEl>
                                          <p:spTgt spid="6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6" dur="5000" fill="hold"/>
                                        <p:tgtEl>
                                          <p:spTgt spid="6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28" dur="50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0" dur="5000" fill="hold"/>
                                        <p:tgtEl>
                                          <p:spTgt spid="6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2" dur="50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4" dur="50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6" dur="50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8" dur="5000" fill="hold"/>
                                        <p:tgtEl>
                                          <p:spTgt spid="6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0" dur="5000" fill="hold"/>
                                        <p:tgtEl>
                                          <p:spTgt spid="6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2" dur="5000" fill="hold"/>
                                        <p:tgtEl>
                                          <p:spTgt spid="6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4" dur="5000" fill="hold"/>
                                        <p:tgtEl>
                                          <p:spTgt spid="6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6" dur="5000" fill="hold"/>
                                        <p:tgtEl>
                                          <p:spTgt spid="6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8" dur="5000" fill="hold"/>
                                        <p:tgtEl>
                                          <p:spTgt spid="6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0" dur="50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2" dur="50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4" dur="50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6" dur="50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8" dur="5000" fill="hold"/>
                                        <p:tgtEl>
                                          <p:spTgt spid="6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0" dur="5000" fill="hold"/>
                                        <p:tgtEl>
                                          <p:spTgt spid="6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2" dur="50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DD95B258-3877-4B59-A953-220709CF5B67}"/>
              </a:ext>
            </a:extLst>
          </p:cNvPr>
          <p:cNvSpPr txBox="1">
            <a:spLocks/>
          </p:cNvSpPr>
          <p:nvPr/>
        </p:nvSpPr>
        <p:spPr>
          <a:xfrm>
            <a:off x="9286042" y="2355274"/>
            <a:ext cx="2823099" cy="2296626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bn-BD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বিষয়ঃ গণিত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bn-BD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bn-IN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BD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সপ্তম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bn-BD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শ্রেণীঃ ষষ্ঠ</a:t>
            </a:r>
          </a:p>
          <a:p>
            <a:pPr>
              <a:buClr>
                <a:srgbClr val="00B050"/>
              </a:buClr>
              <a:buFont typeface="Wingdings" panose="05000000000000000000" pitchFamily="2" charset="2"/>
              <a:buChar char="v"/>
            </a:pPr>
            <a:r>
              <a:rPr lang="bn-BD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সম্পাদ্যঃ </a:t>
            </a:r>
            <a:r>
              <a:rPr lang="en-US" sz="4800" b="1" dirty="0"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4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118DD135-129D-47A4-9244-49D4A2C7B264}"/>
              </a:ext>
            </a:extLst>
          </p:cNvPr>
          <p:cNvSpPr txBox="1">
            <a:spLocks/>
          </p:cNvSpPr>
          <p:nvPr/>
        </p:nvSpPr>
        <p:spPr>
          <a:xfrm>
            <a:off x="5086904" y="1674047"/>
            <a:ext cx="4607510" cy="470898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4800" b="1" dirty="0">
                <a:ln w="3175">
                  <a:noFill/>
                </a:ln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বরুণ দেবনাথ</a:t>
            </a:r>
            <a:r>
              <a:rPr lang="bn-IN" sz="4800" b="1" dirty="0">
                <a:ln w="3175">
                  <a:noFill/>
                </a:ln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kumimoji="0" lang="bn-BD" sz="48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সহকারি শিক্ষক (</a:t>
            </a:r>
            <a:r>
              <a:rPr lang="bn-BD" sz="3600" b="1" noProof="0" dirty="0">
                <a:ln w="3175">
                  <a:noFill/>
                </a:ln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আইসিটি</a:t>
            </a: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3600" b="1" dirty="0"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হারতা</a:t>
            </a: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স্কুল</a:t>
            </a:r>
            <a:r>
              <a:rPr kumimoji="0" lang="bn-BD" sz="3600" b="1" i="0" u="none" strike="noStrike" kern="1200" cap="none" spc="0" normalizeH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এন্ড কলেজ</a:t>
            </a:r>
            <a:endParaRPr kumimoji="0" lang="en-US" sz="3600" b="1" i="0" u="none" strike="noStrike" kern="1200" cap="none" spc="0" normalizeH="0" baseline="0" noProof="0" dirty="0">
              <a:ln w="3175">
                <a:noFill/>
              </a:ln>
              <a:solidFill>
                <a:schemeClr val="accent1"/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bn-BD" sz="3600" b="1" dirty="0">
                <a:ln w="3175">
                  <a:noFill/>
                </a:ln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হারতা</a:t>
            </a:r>
            <a:r>
              <a:rPr lang="bn-IN" sz="3600" b="1" dirty="0">
                <a:ln w="3175">
                  <a:noFill/>
                </a:ln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BD" sz="3600" b="1" dirty="0">
                <a:ln w="3175">
                  <a:noFill/>
                </a:ln>
                <a:solidFill>
                  <a:schemeClr val="accent1"/>
                </a:solidFill>
                <a:latin typeface="NikoshBAN" pitchFamily="2" charset="0"/>
                <a:cs typeface="NikoshBAN" pitchFamily="2" charset="0"/>
              </a:rPr>
              <a:t>বরিশাল</a:t>
            </a: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। </a:t>
            </a:r>
            <a:r>
              <a:rPr kumimoji="0" lang="bn-IN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endParaRPr kumimoji="0" lang="bn-BD" sz="3600" b="1" i="0" u="none" strike="noStrike" kern="1200" cap="none" spc="0" normalizeH="0" baseline="0" noProof="0" dirty="0">
              <a:ln w="3175">
                <a:noFill/>
              </a:ln>
              <a:solidFill>
                <a:schemeClr val="accent1"/>
              </a:solidFill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ইমেইলঃ</a:t>
            </a:r>
            <a:r>
              <a:rPr kumimoji="0" lang="en-US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noProof="0" dirty="0">
                <a:ln w="3175">
                  <a:noFill/>
                </a:ln>
                <a:solidFill>
                  <a:schemeClr val="accent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barundebnath</a:t>
            </a:r>
            <a:r>
              <a:rPr lang="en-US" sz="3600" b="1" noProof="0" dirty="0">
                <a:ln w="3175">
                  <a:noFill/>
                </a:ln>
                <a:solidFill>
                  <a:schemeClr val="accent1"/>
                </a:solidFill>
                <a:latin typeface="MS Reference Sans Serif" panose="020B0604030504040204" pitchFamily="34" charset="0"/>
                <a:cs typeface="NikoshBAN" panose="02000000000000000000" pitchFamily="2" charset="0"/>
              </a:rPr>
              <a:t>2</a:t>
            </a:r>
            <a:r>
              <a:rPr kumimoji="0" lang="en-US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kumimoji="0" lang="bn-BD" sz="3600" b="1" i="0" u="none" strike="noStrike" kern="1200" cap="none" spc="0" normalizeH="0" baseline="0" noProof="0" dirty="0">
              <a:ln w="3175">
                <a:noFill/>
              </a:ln>
              <a:solidFill>
                <a:schemeClr val="accent1"/>
              </a:solidFill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kumimoji="0" lang="en-US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bn-BD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০১৭</a:t>
            </a:r>
            <a:r>
              <a:rPr kumimoji="0" lang="en-US" sz="3600" b="1" i="0" u="none" strike="noStrike" kern="1200" cap="none" spc="0" normalizeH="0" baseline="0" noProof="0" dirty="0">
                <a:ln w="3175">
                  <a:noFill/>
                </a:ln>
                <a:solidFill>
                  <a:schemeClr val="accent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40629386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6F6F4BB-D14F-41F2-9DF9-3342E0E0A120}"/>
              </a:ext>
            </a:extLst>
          </p:cNvPr>
          <p:cNvSpPr txBox="1">
            <a:spLocks/>
          </p:cNvSpPr>
          <p:nvPr/>
        </p:nvSpPr>
        <p:spPr>
          <a:xfrm>
            <a:off x="1985501" y="616113"/>
            <a:ext cx="7886700" cy="1116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7200" b="1" i="0" u="sng" strike="noStrike" kern="1200" cap="none" spc="0" normalizeH="0" baseline="0" noProof="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পরিচিতি</a:t>
            </a:r>
            <a:br>
              <a:rPr kumimoji="0" lang="bn-BD" sz="4800" b="1" i="0" u="sng" strike="noStrike" kern="1200" cap="none" spc="0" normalizeH="0" baseline="0" noProof="0" dirty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</a:br>
            <a:endParaRPr kumimoji="0" lang="en-US" sz="4800" b="1" i="0" u="sng" strike="noStrike" kern="1200" cap="none" spc="0" normalizeH="0" baseline="0" noProof="0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48D1552-13D0-4885-9DFD-3CC7AC08F0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63" y="1676400"/>
            <a:ext cx="3657600" cy="3657600"/>
          </a:xfrm>
          <a:prstGeom prst="ellipse">
            <a:avLst/>
          </a:prstGeom>
          <a:solidFill>
            <a:srgbClr val="FFCCFF"/>
          </a:solidFill>
          <a:ln w="28575" cap="rnd">
            <a:solidFill>
              <a:schemeClr val="tx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317BEA3-2394-473C-B822-B5E266A1A6BF}"/>
              </a:ext>
            </a:extLst>
          </p:cNvPr>
          <p:cNvGrpSpPr/>
          <p:nvPr/>
        </p:nvGrpSpPr>
        <p:grpSpPr>
          <a:xfrm>
            <a:off x="-451037" y="295275"/>
            <a:ext cx="6400800" cy="6400800"/>
            <a:chOff x="2895600" y="219075"/>
            <a:chExt cx="6400800" cy="64008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925A4AD-F927-4AE7-953B-6A4A3699B916}"/>
                </a:ext>
              </a:extLst>
            </p:cNvPr>
            <p:cNvSpPr/>
            <p:nvPr/>
          </p:nvSpPr>
          <p:spPr>
            <a:xfrm>
              <a:off x="3352799" y="676276"/>
              <a:ext cx="5486400" cy="5486401"/>
            </a:xfrm>
            <a:custGeom>
              <a:avLst/>
              <a:gdLst>
                <a:gd name="connsiteX0" fmla="*/ 2743200 w 5486400"/>
                <a:gd name="connsiteY0" fmla="*/ 228600 h 5486400"/>
                <a:gd name="connsiteX1" fmla="*/ 2255080 w 5486400"/>
                <a:gd name="connsiteY1" fmla="*/ 921512 h 5486400"/>
                <a:gd name="connsiteX2" fmla="*/ 1485900 w 5486400"/>
                <a:gd name="connsiteY2" fmla="*/ 565493 h 5486400"/>
                <a:gd name="connsiteX3" fmla="*/ 1409632 w 5486400"/>
                <a:gd name="connsiteY3" fmla="*/ 1409632 h 5486400"/>
                <a:gd name="connsiteX4" fmla="*/ 565493 w 5486400"/>
                <a:gd name="connsiteY4" fmla="*/ 1485900 h 5486400"/>
                <a:gd name="connsiteX5" fmla="*/ 921512 w 5486400"/>
                <a:gd name="connsiteY5" fmla="*/ 2255080 h 5486400"/>
                <a:gd name="connsiteX6" fmla="*/ 228600 w 5486400"/>
                <a:gd name="connsiteY6" fmla="*/ 2743200 h 5486400"/>
                <a:gd name="connsiteX7" fmla="*/ 921512 w 5486400"/>
                <a:gd name="connsiteY7" fmla="*/ 3231320 h 5486400"/>
                <a:gd name="connsiteX8" fmla="*/ 565493 w 5486400"/>
                <a:gd name="connsiteY8" fmla="*/ 4000500 h 5486400"/>
                <a:gd name="connsiteX9" fmla="*/ 1409632 w 5486400"/>
                <a:gd name="connsiteY9" fmla="*/ 4076768 h 5486400"/>
                <a:gd name="connsiteX10" fmla="*/ 1485900 w 5486400"/>
                <a:gd name="connsiteY10" fmla="*/ 4920907 h 5486400"/>
                <a:gd name="connsiteX11" fmla="*/ 2255080 w 5486400"/>
                <a:gd name="connsiteY11" fmla="*/ 4564888 h 5486400"/>
                <a:gd name="connsiteX12" fmla="*/ 2743200 w 5486400"/>
                <a:gd name="connsiteY12" fmla="*/ 5257800 h 5486400"/>
                <a:gd name="connsiteX13" fmla="*/ 3231320 w 5486400"/>
                <a:gd name="connsiteY13" fmla="*/ 4564888 h 5486400"/>
                <a:gd name="connsiteX14" fmla="*/ 4000500 w 5486400"/>
                <a:gd name="connsiteY14" fmla="*/ 4920907 h 5486400"/>
                <a:gd name="connsiteX15" fmla="*/ 4076768 w 5486400"/>
                <a:gd name="connsiteY15" fmla="*/ 4076768 h 5486400"/>
                <a:gd name="connsiteX16" fmla="*/ 4920907 w 5486400"/>
                <a:gd name="connsiteY16" fmla="*/ 4000500 h 5486400"/>
                <a:gd name="connsiteX17" fmla="*/ 4564888 w 5486400"/>
                <a:gd name="connsiteY17" fmla="*/ 3231320 h 5486400"/>
                <a:gd name="connsiteX18" fmla="*/ 5257800 w 5486400"/>
                <a:gd name="connsiteY18" fmla="*/ 2743200 h 5486400"/>
                <a:gd name="connsiteX19" fmla="*/ 4564888 w 5486400"/>
                <a:gd name="connsiteY19" fmla="*/ 2255080 h 5486400"/>
                <a:gd name="connsiteX20" fmla="*/ 4920907 w 5486400"/>
                <a:gd name="connsiteY20" fmla="*/ 1485900 h 5486400"/>
                <a:gd name="connsiteX21" fmla="*/ 4076768 w 5486400"/>
                <a:gd name="connsiteY21" fmla="*/ 1409632 h 5486400"/>
                <a:gd name="connsiteX22" fmla="*/ 4000500 w 5486400"/>
                <a:gd name="connsiteY22" fmla="*/ 565493 h 5486400"/>
                <a:gd name="connsiteX23" fmla="*/ 3231320 w 5486400"/>
                <a:gd name="connsiteY23" fmla="*/ 921512 h 5486400"/>
                <a:gd name="connsiteX24" fmla="*/ 2743200 w 5486400"/>
                <a:gd name="connsiteY24" fmla="*/ 0 h 5486400"/>
                <a:gd name="connsiteX25" fmla="*/ 3275694 w 5486400"/>
                <a:gd name="connsiteY25" fmla="*/ 755904 h 5486400"/>
                <a:gd name="connsiteX26" fmla="*/ 4114800 w 5486400"/>
                <a:gd name="connsiteY26" fmla="*/ 367519 h 5486400"/>
                <a:gd name="connsiteX27" fmla="*/ 4198001 w 5486400"/>
                <a:gd name="connsiteY27" fmla="*/ 1288399 h 5486400"/>
                <a:gd name="connsiteX28" fmla="*/ 5118881 w 5486400"/>
                <a:gd name="connsiteY28" fmla="*/ 1371600 h 5486400"/>
                <a:gd name="connsiteX29" fmla="*/ 4730496 w 5486400"/>
                <a:gd name="connsiteY29" fmla="*/ 2210706 h 5486400"/>
                <a:gd name="connsiteX30" fmla="*/ 5486400 w 5486400"/>
                <a:gd name="connsiteY30" fmla="*/ 2743200 h 5486400"/>
                <a:gd name="connsiteX31" fmla="*/ 4730496 w 5486400"/>
                <a:gd name="connsiteY31" fmla="*/ 3275694 h 5486400"/>
                <a:gd name="connsiteX32" fmla="*/ 5118881 w 5486400"/>
                <a:gd name="connsiteY32" fmla="*/ 4114800 h 5486400"/>
                <a:gd name="connsiteX33" fmla="*/ 4198001 w 5486400"/>
                <a:gd name="connsiteY33" fmla="*/ 4198001 h 5486400"/>
                <a:gd name="connsiteX34" fmla="*/ 4114800 w 5486400"/>
                <a:gd name="connsiteY34" fmla="*/ 5118881 h 5486400"/>
                <a:gd name="connsiteX35" fmla="*/ 3275694 w 5486400"/>
                <a:gd name="connsiteY35" fmla="*/ 4730496 h 5486400"/>
                <a:gd name="connsiteX36" fmla="*/ 2743200 w 5486400"/>
                <a:gd name="connsiteY36" fmla="*/ 5486400 h 5486400"/>
                <a:gd name="connsiteX37" fmla="*/ 2210706 w 5486400"/>
                <a:gd name="connsiteY37" fmla="*/ 4730496 h 5486400"/>
                <a:gd name="connsiteX38" fmla="*/ 1371600 w 5486400"/>
                <a:gd name="connsiteY38" fmla="*/ 5118881 h 5486400"/>
                <a:gd name="connsiteX39" fmla="*/ 1288399 w 5486400"/>
                <a:gd name="connsiteY39" fmla="*/ 4198001 h 5486400"/>
                <a:gd name="connsiteX40" fmla="*/ 367519 w 5486400"/>
                <a:gd name="connsiteY40" fmla="*/ 4114800 h 5486400"/>
                <a:gd name="connsiteX41" fmla="*/ 755904 w 5486400"/>
                <a:gd name="connsiteY41" fmla="*/ 3275694 h 5486400"/>
                <a:gd name="connsiteX42" fmla="*/ 0 w 5486400"/>
                <a:gd name="connsiteY42" fmla="*/ 2743200 h 5486400"/>
                <a:gd name="connsiteX43" fmla="*/ 755904 w 5486400"/>
                <a:gd name="connsiteY43" fmla="*/ 2210706 h 5486400"/>
                <a:gd name="connsiteX44" fmla="*/ 367519 w 5486400"/>
                <a:gd name="connsiteY44" fmla="*/ 1371600 h 5486400"/>
                <a:gd name="connsiteX45" fmla="*/ 1288399 w 5486400"/>
                <a:gd name="connsiteY45" fmla="*/ 1288399 h 5486400"/>
                <a:gd name="connsiteX46" fmla="*/ 1371600 w 5486400"/>
                <a:gd name="connsiteY46" fmla="*/ 367519 h 5486400"/>
                <a:gd name="connsiteX47" fmla="*/ 2210706 w 5486400"/>
                <a:gd name="connsiteY47" fmla="*/ 755904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486400" h="5486400">
                  <a:moveTo>
                    <a:pt x="2743200" y="228600"/>
                  </a:moveTo>
                  <a:lnTo>
                    <a:pt x="2255080" y="921512"/>
                  </a:lnTo>
                  <a:lnTo>
                    <a:pt x="1485900" y="565493"/>
                  </a:lnTo>
                  <a:lnTo>
                    <a:pt x="1409632" y="1409632"/>
                  </a:lnTo>
                  <a:lnTo>
                    <a:pt x="565493" y="1485900"/>
                  </a:lnTo>
                  <a:lnTo>
                    <a:pt x="921512" y="2255080"/>
                  </a:lnTo>
                  <a:lnTo>
                    <a:pt x="228600" y="2743200"/>
                  </a:lnTo>
                  <a:lnTo>
                    <a:pt x="921512" y="3231320"/>
                  </a:lnTo>
                  <a:lnTo>
                    <a:pt x="565493" y="4000500"/>
                  </a:lnTo>
                  <a:lnTo>
                    <a:pt x="1409632" y="4076768"/>
                  </a:lnTo>
                  <a:lnTo>
                    <a:pt x="1485900" y="4920907"/>
                  </a:lnTo>
                  <a:lnTo>
                    <a:pt x="2255080" y="4564888"/>
                  </a:lnTo>
                  <a:lnTo>
                    <a:pt x="2743200" y="5257800"/>
                  </a:lnTo>
                  <a:lnTo>
                    <a:pt x="3231320" y="4564888"/>
                  </a:lnTo>
                  <a:lnTo>
                    <a:pt x="4000500" y="4920907"/>
                  </a:lnTo>
                  <a:lnTo>
                    <a:pt x="4076768" y="4076768"/>
                  </a:lnTo>
                  <a:lnTo>
                    <a:pt x="4920907" y="4000500"/>
                  </a:lnTo>
                  <a:lnTo>
                    <a:pt x="4564888" y="3231320"/>
                  </a:lnTo>
                  <a:lnTo>
                    <a:pt x="5257800" y="2743200"/>
                  </a:lnTo>
                  <a:lnTo>
                    <a:pt x="4564888" y="2255080"/>
                  </a:lnTo>
                  <a:lnTo>
                    <a:pt x="4920907" y="1485900"/>
                  </a:lnTo>
                  <a:lnTo>
                    <a:pt x="4076768" y="1409632"/>
                  </a:lnTo>
                  <a:lnTo>
                    <a:pt x="4000500" y="565493"/>
                  </a:lnTo>
                  <a:lnTo>
                    <a:pt x="3231320" y="921512"/>
                  </a:lnTo>
                  <a:close/>
                  <a:moveTo>
                    <a:pt x="2743200" y="0"/>
                  </a:moveTo>
                  <a:lnTo>
                    <a:pt x="3275694" y="755904"/>
                  </a:lnTo>
                  <a:lnTo>
                    <a:pt x="4114800" y="367519"/>
                  </a:lnTo>
                  <a:lnTo>
                    <a:pt x="4198001" y="1288399"/>
                  </a:lnTo>
                  <a:lnTo>
                    <a:pt x="5118881" y="1371600"/>
                  </a:lnTo>
                  <a:lnTo>
                    <a:pt x="4730496" y="2210706"/>
                  </a:lnTo>
                  <a:lnTo>
                    <a:pt x="5486400" y="2743200"/>
                  </a:lnTo>
                  <a:lnTo>
                    <a:pt x="4730496" y="3275694"/>
                  </a:lnTo>
                  <a:lnTo>
                    <a:pt x="5118881" y="4114800"/>
                  </a:lnTo>
                  <a:lnTo>
                    <a:pt x="4198001" y="4198001"/>
                  </a:lnTo>
                  <a:lnTo>
                    <a:pt x="4114800" y="5118881"/>
                  </a:lnTo>
                  <a:lnTo>
                    <a:pt x="3275694" y="4730496"/>
                  </a:lnTo>
                  <a:lnTo>
                    <a:pt x="2743200" y="5486400"/>
                  </a:lnTo>
                  <a:lnTo>
                    <a:pt x="2210706" y="4730496"/>
                  </a:lnTo>
                  <a:lnTo>
                    <a:pt x="1371600" y="5118881"/>
                  </a:lnTo>
                  <a:lnTo>
                    <a:pt x="1288399" y="4198001"/>
                  </a:lnTo>
                  <a:lnTo>
                    <a:pt x="367519" y="4114800"/>
                  </a:lnTo>
                  <a:lnTo>
                    <a:pt x="755904" y="3275694"/>
                  </a:lnTo>
                  <a:lnTo>
                    <a:pt x="0" y="2743200"/>
                  </a:lnTo>
                  <a:lnTo>
                    <a:pt x="755904" y="2210706"/>
                  </a:lnTo>
                  <a:lnTo>
                    <a:pt x="367519" y="1371600"/>
                  </a:lnTo>
                  <a:lnTo>
                    <a:pt x="1288399" y="1288399"/>
                  </a:lnTo>
                  <a:lnTo>
                    <a:pt x="1371600" y="367519"/>
                  </a:lnTo>
                  <a:lnTo>
                    <a:pt x="2210706" y="755904"/>
                  </a:lnTo>
                  <a:close/>
                </a:path>
              </a:pathLst>
            </a:custGeom>
            <a:gradFill>
              <a:gsLst>
                <a:gs pos="11000">
                  <a:srgbClr val="FF3399"/>
                </a:gs>
                <a:gs pos="100000">
                  <a:srgbClr val="E7E709"/>
                </a:gs>
                <a:gs pos="68000">
                  <a:srgbClr val="0070C0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DAC2E85-C829-4004-8182-F4514C689EBF}"/>
                </a:ext>
              </a:extLst>
            </p:cNvPr>
            <p:cNvSpPr/>
            <p:nvPr/>
          </p:nvSpPr>
          <p:spPr>
            <a:xfrm>
              <a:off x="2895600" y="219075"/>
              <a:ext cx="6400800" cy="64008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11F2D35-820F-4D8F-97E9-8CF6CF65925D}"/>
              </a:ext>
            </a:extLst>
          </p:cNvPr>
          <p:cNvGrpSpPr/>
          <p:nvPr/>
        </p:nvGrpSpPr>
        <p:grpSpPr>
          <a:xfrm>
            <a:off x="-177193" y="579541"/>
            <a:ext cx="5853112" cy="5851319"/>
            <a:chOff x="2986088" y="320040"/>
            <a:chExt cx="6219825" cy="6217920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89FCD6-6261-4D3E-8AFF-58EB6FCBE3AC}"/>
                </a:ext>
              </a:extLst>
            </p:cNvPr>
            <p:cNvSpPr/>
            <p:nvPr/>
          </p:nvSpPr>
          <p:spPr>
            <a:xfrm>
              <a:off x="3956481" y="1338309"/>
              <a:ext cx="4206240" cy="4206240"/>
            </a:xfrm>
            <a:custGeom>
              <a:avLst/>
              <a:gdLst>
                <a:gd name="connsiteX0" fmla="*/ 2121763 w 4206240"/>
                <a:gd name="connsiteY0" fmla="*/ 261891 h 4206240"/>
                <a:gd name="connsiteX1" fmla="*/ 292963 w 4206240"/>
                <a:gd name="connsiteY1" fmla="*/ 2090691 h 4206240"/>
                <a:gd name="connsiteX2" fmla="*/ 2121763 w 4206240"/>
                <a:gd name="connsiteY2" fmla="*/ 3919491 h 4206240"/>
                <a:gd name="connsiteX3" fmla="*/ 3950563 w 4206240"/>
                <a:gd name="connsiteY3" fmla="*/ 2090691 h 4206240"/>
                <a:gd name="connsiteX4" fmla="*/ 2121763 w 4206240"/>
                <a:gd name="connsiteY4" fmla="*/ 261891 h 4206240"/>
                <a:gd name="connsiteX5" fmla="*/ 2103120 w 4206240"/>
                <a:gd name="connsiteY5" fmla="*/ 0 h 4206240"/>
                <a:gd name="connsiteX6" fmla="*/ 4206240 w 4206240"/>
                <a:gd name="connsiteY6" fmla="*/ 2103120 h 4206240"/>
                <a:gd name="connsiteX7" fmla="*/ 2103120 w 4206240"/>
                <a:gd name="connsiteY7" fmla="*/ 4206240 h 4206240"/>
                <a:gd name="connsiteX8" fmla="*/ 0 w 4206240"/>
                <a:gd name="connsiteY8" fmla="*/ 2103120 h 4206240"/>
                <a:gd name="connsiteX9" fmla="*/ 2103120 w 4206240"/>
                <a:gd name="connsiteY9" fmla="*/ 0 h 4206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06240" h="4206240">
                  <a:moveTo>
                    <a:pt x="2121763" y="261891"/>
                  </a:moveTo>
                  <a:cubicBezTo>
                    <a:pt x="1111745" y="261891"/>
                    <a:pt x="292963" y="1080673"/>
                    <a:pt x="292963" y="2090691"/>
                  </a:cubicBezTo>
                  <a:cubicBezTo>
                    <a:pt x="292963" y="3100709"/>
                    <a:pt x="1111745" y="3919491"/>
                    <a:pt x="2121763" y="3919491"/>
                  </a:cubicBezTo>
                  <a:cubicBezTo>
                    <a:pt x="3131781" y="3919491"/>
                    <a:pt x="3950563" y="3100709"/>
                    <a:pt x="3950563" y="2090691"/>
                  </a:cubicBezTo>
                  <a:cubicBezTo>
                    <a:pt x="3950563" y="1080673"/>
                    <a:pt x="3131781" y="261891"/>
                    <a:pt x="2121763" y="261891"/>
                  </a:cubicBezTo>
                  <a:close/>
                  <a:moveTo>
                    <a:pt x="2103120" y="0"/>
                  </a:moveTo>
                  <a:cubicBezTo>
                    <a:pt x="3264641" y="0"/>
                    <a:pt x="4206240" y="941599"/>
                    <a:pt x="4206240" y="2103120"/>
                  </a:cubicBezTo>
                  <a:cubicBezTo>
                    <a:pt x="4206240" y="3264641"/>
                    <a:pt x="3264641" y="4206240"/>
                    <a:pt x="2103120" y="4206240"/>
                  </a:cubicBezTo>
                  <a:cubicBezTo>
                    <a:pt x="941599" y="4206240"/>
                    <a:pt x="0" y="3264641"/>
                    <a:pt x="0" y="2103120"/>
                  </a:cubicBezTo>
                  <a:cubicBezTo>
                    <a:pt x="0" y="941599"/>
                    <a:pt x="941599" y="0"/>
                    <a:pt x="2103120" y="0"/>
                  </a:cubicBezTo>
                  <a:close/>
                </a:path>
              </a:pathLst>
            </a:custGeom>
            <a:gradFill>
              <a:gsLst>
                <a:gs pos="3000">
                  <a:srgbClr val="FF3399"/>
                </a:gs>
                <a:gs pos="100000">
                  <a:srgbClr val="FFC000"/>
                </a:gs>
                <a:gs pos="36000">
                  <a:srgbClr val="0070C0"/>
                </a:gs>
                <a:gs pos="70000">
                  <a:srgbClr val="1BF52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4EE87A17-187A-4CC0-8C5C-475C4D8F5570}"/>
                </a:ext>
              </a:extLst>
            </p:cNvPr>
            <p:cNvSpPr/>
            <p:nvPr/>
          </p:nvSpPr>
          <p:spPr>
            <a:xfrm>
              <a:off x="2986088" y="320040"/>
              <a:ext cx="6219825" cy="621792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510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autoRev="1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C5E514A-D338-4FCB-8A5E-7AC14295C1A9}"/>
              </a:ext>
            </a:extLst>
          </p:cNvPr>
          <p:cNvSpPr txBox="1"/>
          <p:nvPr/>
        </p:nvSpPr>
        <p:spPr>
          <a:xfrm>
            <a:off x="1464012" y="1989933"/>
            <a:ext cx="9815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একটি</a:t>
            </a: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সরল রেখার </a:t>
            </a:r>
            <a:r>
              <a:rPr lang="bn-BD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নির্দিষ্ট </a:t>
            </a: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বিন্দুতে একটি লম্ব আঁকতে </a:t>
            </a:r>
            <a:r>
              <a:rPr lang="bn-BD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হবে। 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079854-35D8-41AC-B744-CA6A2D235741}"/>
              </a:ext>
            </a:extLst>
          </p:cNvPr>
          <p:cNvSpPr txBox="1"/>
          <p:nvPr/>
        </p:nvSpPr>
        <p:spPr>
          <a:xfrm>
            <a:off x="1476450" y="3131383"/>
            <a:ext cx="981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( রুলারের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ও কম্পাসের সাহায্যে –দ্বিতীয় পদ্ধতি)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56"/>
                                  </p:iterate>
                                  <p:childTnLst>
                                    <p:set>
                                      <p:cBhvr override="childStyle"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00"/>
                            </p:stCondLst>
                            <p:childTnLst>
                              <p:par>
                                <p:cTn id="13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C04E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C04E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C30C26-1CB7-4FBD-A910-96F38A6A47B4}"/>
              </a:ext>
            </a:extLst>
          </p:cNvPr>
          <p:cNvSpPr txBox="1"/>
          <p:nvPr/>
        </p:nvSpPr>
        <p:spPr>
          <a:xfrm>
            <a:off x="457200" y="3306137"/>
            <a:ext cx="11338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মনেকরি,</a:t>
            </a:r>
            <a:r>
              <a:rPr lang="en-US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AB</a:t>
            </a:r>
            <a:r>
              <a:rPr lang="bn-BD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  <a:r>
              <a:rPr lang="bn-IN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সরলরেখা রেখাটির ওপর একটি নির্দিষ্ট বিন্দু </a:t>
            </a:r>
            <a:r>
              <a:rPr lang="en-US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P </a:t>
            </a:r>
            <a:r>
              <a:rPr lang="bn-IN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en-US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P </a:t>
            </a:r>
            <a:r>
              <a:rPr lang="bn-IN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বিন্দুর উপর কম্পাস ও</a:t>
            </a:r>
            <a:r>
              <a:rPr lang="bn-BD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রুলার</a:t>
            </a:r>
            <a:r>
              <a:rPr lang="bn-IN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ের</a:t>
            </a:r>
            <a:r>
              <a:rPr lang="bn-BD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সাহায্যে </a:t>
            </a:r>
            <a:r>
              <a:rPr lang="bn-IN" sz="36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লম্ব আঁকতে হবে।</a:t>
            </a:r>
            <a:endParaRPr lang="en-US" sz="3600"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7BB9B6A-B19F-4973-8C6F-719B689D7083}"/>
              </a:ext>
            </a:extLst>
          </p:cNvPr>
          <p:cNvCxnSpPr/>
          <p:nvPr/>
        </p:nvCxnSpPr>
        <p:spPr>
          <a:xfrm>
            <a:off x="4037555" y="1614390"/>
            <a:ext cx="4781037" cy="0"/>
          </a:xfrm>
          <a:prstGeom prst="straightConnector1">
            <a:avLst/>
          </a:prstGeom>
          <a:ln w="28575">
            <a:solidFill>
              <a:srgbClr val="EC04E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192C9FB-31CE-4797-82B6-452301BB8B50}"/>
              </a:ext>
            </a:extLst>
          </p:cNvPr>
          <p:cNvSpPr txBox="1"/>
          <p:nvPr/>
        </p:nvSpPr>
        <p:spPr>
          <a:xfrm>
            <a:off x="8599797" y="1710557"/>
            <a:ext cx="3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A04C0F-5E9F-4589-A1A3-B25770A22CE0}"/>
              </a:ext>
            </a:extLst>
          </p:cNvPr>
          <p:cNvSpPr txBox="1"/>
          <p:nvPr/>
        </p:nvSpPr>
        <p:spPr>
          <a:xfrm>
            <a:off x="3938201" y="1636673"/>
            <a:ext cx="3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32122D-1731-4CA6-96BE-0FDA2F0A6A60}"/>
              </a:ext>
            </a:extLst>
          </p:cNvPr>
          <p:cNvSpPr txBox="1"/>
          <p:nvPr/>
        </p:nvSpPr>
        <p:spPr>
          <a:xfrm>
            <a:off x="6285661" y="1114366"/>
            <a:ext cx="368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4253EE4-18CE-4614-B64D-FD70C37A8AA9}"/>
              </a:ext>
            </a:extLst>
          </p:cNvPr>
          <p:cNvSpPr/>
          <p:nvPr/>
        </p:nvSpPr>
        <p:spPr>
          <a:xfrm>
            <a:off x="6429301" y="1563916"/>
            <a:ext cx="81280" cy="8229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3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3" grpId="1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3402B32D-52AF-4BAC-9A0A-58F79508C32B}"/>
              </a:ext>
            </a:extLst>
          </p:cNvPr>
          <p:cNvSpPr/>
          <p:nvPr/>
        </p:nvSpPr>
        <p:spPr>
          <a:xfrm rot="3766265">
            <a:off x="6546561" y="2316304"/>
            <a:ext cx="3017520" cy="3017520"/>
          </a:xfrm>
          <a:prstGeom prst="arc">
            <a:avLst>
              <a:gd name="adj1" fmla="val 13547665"/>
              <a:gd name="adj2" fmla="val 1539863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4CD488FC-F4C9-468F-9946-6716525D8F15}"/>
              </a:ext>
            </a:extLst>
          </p:cNvPr>
          <p:cNvSpPr/>
          <p:nvPr/>
        </p:nvSpPr>
        <p:spPr>
          <a:xfrm>
            <a:off x="7354422" y="3610638"/>
            <a:ext cx="3017520" cy="3017520"/>
          </a:xfrm>
          <a:prstGeom prst="arc">
            <a:avLst>
              <a:gd name="adj1" fmla="val 13863644"/>
              <a:gd name="adj2" fmla="val 15776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05A57FC-15B7-4D1B-881F-E3A47977344B}"/>
              </a:ext>
            </a:extLst>
          </p:cNvPr>
          <p:cNvCxnSpPr>
            <a:cxnSpLocks/>
          </p:cNvCxnSpPr>
          <p:nvPr/>
        </p:nvCxnSpPr>
        <p:spPr>
          <a:xfrm>
            <a:off x="6172200" y="5141988"/>
            <a:ext cx="5282381" cy="0"/>
          </a:xfrm>
          <a:prstGeom prst="straightConnector1">
            <a:avLst/>
          </a:prstGeom>
          <a:ln w="28575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88002DF-1B66-4D3B-A05F-41E104EE3738}"/>
              </a:ext>
            </a:extLst>
          </p:cNvPr>
          <p:cNvSpPr/>
          <p:nvPr/>
        </p:nvSpPr>
        <p:spPr>
          <a:xfrm>
            <a:off x="8852796" y="5114600"/>
            <a:ext cx="45720" cy="45720"/>
          </a:xfrm>
          <a:prstGeom prst="ellipse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645A8F-6A44-477F-801B-8058FDF9AF89}"/>
              </a:ext>
            </a:extLst>
          </p:cNvPr>
          <p:cNvSpPr txBox="1"/>
          <p:nvPr/>
        </p:nvSpPr>
        <p:spPr>
          <a:xfrm>
            <a:off x="10916480" y="5052537"/>
            <a:ext cx="324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959B93-B2A8-4511-9995-56A56444A0E8}"/>
              </a:ext>
            </a:extLst>
          </p:cNvPr>
          <p:cNvSpPr txBox="1"/>
          <p:nvPr/>
        </p:nvSpPr>
        <p:spPr>
          <a:xfrm>
            <a:off x="6457023" y="5123777"/>
            <a:ext cx="324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1CDECD-7805-4F87-9A4F-87B6D298E094}"/>
              </a:ext>
            </a:extLst>
          </p:cNvPr>
          <p:cNvSpPr txBox="1"/>
          <p:nvPr/>
        </p:nvSpPr>
        <p:spPr>
          <a:xfrm>
            <a:off x="8690954" y="5162731"/>
            <a:ext cx="324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P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5806AC-1E12-4FC5-9CED-CB0895B2D271}"/>
              </a:ext>
            </a:extLst>
          </p:cNvPr>
          <p:cNvGrpSpPr/>
          <p:nvPr/>
        </p:nvGrpSpPr>
        <p:grpSpPr>
          <a:xfrm rot="2797178">
            <a:off x="5186592" y="18052"/>
            <a:ext cx="10332720" cy="10332720"/>
            <a:chOff x="1390650" y="-1193800"/>
            <a:chExt cx="9436100" cy="92202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030ADB4-FBC7-4A54-9D3E-0DE4B3D2E7F8}"/>
                </a:ext>
              </a:extLst>
            </p:cNvPr>
            <p:cNvGrpSpPr/>
            <p:nvPr/>
          </p:nvGrpSpPr>
          <p:grpSpPr>
            <a:xfrm>
              <a:off x="4354625" y="-546100"/>
              <a:ext cx="1754075" cy="3943351"/>
              <a:chOff x="4883205" y="1568428"/>
              <a:chExt cx="2022421" cy="4546623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E078F50A-3610-4AEB-B4D5-79AB26AA707A}"/>
                  </a:ext>
                </a:extLst>
              </p:cNvPr>
              <p:cNvGrpSpPr/>
              <p:nvPr/>
            </p:nvGrpSpPr>
            <p:grpSpPr>
              <a:xfrm>
                <a:off x="4883205" y="2264444"/>
                <a:ext cx="2022421" cy="3850607"/>
                <a:chOff x="4873179" y="2268737"/>
                <a:chExt cx="2022421" cy="3850607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7C98E373-B82C-44F6-A518-531740F4425C}"/>
                    </a:ext>
                  </a:extLst>
                </p:cNvPr>
                <p:cNvGrpSpPr/>
                <p:nvPr/>
              </p:nvGrpSpPr>
              <p:grpSpPr>
                <a:xfrm>
                  <a:off x="6395242" y="2297895"/>
                  <a:ext cx="500358" cy="3821449"/>
                  <a:chOff x="4779705" y="1646079"/>
                  <a:chExt cx="500358" cy="3821449"/>
                </a:xfrm>
              </p:grpSpPr>
              <p:grpSp>
                <p:nvGrpSpPr>
                  <p:cNvPr id="32" name="Group 31">
                    <a:extLst>
                      <a:ext uri="{FF2B5EF4-FFF2-40B4-BE49-F238E27FC236}">
                        <a16:creationId xmlns:a16="http://schemas.microsoft.com/office/drawing/2014/main" id="{6E7AE05B-3DF6-408C-AEF2-1D59E25FEC0F}"/>
                      </a:ext>
                    </a:extLst>
                  </p:cNvPr>
                  <p:cNvGrpSpPr/>
                  <p:nvPr/>
                </p:nvGrpSpPr>
                <p:grpSpPr>
                  <a:xfrm>
                    <a:off x="4779705" y="1646079"/>
                    <a:ext cx="267892" cy="3578588"/>
                    <a:chOff x="4779705" y="1646079"/>
                    <a:chExt cx="209003" cy="3578588"/>
                  </a:xfrm>
                </p:grpSpPr>
                <p:sp>
                  <p:nvSpPr>
                    <p:cNvPr id="34" name="Rectangle: Single Corner Rounded 17">
                      <a:extLst>
                        <a:ext uri="{FF2B5EF4-FFF2-40B4-BE49-F238E27FC236}">
                          <a16:creationId xmlns:a16="http://schemas.microsoft.com/office/drawing/2014/main" id="{17F8C452-B751-42EF-B328-DDC8BA8A3B3B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79705" y="1646079"/>
                      <a:ext cx="209003" cy="3578588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35" name="Rectangle: Single Corner Rounded 17">
                      <a:extLst>
                        <a:ext uri="{FF2B5EF4-FFF2-40B4-BE49-F238E27FC236}">
                          <a16:creationId xmlns:a16="http://schemas.microsoft.com/office/drawing/2014/main" id="{F440BC35-2875-4725-A360-8FD50A83876C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89593" y="1740230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rgbClr val="FFFF00"/>
                      </a:solidFill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33" name="Isosceles Triangle 32">
                    <a:extLst>
                      <a:ext uri="{FF2B5EF4-FFF2-40B4-BE49-F238E27FC236}">
                        <a16:creationId xmlns:a16="http://schemas.microsoft.com/office/drawing/2014/main" id="{9F8FE42C-0B18-4534-90CE-6D764AB2BB05}"/>
                      </a:ext>
                    </a:extLst>
                  </p:cNvPr>
                  <p:cNvSpPr/>
                  <p:nvPr/>
                </p:nvSpPr>
                <p:spPr>
                  <a:xfrm rot="10364708">
                    <a:off x="5175705" y="5048559"/>
                    <a:ext cx="104358" cy="418969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 w="0">
                        <a:solidFill>
                          <a:srgbClr val="CCCCFF"/>
                        </a:solidFill>
                      </a:ln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3CFAAC72-4949-4C2E-B402-B14A697016F4}"/>
                    </a:ext>
                  </a:extLst>
                </p:cNvPr>
                <p:cNvGrpSpPr/>
                <p:nvPr/>
              </p:nvGrpSpPr>
              <p:grpSpPr>
                <a:xfrm>
                  <a:off x="5417339" y="2268737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30" name="Rectangle: Single Corner Rounded 17">
                    <a:extLst>
                      <a:ext uri="{FF2B5EF4-FFF2-40B4-BE49-F238E27FC236}">
                        <a16:creationId xmlns:a16="http://schemas.microsoft.com/office/drawing/2014/main" id="{08D0A4B5-57B8-4E8A-8EEB-0C1F33411625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494131" y="3300804"/>
                    <a:ext cx="458787" cy="260627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31" name="Rectangle: Single Corner Rounded 17">
                    <a:extLst>
                      <a:ext uri="{FF2B5EF4-FFF2-40B4-BE49-F238E27FC236}">
                        <a16:creationId xmlns:a16="http://schemas.microsoft.com/office/drawing/2014/main" id="{BC90741D-1841-4048-908B-E337DAD81CC6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5EB5CAD2-B96E-412E-B0EB-148145F6844E}"/>
                    </a:ext>
                  </a:extLst>
                </p:cNvPr>
                <p:cNvGrpSpPr/>
                <p:nvPr/>
              </p:nvGrpSpPr>
              <p:grpSpPr>
                <a:xfrm>
                  <a:off x="4873179" y="2882728"/>
                  <a:ext cx="668205" cy="3228566"/>
                  <a:chOff x="2715580" y="2231536"/>
                  <a:chExt cx="668205" cy="3228566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BA5F0B24-E2A9-444D-A8EF-62212AA78423}"/>
                      </a:ext>
                    </a:extLst>
                  </p:cNvPr>
                  <p:cNvGrpSpPr/>
                  <p:nvPr/>
                </p:nvGrpSpPr>
                <p:grpSpPr>
                  <a:xfrm rot="225478">
                    <a:off x="2715580" y="2231536"/>
                    <a:ext cx="668205" cy="3228566"/>
                    <a:chOff x="10743086" y="1476673"/>
                    <a:chExt cx="668205" cy="3228566"/>
                  </a:xfrm>
                </p:grpSpPr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3E4CEF85-D0C3-4551-84A3-DBF420F843DA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916783" y="1635037"/>
                      <a:ext cx="312005" cy="2671330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F29C8982-B94A-4F0E-9272-48F57E64173E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743086" y="1476673"/>
                      <a:ext cx="312005" cy="243237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8" name="Isosceles Triangle 27">
                      <a:extLst>
                        <a:ext uri="{FF2B5EF4-FFF2-40B4-BE49-F238E27FC236}">
                          <a16:creationId xmlns:a16="http://schemas.microsoft.com/office/drawing/2014/main" id="{C70DCDB5-0C34-401C-9FDA-9C30E1D8929D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105707" y="4296656"/>
                      <a:ext cx="305584" cy="345418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9" name="Isosceles Triangle 28">
                      <a:extLst>
                        <a:ext uri="{FF2B5EF4-FFF2-40B4-BE49-F238E27FC236}">
                          <a16:creationId xmlns:a16="http://schemas.microsoft.com/office/drawing/2014/main" id="{E32D2BA8-915C-47E0-BAE2-459ED10102E7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213213" y="4485572"/>
                      <a:ext cx="112669" cy="219667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/>
                    </a:p>
                  </p:txBody>
                </p:sp>
              </p:grpSp>
              <p:grpSp>
                <p:nvGrpSpPr>
                  <p:cNvPr id="23" name="Group 22">
                    <a:extLst>
                      <a:ext uri="{FF2B5EF4-FFF2-40B4-BE49-F238E27FC236}">
                        <a16:creationId xmlns:a16="http://schemas.microsoft.com/office/drawing/2014/main" id="{FA273A2D-0493-42FE-9953-EB9BE672BF34}"/>
                      </a:ext>
                    </a:extLst>
                  </p:cNvPr>
                  <p:cNvGrpSpPr/>
                  <p:nvPr/>
                </p:nvGrpSpPr>
                <p:grpSpPr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24" name="Cylinder 23">
                      <a:extLst>
                        <a:ext uri="{FF2B5EF4-FFF2-40B4-BE49-F238E27FC236}">
                          <a16:creationId xmlns:a16="http://schemas.microsoft.com/office/drawing/2014/main" id="{F4F77C8C-E431-4321-B192-FFAEF2F80BE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676127" y="3953129"/>
                      <a:ext cx="150688" cy="269952"/>
                    </a:xfrm>
                    <a:prstGeom prst="can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5" name="Freeform: Shape 24">
                      <a:extLst>
                        <a:ext uri="{FF2B5EF4-FFF2-40B4-BE49-F238E27FC236}">
                          <a16:creationId xmlns:a16="http://schemas.microsoft.com/office/drawing/2014/main" id="{AAD9BAA1-AEEA-4295-90E8-3D55A780B494}"/>
                        </a:ext>
                      </a:extLst>
                    </p:cNvPr>
                    <p:cNvSpPr/>
                    <p:nvPr/>
                  </p:nvSpPr>
                  <p:spPr>
                    <a:xfrm rot="21478607">
                      <a:off x="1797365" y="3830040"/>
                      <a:ext cx="392739" cy="60055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C953F23D-ECE4-4E5C-8F13-2E0195966978}"/>
                  </a:ext>
                </a:extLst>
              </p:cNvPr>
              <p:cNvGrpSpPr/>
              <p:nvPr/>
            </p:nvGrpSpPr>
            <p:grpSpPr>
              <a:xfrm>
                <a:off x="5756511" y="1568428"/>
                <a:ext cx="678978" cy="1238435"/>
                <a:chOff x="5940897" y="994367"/>
                <a:chExt cx="678978" cy="1238435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B08DD867-F7F0-4B28-9CD3-143D9E59394C}"/>
                    </a:ext>
                  </a:extLst>
                </p:cNvPr>
                <p:cNvSpPr/>
                <p:nvPr/>
              </p:nvSpPr>
              <p:spPr>
                <a:xfrm>
                  <a:off x="6192907" y="994367"/>
                  <a:ext cx="200025" cy="666345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: Rounded Corners 16">
                  <a:extLst>
                    <a:ext uri="{FF2B5EF4-FFF2-40B4-BE49-F238E27FC236}">
                      <a16:creationId xmlns:a16="http://schemas.microsoft.com/office/drawing/2014/main" id="{D83C9C5A-E624-45E0-856D-3BC0897B17AA}"/>
                    </a:ext>
                  </a:extLst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Star: 7 Points 17">
                  <a:extLst>
                    <a:ext uri="{FF2B5EF4-FFF2-40B4-BE49-F238E27FC236}">
                      <a16:creationId xmlns:a16="http://schemas.microsoft.com/office/drawing/2014/main" id="{5433B184-9F0D-4E56-B7EC-B0BEC8C126A9}"/>
                    </a:ext>
                  </a:extLst>
                </p:cNvPr>
                <p:cNvSpPr/>
                <p:nvPr/>
              </p:nvSpPr>
              <p:spPr>
                <a:xfrm>
                  <a:off x="6158615" y="1679762"/>
                  <a:ext cx="264114" cy="272392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D365831-D92C-4905-9E16-3ED36B261AEF}"/>
                </a:ext>
              </a:extLst>
            </p:cNvPr>
            <p:cNvSpPr/>
            <p:nvPr/>
          </p:nvSpPr>
          <p:spPr>
            <a:xfrm>
              <a:off x="1390650" y="-1193800"/>
              <a:ext cx="9436100" cy="9220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426F65-542E-4EEC-8738-81FF8A8710ED}"/>
              </a:ext>
            </a:extLst>
          </p:cNvPr>
          <p:cNvGrpSpPr/>
          <p:nvPr/>
        </p:nvGrpSpPr>
        <p:grpSpPr>
          <a:xfrm rot="5400000">
            <a:off x="5405898" y="2591606"/>
            <a:ext cx="5943600" cy="914400"/>
            <a:chOff x="2101327" y="4968806"/>
            <a:chExt cx="8859520" cy="1149606"/>
          </a:xfrm>
        </p:grpSpPr>
        <p:sp>
          <p:nvSpPr>
            <p:cNvPr id="37" name="Rectangle: Single Corner Rounded 36">
              <a:extLst>
                <a:ext uri="{FF2B5EF4-FFF2-40B4-BE49-F238E27FC236}">
                  <a16:creationId xmlns:a16="http://schemas.microsoft.com/office/drawing/2014/main" id="{EFF37B44-E82F-4895-BC1C-21B3CB331D46}"/>
                </a:ext>
              </a:extLst>
            </p:cNvPr>
            <p:cNvSpPr/>
            <p:nvPr/>
          </p:nvSpPr>
          <p:spPr>
            <a:xfrm>
              <a:off x="2101327" y="4970332"/>
              <a:ext cx="8859520" cy="1148080"/>
            </a:xfrm>
            <a:prstGeom prst="round1Rect">
              <a:avLst/>
            </a:prstGeom>
            <a:gradFill flip="none" rotWithShape="1">
              <a:gsLst>
                <a:gs pos="14000">
                  <a:schemeClr val="bg2">
                    <a:lumMod val="0"/>
                    <a:lumOff val="100000"/>
                    <a:alpha val="0"/>
                  </a:schemeClr>
                </a:gs>
                <a:gs pos="100000">
                  <a:schemeClr val="accent5">
                    <a:lumMod val="27000"/>
                    <a:lumOff val="73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8575" cap="rnd">
              <a:gradFill flip="none" rotWithShape="1">
                <a:gsLst>
                  <a:gs pos="0">
                    <a:schemeClr val="accent1">
                      <a:lumMod val="0"/>
                      <a:lumOff val="100000"/>
                    </a:schemeClr>
                  </a:gs>
                  <a:gs pos="11000">
                    <a:srgbClr val="29C7C7"/>
                  </a:gs>
                  <a:gs pos="6000">
                    <a:schemeClr val="bg2"/>
                  </a:gs>
                </a:gsLst>
                <a:path path="shape">
                  <a:fillToRect l="50000" t="50000" r="50000" b="50000"/>
                </a:path>
                <a:tileRect/>
              </a:gra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gradFill>
                  <a:gsLst>
                    <a:gs pos="59000">
                      <a:schemeClr val="accent1"/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03D803A-C607-4ABB-89F8-1581F68341A2}"/>
                </a:ext>
              </a:extLst>
            </p:cNvPr>
            <p:cNvGrpSpPr/>
            <p:nvPr/>
          </p:nvGrpSpPr>
          <p:grpSpPr>
            <a:xfrm>
              <a:off x="2285902" y="4970332"/>
              <a:ext cx="982919" cy="457200"/>
              <a:chOff x="5013862" y="1667039"/>
              <a:chExt cx="982919" cy="457200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71AA5326-7915-4D2E-9AA0-7ED2ABD46B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FDAF3F23-902A-43BE-A23A-5D36000978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>
                <a:extLst>
                  <a:ext uri="{FF2B5EF4-FFF2-40B4-BE49-F238E27FC236}">
                    <a16:creationId xmlns:a16="http://schemas.microsoft.com/office/drawing/2014/main" id="{57FF4C5F-FBBD-4B4B-B012-C84B6544B2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60EBA50B-65F0-4916-8C3C-8EEE895455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0EDC029D-1AC6-4014-8577-BA70AFD2D7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EC4CAB1E-1974-4F8E-9D20-424D5193BC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790629DD-4A05-4009-B2BD-CE55DDDFB7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E70B7BF5-BD53-47BC-882D-97D65D9C17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0CACC347-39C3-41B0-9813-D7606E883C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829CF9BE-A27B-4E35-9FD1-BCAE8B0644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EB03280-64D5-470D-BE45-2B78B5165CB7}"/>
                </a:ext>
              </a:extLst>
            </p:cNvPr>
            <p:cNvGrpSpPr/>
            <p:nvPr/>
          </p:nvGrpSpPr>
          <p:grpSpPr>
            <a:xfrm>
              <a:off x="7791412" y="4981905"/>
              <a:ext cx="982919" cy="460896"/>
              <a:chOff x="5013862" y="1663343"/>
              <a:chExt cx="982919" cy="460896"/>
            </a:xfrm>
          </p:grpSpPr>
          <p:cxnSp>
            <p:nvCxnSpPr>
              <p:cNvPr id="104" name="Straight Connector 103">
                <a:extLst>
                  <a:ext uri="{FF2B5EF4-FFF2-40B4-BE49-F238E27FC236}">
                    <a16:creationId xmlns:a16="http://schemas.microsoft.com/office/drawing/2014/main" id="{D9D60C22-5D81-4FF8-8351-D58210CEA3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>
                <a:extLst>
                  <a:ext uri="{FF2B5EF4-FFF2-40B4-BE49-F238E27FC236}">
                    <a16:creationId xmlns:a16="http://schemas.microsoft.com/office/drawing/2014/main" id="{C7C5BFD9-B39F-4A70-BFB8-A3DAF9BBBD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>
                <a:extLst>
                  <a:ext uri="{FF2B5EF4-FFF2-40B4-BE49-F238E27FC236}">
                    <a16:creationId xmlns:a16="http://schemas.microsoft.com/office/drawing/2014/main" id="{523B31F5-96B9-4FAA-A684-C3EC2D7515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39C53B12-F49A-4C78-8541-7CF1629C0B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C1349B3B-3A62-4F05-91C9-5F1457CF0F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63343"/>
                <a:ext cx="0" cy="36575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>
                <a:extLst>
                  <a:ext uri="{FF2B5EF4-FFF2-40B4-BE49-F238E27FC236}">
                    <a16:creationId xmlns:a16="http://schemas.microsoft.com/office/drawing/2014/main" id="{7FF2D1FD-F7EA-45C9-B3DF-18DF57E948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9AF8F94B-CE91-44FF-B51D-0B5A605F74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64316E38-31D4-4BBC-B9BF-1DA6BD6D37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A9EF761C-F5B9-466A-B6C4-B6BBC861D6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>
                <a:extLst>
                  <a:ext uri="{FF2B5EF4-FFF2-40B4-BE49-F238E27FC236}">
                    <a16:creationId xmlns:a16="http://schemas.microsoft.com/office/drawing/2014/main" id="{4AB7CA1E-86E3-472A-922D-840088EF0F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C216F70-CB37-4E09-8EEB-E8E28D390CEF}"/>
                </a:ext>
              </a:extLst>
            </p:cNvPr>
            <p:cNvGrpSpPr/>
            <p:nvPr/>
          </p:nvGrpSpPr>
          <p:grpSpPr>
            <a:xfrm>
              <a:off x="6691156" y="4980951"/>
              <a:ext cx="982919" cy="457200"/>
              <a:chOff x="5013862" y="1667039"/>
              <a:chExt cx="982919" cy="457200"/>
            </a:xfrm>
          </p:grpSpPr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E86E528C-2951-4875-AAA0-38BEA2B91A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>
                <a:extLst>
                  <a:ext uri="{FF2B5EF4-FFF2-40B4-BE49-F238E27FC236}">
                    <a16:creationId xmlns:a16="http://schemas.microsoft.com/office/drawing/2014/main" id="{C9FE3826-C633-491F-BC3E-4136F02A3F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F12F7724-AC9B-4231-AFC1-743618C883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CEEAED7B-FF73-459C-AA33-8BE7B22E83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A881680A-5C81-4279-BE2F-CF57D02831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42313E70-F81A-4C68-990D-8867F99C40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0" name="Straight Connector 99">
                <a:extLst>
                  <a:ext uri="{FF2B5EF4-FFF2-40B4-BE49-F238E27FC236}">
                    <a16:creationId xmlns:a16="http://schemas.microsoft.com/office/drawing/2014/main" id="{BA14B4F4-BD83-4D8C-A79F-C60914F20B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0BBC70C2-4225-4300-BF55-1682ADFF29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11660B29-9126-4B04-8FA8-87F508B02F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8834E9CD-39E3-4A9E-A4C9-7595134B70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51BA3E8D-E32C-4FB1-9C92-65C0CDE7DC9B}"/>
                </a:ext>
              </a:extLst>
            </p:cNvPr>
            <p:cNvGrpSpPr/>
            <p:nvPr/>
          </p:nvGrpSpPr>
          <p:grpSpPr>
            <a:xfrm>
              <a:off x="5594170" y="4974636"/>
              <a:ext cx="982919" cy="457200"/>
              <a:chOff x="5013862" y="1667039"/>
              <a:chExt cx="982919" cy="457200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1D562EFF-D939-4637-B9C6-07C08F347B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4F43D384-7C09-425E-BB48-32BD4EBE41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4A628703-235B-459D-BDAE-561C4081CC9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A7699733-1E86-45F3-99D7-582000B834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2873ADCD-22B8-42AF-8C00-2C98338A3E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DDA5A910-E7C9-4EAF-978D-87F7EFD232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57EF2456-8E13-4D5B-96FE-AC49104391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9A3C3892-3155-4092-A947-086C2E4F01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92A5EB15-439E-4A1B-A02B-E1CF9B9B9C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67167DD4-A6DD-4648-B380-4A6DD7D75C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673C2CA-598E-4459-9079-E007A2BC9931}"/>
                </a:ext>
              </a:extLst>
            </p:cNvPr>
            <p:cNvGrpSpPr/>
            <p:nvPr/>
          </p:nvGrpSpPr>
          <p:grpSpPr>
            <a:xfrm>
              <a:off x="4507128" y="4984048"/>
              <a:ext cx="982919" cy="457200"/>
              <a:chOff x="5013862" y="1667039"/>
              <a:chExt cx="982919" cy="457200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F6DA9B35-E734-4385-8A38-3CA6BBBCE6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D2B6372D-320D-4112-883D-ABC9445B11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9C7B0392-2C6E-4E4D-9F4F-9725F51580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B85252D0-FE43-4556-A3CB-16F2D53407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101410C7-42C9-431A-851C-46592336CD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1CC24AD8-16A7-4A8C-82DC-9447E734A1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2D6AF597-BC6C-48DC-9B2A-7A91679EB1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95FE064D-FC4A-4FE4-B885-96A2DA58AB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56B84A00-CF0D-4D6E-9607-BDDFB3063A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13D18BE8-EB4D-44F9-80B1-A73300D8A5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8D3F2989-8B7F-4543-93F1-FE33B01FC574}"/>
                </a:ext>
              </a:extLst>
            </p:cNvPr>
            <p:cNvGrpSpPr/>
            <p:nvPr/>
          </p:nvGrpSpPr>
          <p:grpSpPr>
            <a:xfrm>
              <a:off x="3393778" y="4968806"/>
              <a:ext cx="982919" cy="457200"/>
              <a:chOff x="5013862" y="1667039"/>
              <a:chExt cx="982919" cy="457200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0102481A-4FF5-4324-978A-6216A54F4C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22732" y="167326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BC02B474-9E3F-43D3-A3F6-40E053CA05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7810" y="167326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3D248848-63DA-4741-8000-77498592E4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5267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50721057-522C-4CC5-A988-CBA3100020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2720" y="167326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B00FB7B0-2B0A-42BF-8825-23CCF5AE41D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67800" y="167930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059B2F34-9A00-484E-8DEF-E0AA50EAC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71838" y="167930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597DCA7-100A-4278-93A9-8BE40E7D1E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79298" y="168088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369D9B0C-33C8-4E43-8A7F-9D1E90C77E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85038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6DC4DF83-E4FB-4AD0-A77F-584CB29EA2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96781" y="16822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17EA9DE3-5BF8-41B3-8489-B8961ACBE7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13862" y="166703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E8EDE8B-4689-4036-A40B-99A26F92B638}"/>
                </a:ext>
              </a:extLst>
            </p:cNvPr>
            <p:cNvGrpSpPr/>
            <p:nvPr/>
          </p:nvGrpSpPr>
          <p:grpSpPr>
            <a:xfrm>
              <a:off x="8886074" y="4991822"/>
              <a:ext cx="1082040" cy="457200"/>
              <a:chOff x="8947148" y="2627159"/>
              <a:chExt cx="1082040" cy="457200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B0B485E8-C1C8-4DCB-B523-6A9DD58F4E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56018" y="263338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F1575B9C-38D3-4A9F-90E3-480A8C1AD3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71096" y="2633380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3DAABFF7-5181-4DBB-AD80-D6D0F184EB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78553" y="263942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61F65D72-9BF2-49D0-88F1-A1B2D4642D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86006" y="2633384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18BC46FF-88E9-43F4-892A-1B01544F75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501086" y="2639429"/>
                <a:ext cx="0" cy="36576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DCF92E81-EE71-4AC2-9F46-EA47371EEB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605124" y="2639429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60DE109-55A0-404B-AB8F-F36B43B0EE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12584" y="2641002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7A80FC3-0DB9-48CB-8EDB-30E231057D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818324" y="264240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16485F1-C994-49E4-B399-856E4C5981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30067" y="2642401"/>
                <a:ext cx="0" cy="22085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65E4A04-220D-4D92-8C71-C5AFE6ADAF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47148" y="262715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26C6991E-D9EB-436C-BEDF-F804AA9754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029188" y="2627159"/>
                <a:ext cx="0" cy="4572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DBC55F9-8086-4777-97C0-F36542AE0E60}"/>
                </a:ext>
              </a:extLst>
            </p:cNvPr>
            <p:cNvSpPr txBox="1"/>
            <p:nvPr/>
          </p:nvSpPr>
          <p:spPr>
            <a:xfrm>
              <a:off x="6565713" y="5426005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4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0743BF9-3CD6-41F7-A72E-CE70166EA832}"/>
                </a:ext>
              </a:extLst>
            </p:cNvPr>
            <p:cNvSpPr txBox="1"/>
            <p:nvPr/>
          </p:nvSpPr>
          <p:spPr>
            <a:xfrm>
              <a:off x="5455827" y="5449022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3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F2EB0C-78B2-4ACB-BB30-56156F9C93C3}"/>
                </a:ext>
              </a:extLst>
            </p:cNvPr>
            <p:cNvSpPr txBox="1"/>
            <p:nvPr/>
          </p:nvSpPr>
          <p:spPr>
            <a:xfrm>
              <a:off x="4376697" y="5419010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2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62845B2-1568-4B63-B50A-62C3D784072D}"/>
                </a:ext>
              </a:extLst>
            </p:cNvPr>
            <p:cNvSpPr txBox="1"/>
            <p:nvPr/>
          </p:nvSpPr>
          <p:spPr>
            <a:xfrm>
              <a:off x="3260910" y="5419588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6163739-3690-4525-B405-D2AC51D71D8C}"/>
                </a:ext>
              </a:extLst>
            </p:cNvPr>
            <p:cNvSpPr txBox="1"/>
            <p:nvPr/>
          </p:nvSpPr>
          <p:spPr>
            <a:xfrm>
              <a:off x="2164622" y="5403146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E6C64FD-88AE-4CD5-9517-E14A61EA2372}"/>
                </a:ext>
              </a:extLst>
            </p:cNvPr>
            <p:cNvSpPr txBox="1"/>
            <p:nvPr/>
          </p:nvSpPr>
          <p:spPr>
            <a:xfrm>
              <a:off x="9829118" y="5449021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7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4FB0ADD-B02E-4932-B990-E575687A06EB}"/>
                </a:ext>
              </a:extLst>
            </p:cNvPr>
            <p:cNvSpPr txBox="1"/>
            <p:nvPr/>
          </p:nvSpPr>
          <p:spPr>
            <a:xfrm>
              <a:off x="8748706" y="5426005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6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34D19D1-F256-447D-AD9C-4D03B8ED1523}"/>
                </a:ext>
              </a:extLst>
            </p:cNvPr>
            <p:cNvSpPr txBox="1"/>
            <p:nvPr/>
          </p:nvSpPr>
          <p:spPr>
            <a:xfrm>
              <a:off x="7659777" y="5432990"/>
              <a:ext cx="2462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5</a:t>
              </a:r>
            </a:p>
          </p:txBody>
        </p:sp>
      </p:grpSp>
      <p:sp>
        <p:nvSpPr>
          <p:cNvPr id="124" name="Arc 123">
            <a:extLst>
              <a:ext uri="{FF2B5EF4-FFF2-40B4-BE49-F238E27FC236}">
                <a16:creationId xmlns:a16="http://schemas.microsoft.com/office/drawing/2014/main" id="{D04E1216-B348-4BF0-9F30-E149EDC44741}"/>
              </a:ext>
            </a:extLst>
          </p:cNvPr>
          <p:cNvSpPr/>
          <p:nvPr/>
        </p:nvSpPr>
        <p:spPr>
          <a:xfrm>
            <a:off x="8886089" y="3643789"/>
            <a:ext cx="3017520" cy="3017520"/>
          </a:xfrm>
          <a:prstGeom prst="arc">
            <a:avLst>
              <a:gd name="adj1" fmla="val 13762509"/>
              <a:gd name="adj2" fmla="val 1514607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E36AFF-F343-47BB-9FC2-63DC9C8E0FF6}"/>
              </a:ext>
            </a:extLst>
          </p:cNvPr>
          <p:cNvSpPr txBox="1"/>
          <p:nvPr/>
        </p:nvSpPr>
        <p:spPr>
          <a:xfrm>
            <a:off x="8861695" y="1778566"/>
            <a:ext cx="59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Q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2D8D1B72-3B2B-4B09-92E0-A9B6F4FA6BE3}"/>
              </a:ext>
            </a:extLst>
          </p:cNvPr>
          <p:cNvCxnSpPr>
            <a:cxnSpLocks/>
          </p:cNvCxnSpPr>
          <p:nvPr/>
        </p:nvCxnSpPr>
        <p:spPr>
          <a:xfrm flipH="1" flipV="1">
            <a:off x="8859872" y="1126973"/>
            <a:ext cx="15233" cy="40219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E2221929-0419-42B6-8FD1-AB0BD9055378}"/>
              </a:ext>
            </a:extLst>
          </p:cNvPr>
          <p:cNvGrpSpPr/>
          <p:nvPr/>
        </p:nvGrpSpPr>
        <p:grpSpPr>
          <a:xfrm rot="3702432">
            <a:off x="10305951" y="2326254"/>
            <a:ext cx="399111" cy="3745131"/>
            <a:chOff x="11380127" y="1797991"/>
            <a:chExt cx="399111" cy="3745131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E23B9950-3689-4041-9EDD-3B117D188094}"/>
                </a:ext>
              </a:extLst>
            </p:cNvPr>
            <p:cNvSpPr/>
            <p:nvPr/>
          </p:nvSpPr>
          <p:spPr>
            <a:xfrm rot="21537726">
              <a:off x="11412315" y="1992682"/>
              <a:ext cx="339555" cy="3077488"/>
            </a:xfrm>
            <a:prstGeom prst="rect">
              <a:avLst/>
            </a:prstGeom>
            <a:gradFill flip="none" rotWithShape="1">
              <a:gsLst>
                <a:gs pos="42850">
                  <a:srgbClr val="ABB0B9"/>
                </a:gs>
                <a:gs pos="0">
                  <a:srgbClr val="002060"/>
                </a:gs>
                <a:gs pos="98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038F3D6F-98CF-487F-A458-6434FB1C21C0}"/>
                </a:ext>
              </a:extLst>
            </p:cNvPr>
            <p:cNvSpPr/>
            <p:nvPr/>
          </p:nvSpPr>
          <p:spPr>
            <a:xfrm rot="21537726">
              <a:off x="11380127" y="1797991"/>
              <a:ext cx="339555" cy="280219"/>
            </a:xfrm>
            <a:prstGeom prst="rect">
              <a:avLst/>
            </a:prstGeom>
            <a:gradFill flip="none" rotWithShape="1">
              <a:gsLst>
                <a:gs pos="2000">
                  <a:schemeClr val="accent1">
                    <a:lumMod val="67000"/>
                  </a:schemeClr>
                </a:gs>
                <a:gs pos="64000">
                  <a:srgbClr val="C00000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 dirty="0"/>
            </a:p>
          </p:txBody>
        </p:sp>
        <p:sp>
          <p:nvSpPr>
            <p:cNvPr id="130" name="Isosceles Triangle 129">
              <a:extLst>
                <a:ext uri="{FF2B5EF4-FFF2-40B4-BE49-F238E27FC236}">
                  <a16:creationId xmlns:a16="http://schemas.microsoft.com/office/drawing/2014/main" id="{896EE44C-AFC3-48CA-BDCB-FBA5BA496BBA}"/>
                </a:ext>
              </a:extLst>
            </p:cNvPr>
            <p:cNvSpPr/>
            <p:nvPr/>
          </p:nvSpPr>
          <p:spPr>
            <a:xfrm rot="10737726">
              <a:off x="11446671" y="5071881"/>
              <a:ext cx="332567" cy="39793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 dirty="0"/>
            </a:p>
          </p:txBody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0086902F-35C2-4E35-B9EF-DA13B8643DB1}"/>
                </a:ext>
              </a:extLst>
            </p:cNvPr>
            <p:cNvSpPr/>
            <p:nvPr/>
          </p:nvSpPr>
          <p:spPr>
            <a:xfrm rot="10737726">
              <a:off x="11549294" y="5290056"/>
              <a:ext cx="122618" cy="253066"/>
            </a:xfrm>
            <a:prstGeom prst="triangle">
              <a:avLst/>
            </a:prstGeom>
            <a:ln>
              <a:gradFill flip="none" rotWithShape="1">
                <a:gsLst>
                  <a:gs pos="0">
                    <a:schemeClr val="accent2">
                      <a:lumMod val="40000"/>
                      <a:lumOff val="60000"/>
                    </a:schemeClr>
                  </a:gs>
                  <a:gs pos="46000">
                    <a:schemeClr val="accent2">
                      <a:lumMod val="95000"/>
                      <a:lumOff val="5000"/>
                    </a:schemeClr>
                  </a:gs>
                  <a:gs pos="100000">
                    <a:schemeClr val="accent2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u="sng"/>
            </a:p>
          </p:txBody>
        </p:sp>
      </p:grpSp>
      <p:sp>
        <p:nvSpPr>
          <p:cNvPr id="132" name="TextBox 131">
            <a:extLst>
              <a:ext uri="{FF2B5EF4-FFF2-40B4-BE49-F238E27FC236}">
                <a16:creationId xmlns:a16="http://schemas.microsoft.com/office/drawing/2014/main" id="{980727DF-BCD4-4E97-B91F-32C3E1D9FA55}"/>
              </a:ext>
            </a:extLst>
          </p:cNvPr>
          <p:cNvSpPr txBox="1"/>
          <p:nvPr/>
        </p:nvSpPr>
        <p:spPr>
          <a:xfrm>
            <a:off x="10185495" y="5147336"/>
            <a:ext cx="59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</a:t>
            </a:r>
          </a:p>
        </p:txBody>
      </p: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3F0F2A7F-B0EC-47AC-919E-1425D88E9BE1}"/>
              </a:ext>
            </a:extLst>
          </p:cNvPr>
          <p:cNvGrpSpPr/>
          <p:nvPr/>
        </p:nvGrpSpPr>
        <p:grpSpPr>
          <a:xfrm rot="18935104" flipH="1">
            <a:off x="2975612" y="-1288620"/>
            <a:ext cx="10332720" cy="10332720"/>
            <a:chOff x="1390650" y="-1193800"/>
            <a:chExt cx="9436100" cy="9220200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982F96CC-D2DC-4EF3-80D1-9285C0BC42B2}"/>
                </a:ext>
              </a:extLst>
            </p:cNvPr>
            <p:cNvGrpSpPr/>
            <p:nvPr/>
          </p:nvGrpSpPr>
          <p:grpSpPr>
            <a:xfrm>
              <a:off x="4354625" y="-546100"/>
              <a:ext cx="1754075" cy="3943351"/>
              <a:chOff x="4883205" y="1568428"/>
              <a:chExt cx="2022421" cy="4546623"/>
            </a:xfrm>
          </p:grpSpPr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B50BB7C8-972C-4F85-847F-00318B307605}"/>
                  </a:ext>
                </a:extLst>
              </p:cNvPr>
              <p:cNvGrpSpPr/>
              <p:nvPr/>
            </p:nvGrpSpPr>
            <p:grpSpPr>
              <a:xfrm>
                <a:off x="4883205" y="2264444"/>
                <a:ext cx="2022421" cy="3850607"/>
                <a:chOff x="4873179" y="2268737"/>
                <a:chExt cx="2022421" cy="3850607"/>
              </a:xfrm>
            </p:grpSpPr>
            <p:grpSp>
              <p:nvGrpSpPr>
                <p:cNvPr id="141" name="Group 140">
                  <a:extLst>
                    <a:ext uri="{FF2B5EF4-FFF2-40B4-BE49-F238E27FC236}">
                      <a16:creationId xmlns:a16="http://schemas.microsoft.com/office/drawing/2014/main" id="{DD694203-CD37-415E-AE12-17716ED1D0D2}"/>
                    </a:ext>
                  </a:extLst>
                </p:cNvPr>
                <p:cNvGrpSpPr/>
                <p:nvPr/>
              </p:nvGrpSpPr>
              <p:grpSpPr>
                <a:xfrm>
                  <a:off x="6395242" y="2297895"/>
                  <a:ext cx="500358" cy="3821449"/>
                  <a:chOff x="4779705" y="1646079"/>
                  <a:chExt cx="500358" cy="3821449"/>
                </a:xfrm>
              </p:grpSpPr>
              <p:grpSp>
                <p:nvGrpSpPr>
                  <p:cNvPr id="154" name="Group 153">
                    <a:extLst>
                      <a:ext uri="{FF2B5EF4-FFF2-40B4-BE49-F238E27FC236}">
                        <a16:creationId xmlns:a16="http://schemas.microsoft.com/office/drawing/2014/main" id="{1787B4AE-E019-406F-9EF7-A34F0F563F3A}"/>
                      </a:ext>
                    </a:extLst>
                  </p:cNvPr>
                  <p:cNvGrpSpPr/>
                  <p:nvPr/>
                </p:nvGrpSpPr>
                <p:grpSpPr>
                  <a:xfrm>
                    <a:off x="4779705" y="1646079"/>
                    <a:ext cx="267892" cy="3578588"/>
                    <a:chOff x="4779705" y="1646079"/>
                    <a:chExt cx="209003" cy="3578588"/>
                  </a:xfrm>
                </p:grpSpPr>
                <p:sp>
                  <p:nvSpPr>
                    <p:cNvPr id="156" name="Rectangle: Single Corner Rounded 17">
                      <a:extLst>
                        <a:ext uri="{FF2B5EF4-FFF2-40B4-BE49-F238E27FC236}">
                          <a16:creationId xmlns:a16="http://schemas.microsoft.com/office/drawing/2014/main" id="{B8E36EEA-4CFA-4E37-B5A8-4B87E79284EB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79705" y="1646079"/>
                      <a:ext cx="209003" cy="3578588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57" name="Rectangle: Single Corner Rounded 17">
                      <a:extLst>
                        <a:ext uri="{FF2B5EF4-FFF2-40B4-BE49-F238E27FC236}">
                          <a16:creationId xmlns:a16="http://schemas.microsoft.com/office/drawing/2014/main" id="{74BFFB3B-579B-4E47-B3F4-53F7BB440E46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89593" y="1740230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rgbClr val="FFFF00"/>
                      </a:solidFill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155" name="Isosceles Triangle 154">
                    <a:extLst>
                      <a:ext uri="{FF2B5EF4-FFF2-40B4-BE49-F238E27FC236}">
                        <a16:creationId xmlns:a16="http://schemas.microsoft.com/office/drawing/2014/main" id="{AE4948D1-4645-4C02-95CA-A33ACA789FFE}"/>
                      </a:ext>
                    </a:extLst>
                  </p:cNvPr>
                  <p:cNvSpPr/>
                  <p:nvPr/>
                </p:nvSpPr>
                <p:spPr>
                  <a:xfrm rot="10364708">
                    <a:off x="5175705" y="5048559"/>
                    <a:ext cx="104358" cy="418969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 w="0">
                        <a:solidFill>
                          <a:srgbClr val="CCCCFF"/>
                        </a:solidFill>
                      </a:ln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42" name="Group 141">
                  <a:extLst>
                    <a:ext uri="{FF2B5EF4-FFF2-40B4-BE49-F238E27FC236}">
                      <a16:creationId xmlns:a16="http://schemas.microsoft.com/office/drawing/2014/main" id="{B0765DDE-13B7-47C0-910E-E15D55DC0572}"/>
                    </a:ext>
                  </a:extLst>
                </p:cNvPr>
                <p:cNvGrpSpPr/>
                <p:nvPr/>
              </p:nvGrpSpPr>
              <p:grpSpPr>
                <a:xfrm>
                  <a:off x="5417339" y="2268737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152" name="Rectangle: Single Corner Rounded 17">
                    <a:extLst>
                      <a:ext uri="{FF2B5EF4-FFF2-40B4-BE49-F238E27FC236}">
                        <a16:creationId xmlns:a16="http://schemas.microsoft.com/office/drawing/2014/main" id="{22D4F83C-52B0-44A3-A303-35EBF9D393CC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494131" y="3300804"/>
                    <a:ext cx="458787" cy="260627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53" name="Rectangle: Single Corner Rounded 17">
                    <a:extLst>
                      <a:ext uri="{FF2B5EF4-FFF2-40B4-BE49-F238E27FC236}">
                        <a16:creationId xmlns:a16="http://schemas.microsoft.com/office/drawing/2014/main" id="{84AB3CED-AEC4-4904-AE77-7F0570CF44C2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09376425-85C3-449B-903D-F577732B3C78}"/>
                    </a:ext>
                  </a:extLst>
                </p:cNvPr>
                <p:cNvGrpSpPr/>
                <p:nvPr/>
              </p:nvGrpSpPr>
              <p:grpSpPr>
                <a:xfrm>
                  <a:off x="4873179" y="2882728"/>
                  <a:ext cx="668205" cy="3228566"/>
                  <a:chOff x="2715580" y="2231536"/>
                  <a:chExt cx="668205" cy="3228566"/>
                </a:xfrm>
              </p:grpSpPr>
              <p:grpSp>
                <p:nvGrpSpPr>
                  <p:cNvPr id="144" name="Group 143">
                    <a:extLst>
                      <a:ext uri="{FF2B5EF4-FFF2-40B4-BE49-F238E27FC236}">
                        <a16:creationId xmlns:a16="http://schemas.microsoft.com/office/drawing/2014/main" id="{47A7F5E6-43C3-4239-B094-CACA15A81938}"/>
                      </a:ext>
                    </a:extLst>
                  </p:cNvPr>
                  <p:cNvGrpSpPr/>
                  <p:nvPr/>
                </p:nvGrpSpPr>
                <p:grpSpPr>
                  <a:xfrm rot="225478">
                    <a:off x="2715580" y="2231536"/>
                    <a:ext cx="668205" cy="3228566"/>
                    <a:chOff x="10743086" y="1476673"/>
                    <a:chExt cx="668205" cy="3228566"/>
                  </a:xfrm>
                </p:grpSpPr>
                <p:sp>
                  <p:nvSpPr>
                    <p:cNvPr id="148" name="Rectangle 147">
                      <a:extLst>
                        <a:ext uri="{FF2B5EF4-FFF2-40B4-BE49-F238E27FC236}">
                          <a16:creationId xmlns:a16="http://schemas.microsoft.com/office/drawing/2014/main" id="{BBCB8D15-4B1C-487D-AB71-1BF9EDA4B57C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916783" y="1635037"/>
                      <a:ext cx="312005" cy="2671330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BA716B85-D265-4182-9A59-217C300C5FE0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743086" y="1476673"/>
                      <a:ext cx="312005" cy="243237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150" name="Isosceles Triangle 149">
                      <a:extLst>
                        <a:ext uri="{FF2B5EF4-FFF2-40B4-BE49-F238E27FC236}">
                          <a16:creationId xmlns:a16="http://schemas.microsoft.com/office/drawing/2014/main" id="{35457F32-9C1D-46A3-AC75-ECAF81150855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105707" y="4296656"/>
                      <a:ext cx="305584" cy="345418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151" name="Isosceles Triangle 150">
                      <a:extLst>
                        <a:ext uri="{FF2B5EF4-FFF2-40B4-BE49-F238E27FC236}">
                          <a16:creationId xmlns:a16="http://schemas.microsoft.com/office/drawing/2014/main" id="{613946D5-1987-430D-883A-A1F1015FE34E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213213" y="4485572"/>
                      <a:ext cx="112669" cy="219667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/>
                    </a:p>
                  </p:txBody>
                </p:sp>
              </p:grpSp>
              <p:grpSp>
                <p:nvGrpSpPr>
                  <p:cNvPr id="145" name="Group 144">
                    <a:extLst>
                      <a:ext uri="{FF2B5EF4-FFF2-40B4-BE49-F238E27FC236}">
                        <a16:creationId xmlns:a16="http://schemas.microsoft.com/office/drawing/2014/main" id="{A0E4C9B0-D0CC-4CA2-92E1-46659D0F942B}"/>
                      </a:ext>
                    </a:extLst>
                  </p:cNvPr>
                  <p:cNvGrpSpPr/>
                  <p:nvPr/>
                </p:nvGrpSpPr>
                <p:grpSpPr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146" name="Cylinder 145">
                      <a:extLst>
                        <a:ext uri="{FF2B5EF4-FFF2-40B4-BE49-F238E27FC236}">
                          <a16:creationId xmlns:a16="http://schemas.microsoft.com/office/drawing/2014/main" id="{47CAD67D-6F51-4E17-B48D-DACEFE201C42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676127" y="3953129"/>
                      <a:ext cx="150688" cy="269952"/>
                    </a:xfrm>
                    <a:prstGeom prst="can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47" name="Freeform: Shape 146">
                      <a:extLst>
                        <a:ext uri="{FF2B5EF4-FFF2-40B4-BE49-F238E27FC236}">
                          <a16:creationId xmlns:a16="http://schemas.microsoft.com/office/drawing/2014/main" id="{F6B3303C-5BA7-492C-BB40-685144CF60A4}"/>
                        </a:ext>
                      </a:extLst>
                    </p:cNvPr>
                    <p:cNvSpPr/>
                    <p:nvPr/>
                  </p:nvSpPr>
                  <p:spPr>
                    <a:xfrm rot="21478607">
                      <a:off x="1797365" y="3830040"/>
                      <a:ext cx="392739" cy="60055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37" name="Group 136">
                <a:extLst>
                  <a:ext uri="{FF2B5EF4-FFF2-40B4-BE49-F238E27FC236}">
                    <a16:creationId xmlns:a16="http://schemas.microsoft.com/office/drawing/2014/main" id="{33588207-40BA-4FA6-A317-5D3F9F5A766C}"/>
                  </a:ext>
                </a:extLst>
              </p:cNvPr>
              <p:cNvGrpSpPr/>
              <p:nvPr/>
            </p:nvGrpSpPr>
            <p:grpSpPr>
              <a:xfrm>
                <a:off x="5756511" y="1568428"/>
                <a:ext cx="678978" cy="1238435"/>
                <a:chOff x="5940897" y="994367"/>
                <a:chExt cx="678978" cy="1238435"/>
              </a:xfrm>
            </p:grpSpPr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4D919B26-A472-4B02-9474-F0A184AC23AA}"/>
                    </a:ext>
                  </a:extLst>
                </p:cNvPr>
                <p:cNvSpPr/>
                <p:nvPr/>
              </p:nvSpPr>
              <p:spPr>
                <a:xfrm>
                  <a:off x="6192907" y="994367"/>
                  <a:ext cx="200025" cy="666345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Rectangle: Rounded Corners 138">
                  <a:extLst>
                    <a:ext uri="{FF2B5EF4-FFF2-40B4-BE49-F238E27FC236}">
                      <a16:creationId xmlns:a16="http://schemas.microsoft.com/office/drawing/2014/main" id="{2E33ADA9-0887-4788-8575-3B975ECD01C7}"/>
                    </a:ext>
                  </a:extLst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Star: 7 Points 139">
                  <a:extLst>
                    <a:ext uri="{FF2B5EF4-FFF2-40B4-BE49-F238E27FC236}">
                      <a16:creationId xmlns:a16="http://schemas.microsoft.com/office/drawing/2014/main" id="{039E745D-D589-4983-A0E9-B183EDA2573D}"/>
                    </a:ext>
                  </a:extLst>
                </p:cNvPr>
                <p:cNvSpPr/>
                <p:nvPr/>
              </p:nvSpPr>
              <p:spPr>
                <a:xfrm>
                  <a:off x="6158615" y="1679762"/>
                  <a:ext cx="264114" cy="272392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899A00E-160A-4577-8CA2-6B65E8B7DB18}"/>
                </a:ext>
              </a:extLst>
            </p:cNvPr>
            <p:cNvSpPr/>
            <p:nvPr/>
          </p:nvSpPr>
          <p:spPr>
            <a:xfrm>
              <a:off x="1390650" y="-1193800"/>
              <a:ext cx="9436100" cy="9220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8" name="Arc 157">
            <a:extLst>
              <a:ext uri="{FF2B5EF4-FFF2-40B4-BE49-F238E27FC236}">
                <a16:creationId xmlns:a16="http://schemas.microsoft.com/office/drawing/2014/main" id="{5C16AF82-0B37-4687-8394-F96A08554ECB}"/>
              </a:ext>
            </a:extLst>
          </p:cNvPr>
          <p:cNvSpPr/>
          <p:nvPr/>
        </p:nvSpPr>
        <p:spPr>
          <a:xfrm>
            <a:off x="8124089" y="2386489"/>
            <a:ext cx="3017520" cy="3017520"/>
          </a:xfrm>
          <a:prstGeom prst="arc">
            <a:avLst>
              <a:gd name="adj1" fmla="val 10384358"/>
              <a:gd name="adj2" fmla="val 1188874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Arc 158">
            <a:extLst>
              <a:ext uri="{FF2B5EF4-FFF2-40B4-BE49-F238E27FC236}">
                <a16:creationId xmlns:a16="http://schemas.microsoft.com/office/drawing/2014/main" id="{2A3AE73D-2A90-460C-A74F-0D8FA9C1E0DC}"/>
              </a:ext>
            </a:extLst>
          </p:cNvPr>
          <p:cNvSpPr/>
          <p:nvPr/>
        </p:nvSpPr>
        <p:spPr>
          <a:xfrm rot="3766265">
            <a:off x="8092339" y="2354739"/>
            <a:ext cx="3017520" cy="3017520"/>
          </a:xfrm>
          <a:prstGeom prst="arc">
            <a:avLst>
              <a:gd name="adj1" fmla="val 9952948"/>
              <a:gd name="adj2" fmla="val 1175423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04AACFE6-633A-4F08-82FF-FD43ABA2C429}"/>
              </a:ext>
            </a:extLst>
          </p:cNvPr>
          <p:cNvGrpSpPr/>
          <p:nvPr/>
        </p:nvGrpSpPr>
        <p:grpSpPr>
          <a:xfrm rot="2480338">
            <a:off x="4492032" y="-1297769"/>
            <a:ext cx="10332720" cy="10332720"/>
            <a:chOff x="1390650" y="-1193800"/>
            <a:chExt cx="9436100" cy="9220200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255749AA-1434-4D2C-A6FC-BB29FDC521A1}"/>
                </a:ext>
              </a:extLst>
            </p:cNvPr>
            <p:cNvGrpSpPr/>
            <p:nvPr/>
          </p:nvGrpSpPr>
          <p:grpSpPr>
            <a:xfrm>
              <a:off x="4354625" y="-546100"/>
              <a:ext cx="1754075" cy="3943351"/>
              <a:chOff x="4883205" y="1568428"/>
              <a:chExt cx="2022421" cy="4546623"/>
            </a:xfrm>
          </p:grpSpPr>
          <p:grpSp>
            <p:nvGrpSpPr>
              <p:cNvPr id="163" name="Group 162">
                <a:extLst>
                  <a:ext uri="{FF2B5EF4-FFF2-40B4-BE49-F238E27FC236}">
                    <a16:creationId xmlns:a16="http://schemas.microsoft.com/office/drawing/2014/main" id="{D799316D-D83C-4E3B-AE5E-C3EDE0C8EB2C}"/>
                  </a:ext>
                </a:extLst>
              </p:cNvPr>
              <p:cNvGrpSpPr/>
              <p:nvPr/>
            </p:nvGrpSpPr>
            <p:grpSpPr>
              <a:xfrm>
                <a:off x="4883205" y="2264444"/>
                <a:ext cx="2022421" cy="3850607"/>
                <a:chOff x="4873179" y="2268737"/>
                <a:chExt cx="2022421" cy="3850607"/>
              </a:xfrm>
            </p:grpSpPr>
            <p:grpSp>
              <p:nvGrpSpPr>
                <p:cNvPr id="168" name="Group 167">
                  <a:extLst>
                    <a:ext uri="{FF2B5EF4-FFF2-40B4-BE49-F238E27FC236}">
                      <a16:creationId xmlns:a16="http://schemas.microsoft.com/office/drawing/2014/main" id="{78A74618-5FE7-4113-8D10-13614A898B70}"/>
                    </a:ext>
                  </a:extLst>
                </p:cNvPr>
                <p:cNvGrpSpPr/>
                <p:nvPr/>
              </p:nvGrpSpPr>
              <p:grpSpPr>
                <a:xfrm>
                  <a:off x="6395242" y="2297895"/>
                  <a:ext cx="500358" cy="3821449"/>
                  <a:chOff x="4779705" y="1646079"/>
                  <a:chExt cx="500358" cy="3821449"/>
                </a:xfrm>
              </p:grpSpPr>
              <p:grpSp>
                <p:nvGrpSpPr>
                  <p:cNvPr id="181" name="Group 180">
                    <a:extLst>
                      <a:ext uri="{FF2B5EF4-FFF2-40B4-BE49-F238E27FC236}">
                        <a16:creationId xmlns:a16="http://schemas.microsoft.com/office/drawing/2014/main" id="{508665BC-AEC4-49AC-B09F-B2060CE3AA0F}"/>
                      </a:ext>
                    </a:extLst>
                  </p:cNvPr>
                  <p:cNvGrpSpPr/>
                  <p:nvPr/>
                </p:nvGrpSpPr>
                <p:grpSpPr>
                  <a:xfrm>
                    <a:off x="4779705" y="1646079"/>
                    <a:ext cx="267892" cy="3578588"/>
                    <a:chOff x="4779705" y="1646079"/>
                    <a:chExt cx="209003" cy="3578588"/>
                  </a:xfrm>
                </p:grpSpPr>
                <p:sp>
                  <p:nvSpPr>
                    <p:cNvPr id="183" name="Rectangle: Single Corner Rounded 17">
                      <a:extLst>
                        <a:ext uri="{FF2B5EF4-FFF2-40B4-BE49-F238E27FC236}">
                          <a16:creationId xmlns:a16="http://schemas.microsoft.com/office/drawing/2014/main" id="{122D57A6-9C21-45CD-9856-5383B87544A5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79705" y="1646079"/>
                      <a:ext cx="209003" cy="3578588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184" name="Rectangle: Single Corner Rounded 17">
                      <a:extLst>
                        <a:ext uri="{FF2B5EF4-FFF2-40B4-BE49-F238E27FC236}">
                          <a16:creationId xmlns:a16="http://schemas.microsoft.com/office/drawing/2014/main" id="{01E858A0-B9A6-4E23-8CCF-7E10A360CDB2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89593" y="1740230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rgbClr val="FFFF00"/>
                      </a:solidFill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182" name="Isosceles Triangle 181">
                    <a:extLst>
                      <a:ext uri="{FF2B5EF4-FFF2-40B4-BE49-F238E27FC236}">
                        <a16:creationId xmlns:a16="http://schemas.microsoft.com/office/drawing/2014/main" id="{BB5B228B-FCE1-48B4-A22B-F6A1CA4BC737}"/>
                      </a:ext>
                    </a:extLst>
                  </p:cNvPr>
                  <p:cNvSpPr/>
                  <p:nvPr/>
                </p:nvSpPr>
                <p:spPr>
                  <a:xfrm rot="10364708">
                    <a:off x="5175705" y="5048559"/>
                    <a:ext cx="104358" cy="418969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 w="0">
                        <a:solidFill>
                          <a:srgbClr val="CCCCFF"/>
                        </a:solidFill>
                      </a:ln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69" name="Group 168">
                  <a:extLst>
                    <a:ext uri="{FF2B5EF4-FFF2-40B4-BE49-F238E27FC236}">
                      <a16:creationId xmlns:a16="http://schemas.microsoft.com/office/drawing/2014/main" id="{DCF8DF1A-1ABE-4943-A88A-42AA43826680}"/>
                    </a:ext>
                  </a:extLst>
                </p:cNvPr>
                <p:cNvGrpSpPr/>
                <p:nvPr/>
              </p:nvGrpSpPr>
              <p:grpSpPr>
                <a:xfrm>
                  <a:off x="5417339" y="2268737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179" name="Rectangle: Single Corner Rounded 17">
                    <a:extLst>
                      <a:ext uri="{FF2B5EF4-FFF2-40B4-BE49-F238E27FC236}">
                        <a16:creationId xmlns:a16="http://schemas.microsoft.com/office/drawing/2014/main" id="{D31C1B4C-6905-4599-BD47-5A9090C84AD3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494131" y="3300804"/>
                    <a:ext cx="458787" cy="260627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180" name="Rectangle: Single Corner Rounded 17">
                    <a:extLst>
                      <a:ext uri="{FF2B5EF4-FFF2-40B4-BE49-F238E27FC236}">
                        <a16:creationId xmlns:a16="http://schemas.microsoft.com/office/drawing/2014/main" id="{E3531255-C877-41EB-9050-CDF0901EBEBD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8750FB9B-E1B0-461C-85BB-50311E0C3011}"/>
                    </a:ext>
                  </a:extLst>
                </p:cNvPr>
                <p:cNvGrpSpPr/>
                <p:nvPr/>
              </p:nvGrpSpPr>
              <p:grpSpPr>
                <a:xfrm>
                  <a:off x="4873179" y="2882728"/>
                  <a:ext cx="668205" cy="3228566"/>
                  <a:chOff x="2715580" y="2231536"/>
                  <a:chExt cx="668205" cy="3228566"/>
                </a:xfrm>
              </p:grpSpPr>
              <p:grpSp>
                <p:nvGrpSpPr>
                  <p:cNvPr id="171" name="Group 170">
                    <a:extLst>
                      <a:ext uri="{FF2B5EF4-FFF2-40B4-BE49-F238E27FC236}">
                        <a16:creationId xmlns:a16="http://schemas.microsoft.com/office/drawing/2014/main" id="{77FB9B5E-2896-460D-800A-1D43FF865B84}"/>
                      </a:ext>
                    </a:extLst>
                  </p:cNvPr>
                  <p:cNvGrpSpPr/>
                  <p:nvPr/>
                </p:nvGrpSpPr>
                <p:grpSpPr>
                  <a:xfrm rot="225478">
                    <a:off x="2715580" y="2231536"/>
                    <a:ext cx="668205" cy="3228566"/>
                    <a:chOff x="10743086" y="1476673"/>
                    <a:chExt cx="668205" cy="3228566"/>
                  </a:xfrm>
                </p:grpSpPr>
                <p:sp>
                  <p:nvSpPr>
                    <p:cNvPr id="175" name="Rectangle 174">
                      <a:extLst>
                        <a:ext uri="{FF2B5EF4-FFF2-40B4-BE49-F238E27FC236}">
                          <a16:creationId xmlns:a16="http://schemas.microsoft.com/office/drawing/2014/main" id="{E11F5B75-3E3B-4F95-9C02-FF2A513CFBE0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916783" y="1635037"/>
                      <a:ext cx="312005" cy="2671330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176" name="Rectangle 175">
                      <a:extLst>
                        <a:ext uri="{FF2B5EF4-FFF2-40B4-BE49-F238E27FC236}">
                          <a16:creationId xmlns:a16="http://schemas.microsoft.com/office/drawing/2014/main" id="{68358F82-108E-4A1F-B056-21EF0928BB87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743086" y="1476673"/>
                      <a:ext cx="312005" cy="243237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177" name="Isosceles Triangle 176">
                      <a:extLst>
                        <a:ext uri="{FF2B5EF4-FFF2-40B4-BE49-F238E27FC236}">
                          <a16:creationId xmlns:a16="http://schemas.microsoft.com/office/drawing/2014/main" id="{70D9F888-F019-413D-BD88-E9A0B153CB6C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105707" y="4296656"/>
                      <a:ext cx="305584" cy="345418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178" name="Isosceles Triangle 177">
                      <a:extLst>
                        <a:ext uri="{FF2B5EF4-FFF2-40B4-BE49-F238E27FC236}">
                          <a16:creationId xmlns:a16="http://schemas.microsoft.com/office/drawing/2014/main" id="{EDA1AF57-A3D5-40A3-AB05-C6E9B1A3F43F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213213" y="4485572"/>
                      <a:ext cx="112669" cy="219667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/>
                    </a:p>
                  </p:txBody>
                </p:sp>
              </p:grpSp>
              <p:grpSp>
                <p:nvGrpSpPr>
                  <p:cNvPr id="172" name="Group 171">
                    <a:extLst>
                      <a:ext uri="{FF2B5EF4-FFF2-40B4-BE49-F238E27FC236}">
                        <a16:creationId xmlns:a16="http://schemas.microsoft.com/office/drawing/2014/main" id="{01AC0AA5-60E8-42C9-A8F4-D7C24F662866}"/>
                      </a:ext>
                    </a:extLst>
                  </p:cNvPr>
                  <p:cNvGrpSpPr/>
                  <p:nvPr/>
                </p:nvGrpSpPr>
                <p:grpSpPr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173" name="Cylinder 172">
                      <a:extLst>
                        <a:ext uri="{FF2B5EF4-FFF2-40B4-BE49-F238E27FC236}">
                          <a16:creationId xmlns:a16="http://schemas.microsoft.com/office/drawing/2014/main" id="{5A8900A6-D9C1-4927-ABA4-BDEA872DC604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676127" y="3953129"/>
                      <a:ext cx="150688" cy="269952"/>
                    </a:xfrm>
                    <a:prstGeom prst="can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74" name="Freeform: Shape 173">
                      <a:extLst>
                        <a:ext uri="{FF2B5EF4-FFF2-40B4-BE49-F238E27FC236}">
                          <a16:creationId xmlns:a16="http://schemas.microsoft.com/office/drawing/2014/main" id="{2E2C5BBE-72E6-4C5C-8A20-F0A77ABDD38D}"/>
                        </a:ext>
                      </a:extLst>
                    </p:cNvPr>
                    <p:cNvSpPr/>
                    <p:nvPr/>
                  </p:nvSpPr>
                  <p:spPr>
                    <a:xfrm rot="21478607">
                      <a:off x="1797365" y="3830040"/>
                      <a:ext cx="392739" cy="60055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64" name="Group 163">
                <a:extLst>
                  <a:ext uri="{FF2B5EF4-FFF2-40B4-BE49-F238E27FC236}">
                    <a16:creationId xmlns:a16="http://schemas.microsoft.com/office/drawing/2014/main" id="{D32AF623-EEB9-484A-A3E1-5A3A47FB7932}"/>
                  </a:ext>
                </a:extLst>
              </p:cNvPr>
              <p:cNvGrpSpPr/>
              <p:nvPr/>
            </p:nvGrpSpPr>
            <p:grpSpPr>
              <a:xfrm>
                <a:off x="5756511" y="1568428"/>
                <a:ext cx="678978" cy="1238435"/>
                <a:chOff x="5940897" y="994367"/>
                <a:chExt cx="678978" cy="1238435"/>
              </a:xfrm>
            </p:grpSpPr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8DA24851-8E88-4EB5-BBFA-9FD4B4338F65}"/>
                    </a:ext>
                  </a:extLst>
                </p:cNvPr>
                <p:cNvSpPr/>
                <p:nvPr/>
              </p:nvSpPr>
              <p:spPr>
                <a:xfrm>
                  <a:off x="6192907" y="994367"/>
                  <a:ext cx="200025" cy="666345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ectangle: Rounded Corners 165">
                  <a:extLst>
                    <a:ext uri="{FF2B5EF4-FFF2-40B4-BE49-F238E27FC236}">
                      <a16:creationId xmlns:a16="http://schemas.microsoft.com/office/drawing/2014/main" id="{BF0FE1C4-DEE8-4024-A108-0C611F7C5776}"/>
                    </a:ext>
                  </a:extLst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Star: 7 Points 166">
                  <a:extLst>
                    <a:ext uri="{FF2B5EF4-FFF2-40B4-BE49-F238E27FC236}">
                      <a16:creationId xmlns:a16="http://schemas.microsoft.com/office/drawing/2014/main" id="{603FB9C9-2984-485E-A3BE-2B34F61088DD}"/>
                    </a:ext>
                  </a:extLst>
                </p:cNvPr>
                <p:cNvSpPr/>
                <p:nvPr/>
              </p:nvSpPr>
              <p:spPr>
                <a:xfrm>
                  <a:off x="6158615" y="1679762"/>
                  <a:ext cx="264114" cy="272392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5775C261-B44C-416B-A295-5EAA37F4C667}"/>
                </a:ext>
              </a:extLst>
            </p:cNvPr>
            <p:cNvSpPr/>
            <p:nvPr/>
          </p:nvSpPr>
          <p:spPr>
            <a:xfrm>
              <a:off x="1390650" y="-1193800"/>
              <a:ext cx="9436100" cy="9220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33EEE9D7-40F7-4893-B478-5B55A06DC3D5}"/>
              </a:ext>
            </a:extLst>
          </p:cNvPr>
          <p:cNvGrpSpPr/>
          <p:nvPr/>
        </p:nvGrpSpPr>
        <p:grpSpPr>
          <a:xfrm rot="13759456" flipH="1">
            <a:off x="3687021" y="-47021"/>
            <a:ext cx="10332720" cy="10332720"/>
            <a:chOff x="1390650" y="-1193800"/>
            <a:chExt cx="9436100" cy="9220200"/>
          </a:xfrm>
        </p:grpSpPr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66993F8C-A4DC-4B85-B634-F2DE5D2B81EE}"/>
                </a:ext>
              </a:extLst>
            </p:cNvPr>
            <p:cNvGrpSpPr/>
            <p:nvPr/>
          </p:nvGrpSpPr>
          <p:grpSpPr>
            <a:xfrm>
              <a:off x="4354625" y="-546100"/>
              <a:ext cx="1754075" cy="3943351"/>
              <a:chOff x="4883205" y="1568428"/>
              <a:chExt cx="2022421" cy="4546623"/>
            </a:xfrm>
          </p:grpSpPr>
          <p:grpSp>
            <p:nvGrpSpPr>
              <p:cNvPr id="188" name="Group 187">
                <a:extLst>
                  <a:ext uri="{FF2B5EF4-FFF2-40B4-BE49-F238E27FC236}">
                    <a16:creationId xmlns:a16="http://schemas.microsoft.com/office/drawing/2014/main" id="{14176917-D34F-43C5-93C0-66E84504F85C}"/>
                  </a:ext>
                </a:extLst>
              </p:cNvPr>
              <p:cNvGrpSpPr/>
              <p:nvPr/>
            </p:nvGrpSpPr>
            <p:grpSpPr>
              <a:xfrm>
                <a:off x="4883205" y="2264444"/>
                <a:ext cx="2022421" cy="3850607"/>
                <a:chOff x="4873179" y="2268737"/>
                <a:chExt cx="2022421" cy="3850607"/>
              </a:xfrm>
            </p:grpSpPr>
            <p:grpSp>
              <p:nvGrpSpPr>
                <p:cNvPr id="193" name="Group 192">
                  <a:extLst>
                    <a:ext uri="{FF2B5EF4-FFF2-40B4-BE49-F238E27FC236}">
                      <a16:creationId xmlns:a16="http://schemas.microsoft.com/office/drawing/2014/main" id="{810346AC-8428-496E-A1D5-D638C14EA83A}"/>
                    </a:ext>
                  </a:extLst>
                </p:cNvPr>
                <p:cNvGrpSpPr/>
                <p:nvPr/>
              </p:nvGrpSpPr>
              <p:grpSpPr>
                <a:xfrm>
                  <a:off x="6395242" y="2297895"/>
                  <a:ext cx="500358" cy="3821449"/>
                  <a:chOff x="4779705" y="1646079"/>
                  <a:chExt cx="500358" cy="3821449"/>
                </a:xfrm>
              </p:grpSpPr>
              <p:grpSp>
                <p:nvGrpSpPr>
                  <p:cNvPr id="206" name="Group 205">
                    <a:extLst>
                      <a:ext uri="{FF2B5EF4-FFF2-40B4-BE49-F238E27FC236}">
                        <a16:creationId xmlns:a16="http://schemas.microsoft.com/office/drawing/2014/main" id="{1D557A89-ECC9-4DDF-A361-F96C58A17422}"/>
                      </a:ext>
                    </a:extLst>
                  </p:cNvPr>
                  <p:cNvGrpSpPr/>
                  <p:nvPr/>
                </p:nvGrpSpPr>
                <p:grpSpPr>
                  <a:xfrm>
                    <a:off x="4779705" y="1646079"/>
                    <a:ext cx="267892" cy="3578588"/>
                    <a:chOff x="4779705" y="1646079"/>
                    <a:chExt cx="209003" cy="3578588"/>
                  </a:xfrm>
                </p:grpSpPr>
                <p:sp>
                  <p:nvSpPr>
                    <p:cNvPr id="208" name="Rectangle: Single Corner Rounded 17">
                      <a:extLst>
                        <a:ext uri="{FF2B5EF4-FFF2-40B4-BE49-F238E27FC236}">
                          <a16:creationId xmlns:a16="http://schemas.microsoft.com/office/drawing/2014/main" id="{B7AC3E93-6512-472C-8B87-49240D1812C6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79705" y="1646079"/>
                      <a:ext cx="209003" cy="3578588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09" name="Rectangle: Single Corner Rounded 17">
                      <a:extLst>
                        <a:ext uri="{FF2B5EF4-FFF2-40B4-BE49-F238E27FC236}">
                          <a16:creationId xmlns:a16="http://schemas.microsoft.com/office/drawing/2014/main" id="{6EE2999D-361F-4816-8D83-57B2241B4E6B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89593" y="1740230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rgbClr val="FFFF00"/>
                      </a:solidFill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207" name="Isosceles Triangle 206">
                    <a:extLst>
                      <a:ext uri="{FF2B5EF4-FFF2-40B4-BE49-F238E27FC236}">
                        <a16:creationId xmlns:a16="http://schemas.microsoft.com/office/drawing/2014/main" id="{58A474F3-8A35-4E11-B00B-4EF21C804DE1}"/>
                      </a:ext>
                    </a:extLst>
                  </p:cNvPr>
                  <p:cNvSpPr/>
                  <p:nvPr/>
                </p:nvSpPr>
                <p:spPr>
                  <a:xfrm rot="10364708">
                    <a:off x="5175705" y="5048559"/>
                    <a:ext cx="104358" cy="418969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 w="0">
                        <a:solidFill>
                          <a:srgbClr val="CCCCFF"/>
                        </a:solidFill>
                      </a:ln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94" name="Group 193">
                  <a:extLst>
                    <a:ext uri="{FF2B5EF4-FFF2-40B4-BE49-F238E27FC236}">
                      <a16:creationId xmlns:a16="http://schemas.microsoft.com/office/drawing/2014/main" id="{05F83841-C23F-4A70-B311-219B41DB46AD}"/>
                    </a:ext>
                  </a:extLst>
                </p:cNvPr>
                <p:cNvGrpSpPr/>
                <p:nvPr/>
              </p:nvGrpSpPr>
              <p:grpSpPr>
                <a:xfrm>
                  <a:off x="5417339" y="2268737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204" name="Rectangle: Single Corner Rounded 17">
                    <a:extLst>
                      <a:ext uri="{FF2B5EF4-FFF2-40B4-BE49-F238E27FC236}">
                        <a16:creationId xmlns:a16="http://schemas.microsoft.com/office/drawing/2014/main" id="{66BD7B3A-9127-468E-AE8F-5F016B98F378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494131" y="3300804"/>
                    <a:ext cx="458787" cy="260627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05" name="Rectangle: Single Corner Rounded 17">
                    <a:extLst>
                      <a:ext uri="{FF2B5EF4-FFF2-40B4-BE49-F238E27FC236}">
                        <a16:creationId xmlns:a16="http://schemas.microsoft.com/office/drawing/2014/main" id="{FA2A7AF4-287C-42A0-9792-D9E2B8A8B780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195" name="Group 194">
                  <a:extLst>
                    <a:ext uri="{FF2B5EF4-FFF2-40B4-BE49-F238E27FC236}">
                      <a16:creationId xmlns:a16="http://schemas.microsoft.com/office/drawing/2014/main" id="{9418D12C-9806-4B2B-BD91-9A72564D1117}"/>
                    </a:ext>
                  </a:extLst>
                </p:cNvPr>
                <p:cNvGrpSpPr/>
                <p:nvPr/>
              </p:nvGrpSpPr>
              <p:grpSpPr>
                <a:xfrm>
                  <a:off x="4873179" y="2882728"/>
                  <a:ext cx="668205" cy="3228566"/>
                  <a:chOff x="2715580" y="2231536"/>
                  <a:chExt cx="668205" cy="3228566"/>
                </a:xfrm>
              </p:grpSpPr>
              <p:grpSp>
                <p:nvGrpSpPr>
                  <p:cNvPr id="196" name="Group 195">
                    <a:extLst>
                      <a:ext uri="{FF2B5EF4-FFF2-40B4-BE49-F238E27FC236}">
                        <a16:creationId xmlns:a16="http://schemas.microsoft.com/office/drawing/2014/main" id="{F1D2FEDA-64D9-487C-9AF6-30F5B9CC9B23}"/>
                      </a:ext>
                    </a:extLst>
                  </p:cNvPr>
                  <p:cNvGrpSpPr/>
                  <p:nvPr/>
                </p:nvGrpSpPr>
                <p:grpSpPr>
                  <a:xfrm rot="225478">
                    <a:off x="2715580" y="2231536"/>
                    <a:ext cx="668205" cy="3228566"/>
                    <a:chOff x="10743086" y="1476673"/>
                    <a:chExt cx="668205" cy="3228566"/>
                  </a:xfrm>
                </p:grpSpPr>
                <p:sp>
                  <p:nvSpPr>
                    <p:cNvPr id="200" name="Rectangle 199">
                      <a:extLst>
                        <a:ext uri="{FF2B5EF4-FFF2-40B4-BE49-F238E27FC236}">
                          <a16:creationId xmlns:a16="http://schemas.microsoft.com/office/drawing/2014/main" id="{80FCF3D3-7049-47C8-8D75-99CBE8788401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916783" y="1635037"/>
                      <a:ext cx="312005" cy="2671330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01" name="Rectangle 200">
                      <a:extLst>
                        <a:ext uri="{FF2B5EF4-FFF2-40B4-BE49-F238E27FC236}">
                          <a16:creationId xmlns:a16="http://schemas.microsoft.com/office/drawing/2014/main" id="{CC5545B8-C3B3-49DF-A79A-5EDA3882C05E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743086" y="1476673"/>
                      <a:ext cx="312005" cy="243237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02" name="Isosceles Triangle 201">
                      <a:extLst>
                        <a:ext uri="{FF2B5EF4-FFF2-40B4-BE49-F238E27FC236}">
                          <a16:creationId xmlns:a16="http://schemas.microsoft.com/office/drawing/2014/main" id="{94F800F0-6D81-47C1-BBE0-1BB84DB2409B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105707" y="4296656"/>
                      <a:ext cx="305584" cy="345418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03" name="Isosceles Triangle 202">
                      <a:extLst>
                        <a:ext uri="{FF2B5EF4-FFF2-40B4-BE49-F238E27FC236}">
                          <a16:creationId xmlns:a16="http://schemas.microsoft.com/office/drawing/2014/main" id="{CE964064-43BB-48DD-B6AF-46F1591C4DC2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213213" y="4485572"/>
                      <a:ext cx="112669" cy="219667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/>
                    </a:p>
                  </p:txBody>
                </p:sp>
              </p:grpSp>
              <p:grpSp>
                <p:nvGrpSpPr>
                  <p:cNvPr id="197" name="Group 196">
                    <a:extLst>
                      <a:ext uri="{FF2B5EF4-FFF2-40B4-BE49-F238E27FC236}">
                        <a16:creationId xmlns:a16="http://schemas.microsoft.com/office/drawing/2014/main" id="{E21D42D0-4CA8-41AF-A883-C5FD24029DB3}"/>
                      </a:ext>
                    </a:extLst>
                  </p:cNvPr>
                  <p:cNvGrpSpPr/>
                  <p:nvPr/>
                </p:nvGrpSpPr>
                <p:grpSpPr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198" name="Cylinder 197">
                      <a:extLst>
                        <a:ext uri="{FF2B5EF4-FFF2-40B4-BE49-F238E27FC236}">
                          <a16:creationId xmlns:a16="http://schemas.microsoft.com/office/drawing/2014/main" id="{68DF1245-6239-40C8-AA81-E83C5B1D8DF6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676127" y="3953129"/>
                      <a:ext cx="150688" cy="269952"/>
                    </a:xfrm>
                    <a:prstGeom prst="can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99" name="Freeform: Shape 198">
                      <a:extLst>
                        <a:ext uri="{FF2B5EF4-FFF2-40B4-BE49-F238E27FC236}">
                          <a16:creationId xmlns:a16="http://schemas.microsoft.com/office/drawing/2014/main" id="{2CEA7106-F93C-4F83-94FF-F4E46F4FACC3}"/>
                        </a:ext>
                      </a:extLst>
                    </p:cNvPr>
                    <p:cNvSpPr/>
                    <p:nvPr/>
                  </p:nvSpPr>
                  <p:spPr>
                    <a:xfrm rot="21478607">
                      <a:off x="1797365" y="3830040"/>
                      <a:ext cx="392739" cy="60055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189" name="Group 188">
                <a:extLst>
                  <a:ext uri="{FF2B5EF4-FFF2-40B4-BE49-F238E27FC236}">
                    <a16:creationId xmlns:a16="http://schemas.microsoft.com/office/drawing/2014/main" id="{AF21307E-0266-4B29-B2A8-21EACB9F5BC5}"/>
                  </a:ext>
                </a:extLst>
              </p:cNvPr>
              <p:cNvGrpSpPr/>
              <p:nvPr/>
            </p:nvGrpSpPr>
            <p:grpSpPr>
              <a:xfrm>
                <a:off x="5756511" y="1568428"/>
                <a:ext cx="678978" cy="1238435"/>
                <a:chOff x="5940897" y="994367"/>
                <a:chExt cx="678978" cy="1238435"/>
              </a:xfrm>
            </p:grpSpPr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B2F08C70-6DDB-4F89-B2E7-680610C9EC80}"/>
                    </a:ext>
                  </a:extLst>
                </p:cNvPr>
                <p:cNvSpPr/>
                <p:nvPr/>
              </p:nvSpPr>
              <p:spPr>
                <a:xfrm>
                  <a:off x="6192907" y="994367"/>
                  <a:ext cx="200025" cy="666345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Rectangle: Rounded Corners 190">
                  <a:extLst>
                    <a:ext uri="{FF2B5EF4-FFF2-40B4-BE49-F238E27FC236}">
                      <a16:creationId xmlns:a16="http://schemas.microsoft.com/office/drawing/2014/main" id="{61AB20E7-1C64-48EF-B6C3-CBA0F7A878E7}"/>
                    </a:ext>
                  </a:extLst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2" name="Star: 7 Points 191">
                  <a:extLst>
                    <a:ext uri="{FF2B5EF4-FFF2-40B4-BE49-F238E27FC236}">
                      <a16:creationId xmlns:a16="http://schemas.microsoft.com/office/drawing/2014/main" id="{1283E55E-E1BC-46B8-A726-EAC1FB4CE0F5}"/>
                    </a:ext>
                  </a:extLst>
                </p:cNvPr>
                <p:cNvSpPr/>
                <p:nvPr/>
              </p:nvSpPr>
              <p:spPr>
                <a:xfrm>
                  <a:off x="6158615" y="1679762"/>
                  <a:ext cx="264114" cy="272392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40BDADF1-CB16-476C-B2E9-479BC9A4A235}"/>
                </a:ext>
              </a:extLst>
            </p:cNvPr>
            <p:cNvSpPr/>
            <p:nvPr/>
          </p:nvSpPr>
          <p:spPr>
            <a:xfrm>
              <a:off x="1390650" y="-1193800"/>
              <a:ext cx="9436100" cy="9220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0371719A-B66D-4661-A3AA-1A172E5E6769}"/>
              </a:ext>
            </a:extLst>
          </p:cNvPr>
          <p:cNvGrpSpPr/>
          <p:nvPr/>
        </p:nvGrpSpPr>
        <p:grpSpPr>
          <a:xfrm rot="20795896">
            <a:off x="4471863" y="-1305576"/>
            <a:ext cx="10332720" cy="10332720"/>
            <a:chOff x="1390650" y="-1193800"/>
            <a:chExt cx="9436100" cy="9220200"/>
          </a:xfrm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4BB3CFE5-F696-4192-88BB-6010D5E0F77F}"/>
                </a:ext>
              </a:extLst>
            </p:cNvPr>
            <p:cNvGrpSpPr/>
            <p:nvPr/>
          </p:nvGrpSpPr>
          <p:grpSpPr>
            <a:xfrm>
              <a:off x="4354625" y="-546100"/>
              <a:ext cx="1754075" cy="3943351"/>
              <a:chOff x="4883205" y="1568428"/>
              <a:chExt cx="2022421" cy="4546623"/>
            </a:xfrm>
          </p:grpSpPr>
          <p:grpSp>
            <p:nvGrpSpPr>
              <p:cNvPr id="213" name="Group 212">
                <a:extLst>
                  <a:ext uri="{FF2B5EF4-FFF2-40B4-BE49-F238E27FC236}">
                    <a16:creationId xmlns:a16="http://schemas.microsoft.com/office/drawing/2014/main" id="{E574A1CD-8377-4C86-9579-22EF61F65F27}"/>
                  </a:ext>
                </a:extLst>
              </p:cNvPr>
              <p:cNvGrpSpPr/>
              <p:nvPr/>
            </p:nvGrpSpPr>
            <p:grpSpPr>
              <a:xfrm>
                <a:off x="4883205" y="2264444"/>
                <a:ext cx="2022421" cy="3850607"/>
                <a:chOff x="4873179" y="2268737"/>
                <a:chExt cx="2022421" cy="3850607"/>
              </a:xfrm>
            </p:grpSpPr>
            <p:grpSp>
              <p:nvGrpSpPr>
                <p:cNvPr id="218" name="Group 217">
                  <a:extLst>
                    <a:ext uri="{FF2B5EF4-FFF2-40B4-BE49-F238E27FC236}">
                      <a16:creationId xmlns:a16="http://schemas.microsoft.com/office/drawing/2014/main" id="{92D51EAC-98BB-445D-B9B0-B13761B892DA}"/>
                    </a:ext>
                  </a:extLst>
                </p:cNvPr>
                <p:cNvGrpSpPr/>
                <p:nvPr/>
              </p:nvGrpSpPr>
              <p:grpSpPr>
                <a:xfrm>
                  <a:off x="6395242" y="2297895"/>
                  <a:ext cx="500358" cy="3821449"/>
                  <a:chOff x="4779705" y="1646079"/>
                  <a:chExt cx="500358" cy="3821449"/>
                </a:xfrm>
              </p:grpSpPr>
              <p:grpSp>
                <p:nvGrpSpPr>
                  <p:cNvPr id="231" name="Group 230">
                    <a:extLst>
                      <a:ext uri="{FF2B5EF4-FFF2-40B4-BE49-F238E27FC236}">
                        <a16:creationId xmlns:a16="http://schemas.microsoft.com/office/drawing/2014/main" id="{EC3A95F9-32C8-4446-82CE-0D10D18C4D07}"/>
                      </a:ext>
                    </a:extLst>
                  </p:cNvPr>
                  <p:cNvGrpSpPr/>
                  <p:nvPr/>
                </p:nvGrpSpPr>
                <p:grpSpPr>
                  <a:xfrm>
                    <a:off x="4779705" y="1646079"/>
                    <a:ext cx="267892" cy="3578588"/>
                    <a:chOff x="4779705" y="1646079"/>
                    <a:chExt cx="209003" cy="3578588"/>
                  </a:xfrm>
                </p:grpSpPr>
                <p:sp>
                  <p:nvSpPr>
                    <p:cNvPr id="233" name="Rectangle: Single Corner Rounded 17">
                      <a:extLst>
                        <a:ext uri="{FF2B5EF4-FFF2-40B4-BE49-F238E27FC236}">
                          <a16:creationId xmlns:a16="http://schemas.microsoft.com/office/drawing/2014/main" id="{9EEFF758-C52C-4DE4-98A9-CC11990EF2AF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79705" y="1646079"/>
                      <a:ext cx="209003" cy="3578588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34" name="Rectangle: Single Corner Rounded 17">
                      <a:extLst>
                        <a:ext uri="{FF2B5EF4-FFF2-40B4-BE49-F238E27FC236}">
                          <a16:creationId xmlns:a16="http://schemas.microsoft.com/office/drawing/2014/main" id="{F2598FD6-B75C-436C-A5BD-7D52D4BAD663}"/>
                        </a:ext>
                      </a:extLst>
                    </p:cNvPr>
                    <p:cNvSpPr/>
                    <p:nvPr/>
                  </p:nvSpPr>
                  <p:spPr>
                    <a:xfrm rot="20849980">
                      <a:off x="4789593" y="1740230"/>
                      <a:ext cx="130224" cy="3131895"/>
                    </a:xfrm>
                    <a:custGeom>
                      <a:avLst/>
                      <a:gdLst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267892 w 267892"/>
                        <a:gd name="connsiteY3" fmla="*/ 3578588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  <a:gd name="connsiteX0" fmla="*/ 0 w 267892"/>
                        <a:gd name="connsiteY0" fmla="*/ 0 h 3578588"/>
                        <a:gd name="connsiteX1" fmla="*/ 223242 w 267892"/>
                        <a:gd name="connsiteY1" fmla="*/ 0 h 3578588"/>
                        <a:gd name="connsiteX2" fmla="*/ 267892 w 267892"/>
                        <a:gd name="connsiteY2" fmla="*/ 44650 h 3578588"/>
                        <a:gd name="connsiteX3" fmla="*/ 100744 w 267892"/>
                        <a:gd name="connsiteY3" fmla="*/ 3549091 h 3578588"/>
                        <a:gd name="connsiteX4" fmla="*/ 0 w 267892"/>
                        <a:gd name="connsiteY4" fmla="*/ 3578588 h 3578588"/>
                        <a:gd name="connsiteX5" fmla="*/ 0 w 267892"/>
                        <a:gd name="connsiteY5" fmla="*/ 0 h 357858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267892" h="3578588">
                          <a:moveTo>
                            <a:pt x="0" y="0"/>
                          </a:moveTo>
                          <a:lnTo>
                            <a:pt x="223242" y="0"/>
                          </a:lnTo>
                          <a:cubicBezTo>
                            <a:pt x="247902" y="0"/>
                            <a:pt x="267892" y="19990"/>
                            <a:pt x="267892" y="44650"/>
                          </a:cubicBezTo>
                          <a:cubicBezTo>
                            <a:pt x="212176" y="1212797"/>
                            <a:pt x="323609" y="2459602"/>
                            <a:pt x="100744" y="3549091"/>
                          </a:cubicBezTo>
                          <a:lnTo>
                            <a:pt x="0" y="3578588"/>
                          </a:lnTo>
                          <a:lnTo>
                            <a:pt x="0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solidFill>
                        <a:srgbClr val="FFFF00"/>
                      </a:solidFill>
                    </a:ln>
                    <a:effectLst>
                      <a:softEdge rad="12700"/>
                    </a:effectLst>
                    <a:scene3d>
                      <a:camera prst="orthographicFront"/>
                      <a:lightRig rig="threePt" dir="t"/>
                    </a:scene3d>
                    <a:sp3d>
                      <a:bevelT prst="angle"/>
                    </a:sp3d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</p:txBody>
                </p:sp>
              </p:grpSp>
              <p:sp>
                <p:nvSpPr>
                  <p:cNvPr id="232" name="Isosceles Triangle 231">
                    <a:extLst>
                      <a:ext uri="{FF2B5EF4-FFF2-40B4-BE49-F238E27FC236}">
                        <a16:creationId xmlns:a16="http://schemas.microsoft.com/office/drawing/2014/main" id="{E5214328-C818-4705-97DF-28082ACDDDCD}"/>
                      </a:ext>
                    </a:extLst>
                  </p:cNvPr>
                  <p:cNvSpPr/>
                  <p:nvPr/>
                </p:nvSpPr>
                <p:spPr>
                  <a:xfrm rot="10364708">
                    <a:off x="5175705" y="5048559"/>
                    <a:ext cx="104358" cy="418969"/>
                  </a:xfrm>
                  <a:prstGeom prst="triangle">
                    <a:avLst/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ln w="0">
                        <a:solidFill>
                          <a:srgbClr val="CCCCFF"/>
                        </a:solidFill>
                      </a:ln>
                      <a:solidFill>
                        <a:schemeClr val="tx1"/>
                      </a:solidFill>
                      <a:effectLst>
                        <a:outerShdw blurRad="38100" dist="19050" dir="2700000" algn="tl" rotWithShape="0">
                          <a:schemeClr val="dk1">
                            <a:alpha val="40000"/>
                          </a:scheme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19" name="Group 218">
                  <a:extLst>
                    <a:ext uri="{FF2B5EF4-FFF2-40B4-BE49-F238E27FC236}">
                      <a16:creationId xmlns:a16="http://schemas.microsoft.com/office/drawing/2014/main" id="{9ED4DCC1-CFBD-48E8-9442-E4B62A94A462}"/>
                    </a:ext>
                  </a:extLst>
                </p:cNvPr>
                <p:cNvGrpSpPr/>
                <p:nvPr/>
              </p:nvGrpSpPr>
              <p:grpSpPr>
                <a:xfrm>
                  <a:off x="5417339" y="2268737"/>
                  <a:ext cx="458787" cy="2606275"/>
                  <a:chOff x="6494131" y="3300804"/>
                  <a:chExt cx="458787" cy="2606275"/>
                </a:xfrm>
              </p:grpSpPr>
              <p:sp>
                <p:nvSpPr>
                  <p:cNvPr id="229" name="Rectangle: Single Corner Rounded 17">
                    <a:extLst>
                      <a:ext uri="{FF2B5EF4-FFF2-40B4-BE49-F238E27FC236}">
                        <a16:creationId xmlns:a16="http://schemas.microsoft.com/office/drawing/2014/main" id="{ED36406D-B088-44D8-BE7C-C799A5B5B6A4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494131" y="3300804"/>
                    <a:ext cx="458787" cy="2606275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49091"/>
                      <a:gd name="connsiteX1" fmla="*/ 223242 w 267892"/>
                      <a:gd name="connsiteY1" fmla="*/ 0 h 3549091"/>
                      <a:gd name="connsiteX2" fmla="*/ 267892 w 267892"/>
                      <a:gd name="connsiteY2" fmla="*/ 44650 h 3549091"/>
                      <a:gd name="connsiteX3" fmla="*/ 100744 w 267892"/>
                      <a:gd name="connsiteY3" fmla="*/ 3549091 h 3549091"/>
                      <a:gd name="connsiteX4" fmla="*/ 245471 w 267892"/>
                      <a:gd name="connsiteY4" fmla="*/ 2614715 h 3549091"/>
                      <a:gd name="connsiteX5" fmla="*/ 0 w 267892"/>
                      <a:gd name="connsiteY5" fmla="*/ 0 h 3549091"/>
                      <a:gd name="connsiteX0" fmla="*/ 0 w 391470"/>
                      <a:gd name="connsiteY0" fmla="*/ 0 h 3037924"/>
                      <a:gd name="connsiteX1" fmla="*/ 223242 w 391470"/>
                      <a:gd name="connsiteY1" fmla="*/ 0 h 3037924"/>
                      <a:gd name="connsiteX2" fmla="*/ 267892 w 391470"/>
                      <a:gd name="connsiteY2" fmla="*/ 44650 h 3037924"/>
                      <a:gd name="connsiteX3" fmla="*/ 312034 w 391470"/>
                      <a:gd name="connsiteY3" fmla="*/ 3037924 h 3037924"/>
                      <a:gd name="connsiteX4" fmla="*/ 245471 w 391470"/>
                      <a:gd name="connsiteY4" fmla="*/ 2614715 h 3037924"/>
                      <a:gd name="connsiteX5" fmla="*/ 0 w 391470"/>
                      <a:gd name="connsiteY5" fmla="*/ 0 h 3037924"/>
                      <a:gd name="connsiteX0" fmla="*/ 66535 w 458005"/>
                      <a:gd name="connsiteY0" fmla="*/ 0 h 3037924"/>
                      <a:gd name="connsiteX1" fmla="*/ 289777 w 458005"/>
                      <a:gd name="connsiteY1" fmla="*/ 0 h 3037924"/>
                      <a:gd name="connsiteX2" fmla="*/ 334427 w 458005"/>
                      <a:gd name="connsiteY2" fmla="*/ 44650 h 3037924"/>
                      <a:gd name="connsiteX3" fmla="*/ 378569 w 458005"/>
                      <a:gd name="connsiteY3" fmla="*/ 3037924 h 3037924"/>
                      <a:gd name="connsiteX4" fmla="*/ 0 w 458005"/>
                      <a:gd name="connsiteY4" fmla="*/ 2810939 h 3037924"/>
                      <a:gd name="connsiteX5" fmla="*/ 66535 w 458005"/>
                      <a:gd name="connsiteY5" fmla="*/ 0 h 3037924"/>
                      <a:gd name="connsiteX0" fmla="*/ 66535 w 395557"/>
                      <a:gd name="connsiteY0" fmla="*/ 0 h 3037924"/>
                      <a:gd name="connsiteX1" fmla="*/ 289777 w 395557"/>
                      <a:gd name="connsiteY1" fmla="*/ 0 h 3037924"/>
                      <a:gd name="connsiteX2" fmla="*/ 334427 w 395557"/>
                      <a:gd name="connsiteY2" fmla="*/ 44650 h 3037924"/>
                      <a:gd name="connsiteX3" fmla="*/ 225892 w 395557"/>
                      <a:gd name="connsiteY3" fmla="*/ 2414467 h 3037924"/>
                      <a:gd name="connsiteX4" fmla="*/ 378569 w 395557"/>
                      <a:gd name="connsiteY4" fmla="*/ 3037924 h 3037924"/>
                      <a:gd name="connsiteX5" fmla="*/ 0 w 395557"/>
                      <a:gd name="connsiteY5" fmla="*/ 2810939 h 3037924"/>
                      <a:gd name="connsiteX6" fmla="*/ 66535 w 395557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272059 w 333189"/>
                      <a:gd name="connsiteY2" fmla="*/ 4465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94865 w 333189"/>
                      <a:gd name="connsiteY2" fmla="*/ 102595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3189"/>
                      <a:gd name="connsiteY0" fmla="*/ 0 h 3037924"/>
                      <a:gd name="connsiteX1" fmla="*/ 227409 w 333189"/>
                      <a:gd name="connsiteY1" fmla="*/ 0 h 3037924"/>
                      <a:gd name="connsiteX2" fmla="*/ 148372 w 333189"/>
                      <a:gd name="connsiteY2" fmla="*/ 108910 h 3037924"/>
                      <a:gd name="connsiteX3" fmla="*/ 163524 w 333189"/>
                      <a:gd name="connsiteY3" fmla="*/ 2414467 h 3037924"/>
                      <a:gd name="connsiteX4" fmla="*/ 316201 w 333189"/>
                      <a:gd name="connsiteY4" fmla="*/ 3037924 h 3037924"/>
                      <a:gd name="connsiteX5" fmla="*/ 0 w 333189"/>
                      <a:gd name="connsiteY5" fmla="*/ 2830307 h 3037924"/>
                      <a:gd name="connsiteX6" fmla="*/ 4167 w 333189"/>
                      <a:gd name="connsiteY6" fmla="*/ 0 h 3037924"/>
                      <a:gd name="connsiteX0" fmla="*/ 4167 w 331785"/>
                      <a:gd name="connsiteY0" fmla="*/ 0 h 3037924"/>
                      <a:gd name="connsiteX1" fmla="*/ 227409 w 331785"/>
                      <a:gd name="connsiteY1" fmla="*/ 0 h 3037924"/>
                      <a:gd name="connsiteX2" fmla="*/ 148372 w 331785"/>
                      <a:gd name="connsiteY2" fmla="*/ 108910 h 3037924"/>
                      <a:gd name="connsiteX3" fmla="*/ 138303 w 331785"/>
                      <a:gd name="connsiteY3" fmla="*/ 2411717 h 3037924"/>
                      <a:gd name="connsiteX4" fmla="*/ 316201 w 331785"/>
                      <a:gd name="connsiteY4" fmla="*/ 3037924 h 3037924"/>
                      <a:gd name="connsiteX5" fmla="*/ 0 w 331785"/>
                      <a:gd name="connsiteY5" fmla="*/ 2830307 h 3037924"/>
                      <a:gd name="connsiteX6" fmla="*/ 4167 w 331785"/>
                      <a:gd name="connsiteY6" fmla="*/ 0 h 3037924"/>
                      <a:gd name="connsiteX0" fmla="*/ 4167 w 336420"/>
                      <a:gd name="connsiteY0" fmla="*/ 0 h 2830307"/>
                      <a:gd name="connsiteX1" fmla="*/ 227409 w 336420"/>
                      <a:gd name="connsiteY1" fmla="*/ 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336420"/>
                      <a:gd name="connsiteY0" fmla="*/ 0 h 2830307"/>
                      <a:gd name="connsiteX1" fmla="*/ 151539 w 336420"/>
                      <a:gd name="connsiteY1" fmla="*/ 17260 h 2830307"/>
                      <a:gd name="connsiteX2" fmla="*/ 148372 w 336420"/>
                      <a:gd name="connsiteY2" fmla="*/ 108910 h 2830307"/>
                      <a:gd name="connsiteX3" fmla="*/ 138303 w 336420"/>
                      <a:gd name="connsiteY3" fmla="*/ 2411717 h 2830307"/>
                      <a:gd name="connsiteX4" fmla="*/ 321081 w 336420"/>
                      <a:gd name="connsiteY4" fmla="*/ 2532170 h 2830307"/>
                      <a:gd name="connsiteX5" fmla="*/ 0 w 336420"/>
                      <a:gd name="connsiteY5" fmla="*/ 2830307 h 2830307"/>
                      <a:gd name="connsiteX6" fmla="*/ 4167 w 336420"/>
                      <a:gd name="connsiteY6" fmla="*/ 0 h 2830307"/>
                      <a:gd name="connsiteX0" fmla="*/ 4167 w 297670"/>
                      <a:gd name="connsiteY0" fmla="*/ 0 h 2830307"/>
                      <a:gd name="connsiteX1" fmla="*/ 151539 w 297670"/>
                      <a:gd name="connsiteY1" fmla="*/ 17260 h 2830307"/>
                      <a:gd name="connsiteX2" fmla="*/ 148372 w 297670"/>
                      <a:gd name="connsiteY2" fmla="*/ 108910 h 2830307"/>
                      <a:gd name="connsiteX3" fmla="*/ 138303 w 297670"/>
                      <a:gd name="connsiteY3" fmla="*/ 2411717 h 2830307"/>
                      <a:gd name="connsiteX4" fmla="*/ 279989 w 297670"/>
                      <a:gd name="connsiteY4" fmla="*/ 2411677 h 2830307"/>
                      <a:gd name="connsiteX5" fmla="*/ 0 w 297670"/>
                      <a:gd name="connsiteY5" fmla="*/ 2830307 h 2830307"/>
                      <a:gd name="connsiteX6" fmla="*/ 4167 w 297670"/>
                      <a:gd name="connsiteY6" fmla="*/ 0 h 2830307"/>
                      <a:gd name="connsiteX0" fmla="*/ 4167 w 297388"/>
                      <a:gd name="connsiteY0" fmla="*/ 0 h 2830307"/>
                      <a:gd name="connsiteX1" fmla="*/ 151539 w 297388"/>
                      <a:gd name="connsiteY1" fmla="*/ 17260 h 2830307"/>
                      <a:gd name="connsiteX2" fmla="*/ 148372 w 297388"/>
                      <a:gd name="connsiteY2" fmla="*/ 108910 h 2830307"/>
                      <a:gd name="connsiteX3" fmla="*/ 133939 w 297388"/>
                      <a:gd name="connsiteY3" fmla="*/ 2207661 h 2830307"/>
                      <a:gd name="connsiteX4" fmla="*/ 279989 w 297388"/>
                      <a:gd name="connsiteY4" fmla="*/ 2411677 h 2830307"/>
                      <a:gd name="connsiteX5" fmla="*/ 0 w 297388"/>
                      <a:gd name="connsiteY5" fmla="*/ 2830307 h 2830307"/>
                      <a:gd name="connsiteX6" fmla="*/ 4167 w 297388"/>
                      <a:gd name="connsiteY6" fmla="*/ 0 h 2830307"/>
                      <a:gd name="connsiteX0" fmla="*/ 0 w 293221"/>
                      <a:gd name="connsiteY0" fmla="*/ 0 h 2960981"/>
                      <a:gd name="connsiteX1" fmla="*/ 147372 w 293221"/>
                      <a:gd name="connsiteY1" fmla="*/ 17260 h 2960981"/>
                      <a:gd name="connsiteX2" fmla="*/ 144205 w 293221"/>
                      <a:gd name="connsiteY2" fmla="*/ 108910 h 2960981"/>
                      <a:gd name="connsiteX3" fmla="*/ 129772 w 293221"/>
                      <a:gd name="connsiteY3" fmla="*/ 2207661 h 2960981"/>
                      <a:gd name="connsiteX4" fmla="*/ 275822 w 293221"/>
                      <a:gd name="connsiteY4" fmla="*/ 2411677 h 2960981"/>
                      <a:gd name="connsiteX5" fmla="*/ 1529 w 293221"/>
                      <a:gd name="connsiteY5" fmla="*/ 2960981 h 2960981"/>
                      <a:gd name="connsiteX6" fmla="*/ 0 w 293221"/>
                      <a:gd name="connsiteY6" fmla="*/ 0 h 2960981"/>
                      <a:gd name="connsiteX0" fmla="*/ 0 w 275822"/>
                      <a:gd name="connsiteY0" fmla="*/ 0 h 2960981"/>
                      <a:gd name="connsiteX1" fmla="*/ 147372 w 275822"/>
                      <a:gd name="connsiteY1" fmla="*/ 17260 h 2960981"/>
                      <a:gd name="connsiteX2" fmla="*/ 144205 w 275822"/>
                      <a:gd name="connsiteY2" fmla="*/ 108910 h 2960981"/>
                      <a:gd name="connsiteX3" fmla="*/ 129772 w 275822"/>
                      <a:gd name="connsiteY3" fmla="*/ 2207661 h 2960981"/>
                      <a:gd name="connsiteX4" fmla="*/ 275822 w 275822"/>
                      <a:gd name="connsiteY4" fmla="*/ 2411677 h 2960981"/>
                      <a:gd name="connsiteX5" fmla="*/ 185063 w 275822"/>
                      <a:gd name="connsiteY5" fmla="*/ 2904220 h 2960981"/>
                      <a:gd name="connsiteX6" fmla="*/ 1529 w 275822"/>
                      <a:gd name="connsiteY6" fmla="*/ 2960981 h 2960981"/>
                      <a:gd name="connsiteX7" fmla="*/ 0 w 275822"/>
                      <a:gd name="connsiteY7" fmla="*/ 0 h 2960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75822" h="2960981">
                        <a:moveTo>
                          <a:pt x="0" y="0"/>
                        </a:moveTo>
                        <a:lnTo>
                          <a:pt x="147372" y="17260"/>
                        </a:lnTo>
                        <a:cubicBezTo>
                          <a:pt x="172032" y="17260"/>
                          <a:pt x="144205" y="84250"/>
                          <a:pt x="144205" y="108910"/>
                        </a:cubicBezTo>
                        <a:cubicBezTo>
                          <a:pt x="175390" y="499097"/>
                          <a:pt x="122415" y="1708782"/>
                          <a:pt x="129772" y="2207661"/>
                        </a:cubicBezTo>
                        <a:cubicBezTo>
                          <a:pt x="137129" y="2706540"/>
                          <a:pt x="272860" y="2337576"/>
                          <a:pt x="275822" y="2411677"/>
                        </a:cubicBezTo>
                        <a:cubicBezTo>
                          <a:pt x="233064" y="2491874"/>
                          <a:pt x="227821" y="2824023"/>
                          <a:pt x="185063" y="2904220"/>
                        </a:cubicBezTo>
                        <a:lnTo>
                          <a:pt x="1529" y="2960981"/>
                        </a:lnTo>
                        <a:cubicBezTo>
                          <a:pt x="1019" y="1973987"/>
                          <a:pt x="510" y="986994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  <p:sp>
                <p:nvSpPr>
                  <p:cNvPr id="230" name="Rectangle: Single Corner Rounded 17">
                    <a:extLst>
                      <a:ext uri="{FF2B5EF4-FFF2-40B4-BE49-F238E27FC236}">
                        <a16:creationId xmlns:a16="http://schemas.microsoft.com/office/drawing/2014/main" id="{EEC3C18B-7B33-4021-BEF6-8F12CD853C29}"/>
                      </a:ext>
                    </a:extLst>
                  </p:cNvPr>
                  <p:cNvSpPr/>
                  <p:nvPr/>
                </p:nvSpPr>
                <p:spPr>
                  <a:xfrm rot="841736" flipH="1">
                    <a:off x="6788985" y="3352909"/>
                    <a:ext cx="92876" cy="2461244"/>
                  </a:xfrm>
                  <a:custGeom>
                    <a:avLst/>
                    <a:gdLst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267892 w 267892"/>
                      <a:gd name="connsiteY3" fmla="*/ 3578588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  <a:gd name="connsiteX0" fmla="*/ 0 w 267892"/>
                      <a:gd name="connsiteY0" fmla="*/ 0 h 3578588"/>
                      <a:gd name="connsiteX1" fmla="*/ 223242 w 267892"/>
                      <a:gd name="connsiteY1" fmla="*/ 0 h 3578588"/>
                      <a:gd name="connsiteX2" fmla="*/ 267892 w 267892"/>
                      <a:gd name="connsiteY2" fmla="*/ 44650 h 3578588"/>
                      <a:gd name="connsiteX3" fmla="*/ 100744 w 267892"/>
                      <a:gd name="connsiteY3" fmla="*/ 3549091 h 3578588"/>
                      <a:gd name="connsiteX4" fmla="*/ 0 w 267892"/>
                      <a:gd name="connsiteY4" fmla="*/ 3578588 h 3578588"/>
                      <a:gd name="connsiteX5" fmla="*/ 0 w 267892"/>
                      <a:gd name="connsiteY5" fmla="*/ 0 h 35785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67892" h="3578588">
                        <a:moveTo>
                          <a:pt x="0" y="0"/>
                        </a:moveTo>
                        <a:lnTo>
                          <a:pt x="223242" y="0"/>
                        </a:lnTo>
                        <a:cubicBezTo>
                          <a:pt x="247902" y="0"/>
                          <a:pt x="267892" y="19990"/>
                          <a:pt x="267892" y="44650"/>
                        </a:cubicBezTo>
                        <a:cubicBezTo>
                          <a:pt x="212176" y="1212797"/>
                          <a:pt x="323609" y="2459602"/>
                          <a:pt x="100744" y="3549091"/>
                        </a:cubicBezTo>
                        <a:lnTo>
                          <a:pt x="0" y="3578588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29C7C7"/>
                  </a:solidFill>
                  <a:ln>
                    <a:solidFill>
                      <a:srgbClr val="FFFF00"/>
                    </a:solidFill>
                  </a:ln>
                  <a:effectLst>
                    <a:softEdge rad="12700"/>
                  </a:effectLst>
                  <a:scene3d>
                    <a:camera prst="orthographicFront"/>
                    <a:lightRig rig="threePt" dir="t"/>
                  </a:scene3d>
                  <a:sp3d>
                    <a:bevelT prst="angle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>
                      <a:ln w="0"/>
                      <a:solidFill>
                        <a:schemeClr val="accent1"/>
                      </a:solidFill>
                      <a:effectLst>
                        <a:outerShdw blurRad="38100" dist="25400" dir="5400000" algn="ctr" rotWithShape="0">
                          <a:srgbClr val="6E747A">
                            <a:alpha val="43000"/>
                          </a:srgbClr>
                        </a:outerShdw>
                      </a:effectLst>
                    </a:endParaRPr>
                  </a:p>
                </p:txBody>
              </p:sp>
            </p:grpSp>
            <p:grpSp>
              <p:nvGrpSpPr>
                <p:cNvPr id="220" name="Group 219">
                  <a:extLst>
                    <a:ext uri="{FF2B5EF4-FFF2-40B4-BE49-F238E27FC236}">
                      <a16:creationId xmlns:a16="http://schemas.microsoft.com/office/drawing/2014/main" id="{60F898D4-4851-421E-9BE6-1AD3CC933ED2}"/>
                    </a:ext>
                  </a:extLst>
                </p:cNvPr>
                <p:cNvGrpSpPr/>
                <p:nvPr/>
              </p:nvGrpSpPr>
              <p:grpSpPr>
                <a:xfrm>
                  <a:off x="4873179" y="2882728"/>
                  <a:ext cx="668205" cy="3228566"/>
                  <a:chOff x="2715580" y="2231536"/>
                  <a:chExt cx="668205" cy="3228566"/>
                </a:xfrm>
              </p:grpSpPr>
              <p:grpSp>
                <p:nvGrpSpPr>
                  <p:cNvPr id="221" name="Group 220">
                    <a:extLst>
                      <a:ext uri="{FF2B5EF4-FFF2-40B4-BE49-F238E27FC236}">
                        <a16:creationId xmlns:a16="http://schemas.microsoft.com/office/drawing/2014/main" id="{0A6E913C-FC84-4C5F-9423-EA8F15F8D4CB}"/>
                      </a:ext>
                    </a:extLst>
                  </p:cNvPr>
                  <p:cNvGrpSpPr/>
                  <p:nvPr/>
                </p:nvGrpSpPr>
                <p:grpSpPr>
                  <a:xfrm rot="225478">
                    <a:off x="2715580" y="2231536"/>
                    <a:ext cx="668205" cy="3228566"/>
                    <a:chOff x="10743086" y="1476673"/>
                    <a:chExt cx="668205" cy="3228566"/>
                  </a:xfrm>
                </p:grpSpPr>
                <p:sp>
                  <p:nvSpPr>
                    <p:cNvPr id="225" name="Rectangle 224">
                      <a:extLst>
                        <a:ext uri="{FF2B5EF4-FFF2-40B4-BE49-F238E27FC236}">
                          <a16:creationId xmlns:a16="http://schemas.microsoft.com/office/drawing/2014/main" id="{F4C7C357-FCDC-4A28-B24F-E43F669DC817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916783" y="1635037"/>
                      <a:ext cx="312005" cy="2671330"/>
                    </a:xfrm>
                    <a:prstGeom prst="rect">
                      <a:avLst/>
                    </a:prstGeom>
                    <a:gradFill flip="none" rotWithShape="1">
                      <a:gsLst>
                        <a:gs pos="42850">
                          <a:srgbClr val="ABB0B9"/>
                        </a:gs>
                        <a:gs pos="0">
                          <a:srgbClr val="002060"/>
                        </a:gs>
                        <a:gs pos="98000">
                          <a:schemeClr val="accent3">
                            <a:lumMod val="105000"/>
                            <a:satMod val="103000"/>
                            <a:tint val="73000"/>
                          </a:schemeClr>
                        </a:gs>
                        <a:gs pos="100000">
                          <a:schemeClr val="accent3">
                            <a:lumMod val="105000"/>
                            <a:satMod val="109000"/>
                            <a:tint val="81000"/>
                          </a:schemeClr>
                        </a:gs>
                      </a:gsLst>
                      <a:lin ang="16200000" scaled="1"/>
                      <a:tileRect/>
                    </a:gradFill>
                  </p:spPr>
                  <p:style>
                    <a:lnRef idx="1">
                      <a:schemeClr val="accent3"/>
                    </a:lnRef>
                    <a:fillRef idx="2">
                      <a:schemeClr val="accent3"/>
                    </a:fillRef>
                    <a:effectRef idx="1">
                      <a:schemeClr val="accent3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26" name="Rectangle 225">
                      <a:extLst>
                        <a:ext uri="{FF2B5EF4-FFF2-40B4-BE49-F238E27FC236}">
                          <a16:creationId xmlns:a16="http://schemas.microsoft.com/office/drawing/2014/main" id="{14727433-C35F-4803-851B-6001C5567E2C}"/>
                        </a:ext>
                      </a:extLst>
                    </p:cNvPr>
                    <p:cNvSpPr/>
                    <p:nvPr/>
                  </p:nvSpPr>
                  <p:spPr>
                    <a:xfrm rot="21178441">
                      <a:off x="10743086" y="1476673"/>
                      <a:ext cx="312005" cy="243237"/>
                    </a:xfrm>
                    <a:prstGeom prst="rect">
                      <a:avLst/>
                    </a:prstGeom>
                    <a:gradFill flip="none" rotWithShape="1">
                      <a:gsLst>
                        <a:gs pos="2000">
                          <a:schemeClr val="accent1">
                            <a:lumMod val="67000"/>
                          </a:schemeClr>
                        </a:gs>
                        <a:gs pos="64000">
                          <a:srgbClr val="C00000"/>
                        </a:gs>
                        <a:gs pos="100000">
                          <a:schemeClr val="accent1">
                            <a:lumMod val="60000"/>
                            <a:lumOff val="40000"/>
                          </a:schemeClr>
                        </a:gs>
                      </a:gsLst>
                      <a:lin ang="16200000" scaled="1"/>
                      <a:tileRect/>
                    </a:gradFill>
                    <a:ln>
                      <a:noFill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27" name="Isosceles Triangle 226">
                      <a:extLst>
                        <a:ext uri="{FF2B5EF4-FFF2-40B4-BE49-F238E27FC236}">
                          <a16:creationId xmlns:a16="http://schemas.microsoft.com/office/drawing/2014/main" id="{B5A73F9C-F741-4428-BADE-5288B61E7A25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105707" y="4296656"/>
                      <a:ext cx="305584" cy="345418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accent4">
                        <a:shade val="50000"/>
                      </a:schemeClr>
                    </a:lnRef>
                    <a:fillRef idx="1">
                      <a:schemeClr val="accent4"/>
                    </a:fillRef>
                    <a:effectRef idx="0">
                      <a:schemeClr val="accent4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 dirty="0"/>
                    </a:p>
                  </p:txBody>
                </p:sp>
                <p:sp>
                  <p:nvSpPr>
                    <p:cNvPr id="228" name="Isosceles Triangle 227">
                      <a:extLst>
                        <a:ext uri="{FF2B5EF4-FFF2-40B4-BE49-F238E27FC236}">
                          <a16:creationId xmlns:a16="http://schemas.microsoft.com/office/drawing/2014/main" id="{1A45FE09-B068-411E-B9AE-09835B29B9D4}"/>
                        </a:ext>
                      </a:extLst>
                    </p:cNvPr>
                    <p:cNvSpPr/>
                    <p:nvPr/>
                  </p:nvSpPr>
                  <p:spPr>
                    <a:xfrm rot="10378441">
                      <a:off x="11213213" y="4485572"/>
                      <a:ext cx="112669" cy="219667"/>
                    </a:xfrm>
                    <a:prstGeom prst="triangle">
                      <a:avLst/>
                    </a:prstGeom>
                  </p:spPr>
                  <p:style>
                    <a:lnRef idx="2">
                      <a:schemeClr val="dk1">
                        <a:shade val="50000"/>
                      </a:schemeClr>
                    </a:lnRef>
                    <a:fillRef idx="1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u="sng"/>
                    </a:p>
                  </p:txBody>
                </p:sp>
              </p:grpSp>
              <p:grpSp>
                <p:nvGrpSpPr>
                  <p:cNvPr id="222" name="Group 221">
                    <a:extLst>
                      <a:ext uri="{FF2B5EF4-FFF2-40B4-BE49-F238E27FC236}">
                        <a16:creationId xmlns:a16="http://schemas.microsoft.com/office/drawing/2014/main" id="{95AD7151-1859-4F5F-875E-6683B1B16441}"/>
                      </a:ext>
                    </a:extLst>
                  </p:cNvPr>
                  <p:cNvGrpSpPr/>
                  <p:nvPr/>
                </p:nvGrpSpPr>
                <p:grpSpPr>
                  <a:xfrm>
                    <a:off x="2719804" y="3823293"/>
                    <a:ext cx="573609" cy="600551"/>
                    <a:chOff x="1616495" y="3830040"/>
                    <a:chExt cx="573609" cy="600551"/>
                  </a:xfrm>
                </p:grpSpPr>
                <p:sp>
                  <p:nvSpPr>
                    <p:cNvPr id="223" name="Cylinder 222">
                      <a:extLst>
                        <a:ext uri="{FF2B5EF4-FFF2-40B4-BE49-F238E27FC236}">
                          <a16:creationId xmlns:a16="http://schemas.microsoft.com/office/drawing/2014/main" id="{0A6B2F9E-9E1C-45CE-A58A-D5A2F36E9C82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1676127" y="3953129"/>
                      <a:ext cx="150688" cy="269952"/>
                    </a:xfrm>
                    <a:prstGeom prst="can">
                      <a:avLst/>
                    </a:prstGeom>
                  </p:spPr>
                  <p:style>
                    <a:lnRef idx="2">
                      <a:schemeClr val="accent6">
                        <a:shade val="50000"/>
                      </a:schemeClr>
                    </a:lnRef>
                    <a:fillRef idx="1">
                      <a:schemeClr val="accent6"/>
                    </a:fillRef>
                    <a:effectRef idx="0">
                      <a:schemeClr val="accent6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24" name="Freeform: Shape 223">
                      <a:extLst>
                        <a:ext uri="{FF2B5EF4-FFF2-40B4-BE49-F238E27FC236}">
                          <a16:creationId xmlns:a16="http://schemas.microsoft.com/office/drawing/2014/main" id="{17357C6F-9465-48BB-82E9-EE9100958F14}"/>
                        </a:ext>
                      </a:extLst>
                    </p:cNvPr>
                    <p:cNvSpPr/>
                    <p:nvPr/>
                  </p:nvSpPr>
                  <p:spPr>
                    <a:xfrm rot="21478607">
                      <a:off x="1797365" y="3830040"/>
                      <a:ext cx="392739" cy="600551"/>
                    </a:xfrm>
                    <a:custGeom>
                      <a:avLst/>
                      <a:gdLst>
                        <a:gd name="connsiteX0" fmla="*/ 508514 w 508514"/>
                        <a:gd name="connsiteY0" fmla="*/ 0 h 600551"/>
                        <a:gd name="connsiteX1" fmla="*/ 508514 w 508514"/>
                        <a:gd name="connsiteY1" fmla="*/ 536987 h 600551"/>
                        <a:gd name="connsiteX2" fmla="*/ 254257 w 508514"/>
                        <a:gd name="connsiteY2" fmla="*/ 600551 h 600551"/>
                        <a:gd name="connsiteX3" fmla="*/ 0 w 508514"/>
                        <a:gd name="connsiteY3" fmla="*/ 536987 h 600551"/>
                        <a:gd name="connsiteX4" fmla="*/ 1 w 508514"/>
                        <a:gd name="connsiteY4" fmla="*/ 8776 h 600551"/>
                        <a:gd name="connsiteX5" fmla="*/ 50317 w 508514"/>
                        <a:gd name="connsiteY5" fmla="*/ 38261 h 600551"/>
                        <a:gd name="connsiteX6" fmla="*/ 230469 w 508514"/>
                        <a:gd name="connsiteY6" fmla="*/ 81078 h 600551"/>
                        <a:gd name="connsiteX7" fmla="*/ 493880 w 508514"/>
                        <a:gd name="connsiteY7" fmla="*/ 11160 h 600551"/>
                        <a:gd name="connsiteX8" fmla="*/ 508514 w 508514"/>
                        <a:gd name="connsiteY8" fmla="*/ 0 h 600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508514" h="600551">
                          <a:moveTo>
                            <a:pt x="508514" y="0"/>
                          </a:moveTo>
                          <a:lnTo>
                            <a:pt x="508514" y="536987"/>
                          </a:lnTo>
                          <a:cubicBezTo>
                            <a:pt x="508514" y="572092"/>
                            <a:pt x="394679" y="600552"/>
                            <a:pt x="254257" y="600551"/>
                          </a:cubicBezTo>
                          <a:cubicBezTo>
                            <a:pt x="113835" y="600552"/>
                            <a:pt x="0" y="572092"/>
                            <a:pt x="0" y="536987"/>
                          </a:cubicBezTo>
                          <a:lnTo>
                            <a:pt x="1" y="8776"/>
                          </a:lnTo>
                          <a:lnTo>
                            <a:pt x="50317" y="38261"/>
                          </a:lnTo>
                          <a:cubicBezTo>
                            <a:pt x="105256" y="63675"/>
                            <a:pt x="166110" y="78805"/>
                            <a:pt x="230469" y="81078"/>
                          </a:cubicBezTo>
                          <a:cubicBezTo>
                            <a:pt x="327007" y="84489"/>
                            <a:pt x="417721" y="58487"/>
                            <a:pt x="493880" y="11160"/>
                          </a:cubicBezTo>
                          <a:lnTo>
                            <a:pt x="508514" y="0"/>
                          </a:lnTo>
                          <a:close/>
                        </a:path>
                      </a:pathLst>
                    </a:custGeom>
                    <a:solidFill>
                      <a:srgbClr val="29C7C7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wrap="square" rtlCol="0" anchor="ctr">
                      <a:noAutofit/>
                    </a:bodyPr>
                    <a:lstStyle/>
                    <a:p>
                      <a:pPr algn="ctr"/>
                      <a:endParaRPr lang="en-US"/>
                    </a:p>
                  </p:txBody>
                </p:sp>
              </p:grpSp>
            </p:grpSp>
          </p:grpSp>
          <p:grpSp>
            <p:nvGrpSpPr>
              <p:cNvPr id="214" name="Group 213">
                <a:extLst>
                  <a:ext uri="{FF2B5EF4-FFF2-40B4-BE49-F238E27FC236}">
                    <a16:creationId xmlns:a16="http://schemas.microsoft.com/office/drawing/2014/main" id="{EBAF1429-3164-495E-8CFB-73A3567C3B25}"/>
                  </a:ext>
                </a:extLst>
              </p:cNvPr>
              <p:cNvGrpSpPr/>
              <p:nvPr/>
            </p:nvGrpSpPr>
            <p:grpSpPr>
              <a:xfrm>
                <a:off x="5756511" y="1568428"/>
                <a:ext cx="678978" cy="1238435"/>
                <a:chOff x="5940897" y="994367"/>
                <a:chExt cx="678978" cy="1238435"/>
              </a:xfrm>
            </p:grpSpPr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C4D87228-71CB-45A1-B76F-8A4EAF336817}"/>
                    </a:ext>
                  </a:extLst>
                </p:cNvPr>
                <p:cNvSpPr/>
                <p:nvPr/>
              </p:nvSpPr>
              <p:spPr>
                <a:xfrm>
                  <a:off x="6192907" y="994367"/>
                  <a:ext cx="200025" cy="666345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: Rounded Corners 215">
                  <a:extLst>
                    <a:ext uri="{FF2B5EF4-FFF2-40B4-BE49-F238E27FC236}">
                      <a16:creationId xmlns:a16="http://schemas.microsoft.com/office/drawing/2014/main" id="{EDE82D55-0166-4126-B1C7-55D21A5A587D}"/>
                    </a:ext>
                  </a:extLst>
                </p:cNvPr>
                <p:cNvSpPr/>
                <p:nvPr/>
              </p:nvSpPr>
              <p:spPr>
                <a:xfrm>
                  <a:off x="5940897" y="1455800"/>
                  <a:ext cx="678978" cy="777002"/>
                </a:xfrm>
                <a:prstGeom prst="roundRect">
                  <a:avLst/>
                </a:prstGeom>
                <a:gradFill flip="none" rotWithShape="1">
                  <a:gsLst>
                    <a:gs pos="33000">
                      <a:schemeClr val="tx1"/>
                    </a:gs>
                    <a:gs pos="46000">
                      <a:schemeClr val="accent1">
                        <a:lumMod val="95000"/>
                        <a:lumOff val="5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path path="circle">
                    <a:fillToRect l="50000" t="130000" r="50000" b="-30000"/>
                  </a:path>
                  <a:tileRect/>
                </a:gra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Star: 7 Points 216">
                  <a:extLst>
                    <a:ext uri="{FF2B5EF4-FFF2-40B4-BE49-F238E27FC236}">
                      <a16:creationId xmlns:a16="http://schemas.microsoft.com/office/drawing/2014/main" id="{678F78C4-537A-4195-8B76-F03B5ABDE11D}"/>
                    </a:ext>
                  </a:extLst>
                </p:cNvPr>
                <p:cNvSpPr/>
                <p:nvPr/>
              </p:nvSpPr>
              <p:spPr>
                <a:xfrm>
                  <a:off x="6158615" y="1679762"/>
                  <a:ext cx="264114" cy="272392"/>
                </a:xfrm>
                <a:prstGeom prst="star7">
                  <a:avLst/>
                </a:prstGeom>
                <a:solidFill>
                  <a:schemeClr val="bg1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25F55B98-7BD9-42C3-B88B-F85CDC71C77C}"/>
                </a:ext>
              </a:extLst>
            </p:cNvPr>
            <p:cNvSpPr/>
            <p:nvPr/>
          </p:nvSpPr>
          <p:spPr>
            <a:xfrm>
              <a:off x="1390650" y="-1193800"/>
              <a:ext cx="9436100" cy="92202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8545376-0FAC-4FB1-8621-F7C581C9098E}"/>
              </a:ext>
            </a:extLst>
          </p:cNvPr>
          <p:cNvSpPr txBox="1"/>
          <p:nvPr/>
        </p:nvSpPr>
        <p:spPr>
          <a:xfrm>
            <a:off x="7749860" y="3356663"/>
            <a:ext cx="59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</a:t>
            </a:r>
          </a:p>
        </p:txBody>
      </p:sp>
      <p:sp>
        <p:nvSpPr>
          <p:cNvPr id="236" name="TextBox 235">
            <a:extLst>
              <a:ext uri="{FF2B5EF4-FFF2-40B4-BE49-F238E27FC236}">
                <a16:creationId xmlns:a16="http://schemas.microsoft.com/office/drawing/2014/main" id="{D253AB1A-43D0-49C2-994F-A0A87954D6EF}"/>
              </a:ext>
            </a:extLst>
          </p:cNvPr>
          <p:cNvSpPr txBox="1"/>
          <p:nvPr/>
        </p:nvSpPr>
        <p:spPr>
          <a:xfrm>
            <a:off x="9474132" y="3318513"/>
            <a:ext cx="598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08C6DD-0BCA-4F68-9714-D5EC4E9D6132}"/>
              </a:ext>
            </a:extLst>
          </p:cNvPr>
          <p:cNvSpPr txBox="1"/>
          <p:nvPr/>
        </p:nvSpPr>
        <p:spPr>
          <a:xfrm>
            <a:off x="722376" y="404412"/>
            <a:ext cx="4309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অঙ্কনের বিবরণঃ</a:t>
            </a:r>
            <a:endParaRPr lang="en-US" sz="4000" dirty="0">
              <a:solidFill>
                <a:srgbClr val="FF33CC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FE0DCACC-C2BE-4597-BA3B-3EF4A70EB6B7}"/>
              </a:ext>
            </a:extLst>
          </p:cNvPr>
          <p:cNvSpPr txBox="1"/>
          <p:nvPr/>
        </p:nvSpPr>
        <p:spPr>
          <a:xfrm>
            <a:off x="691896" y="1033316"/>
            <a:ext cx="714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AB </a:t>
            </a:r>
            <a:r>
              <a:rPr lang="bn-IN" sz="24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একটি সরলরেখা এবং এর উপর </a:t>
            </a:r>
            <a:r>
              <a:rPr lang="en-US" sz="24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P </a:t>
            </a:r>
            <a:r>
              <a:rPr lang="bn-IN" sz="24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একটি বিন্দু।</a:t>
            </a:r>
            <a:endParaRPr lang="en-US" sz="2400"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38" name="TextBox 237">
            <a:extLst>
              <a:ext uri="{FF2B5EF4-FFF2-40B4-BE49-F238E27FC236}">
                <a16:creationId xmlns:a16="http://schemas.microsoft.com/office/drawing/2014/main" id="{5FA4FDA8-38D5-4DE1-B0C6-627FFC94567B}"/>
              </a:ext>
            </a:extLst>
          </p:cNvPr>
          <p:cNvSpPr txBox="1"/>
          <p:nvPr/>
        </p:nvSpPr>
        <p:spPr>
          <a:xfrm>
            <a:off x="670560" y="1578908"/>
            <a:ext cx="714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12AE3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P </a:t>
            </a:r>
            <a:r>
              <a:rPr lang="bn-IN" sz="2400" dirty="0">
                <a:solidFill>
                  <a:srgbClr val="12AE3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কে কেন্দ্র করে সুবিধামত ব্যাসার্ধ একটি বৃত্তচাপ আঁকি যা </a:t>
            </a:r>
            <a:r>
              <a:rPr lang="en-US" sz="2400" dirty="0">
                <a:solidFill>
                  <a:srgbClr val="12AE3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AB </a:t>
            </a:r>
            <a:r>
              <a:rPr lang="bn-IN" sz="2400" dirty="0">
                <a:solidFill>
                  <a:srgbClr val="12AE3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কে </a:t>
            </a:r>
            <a:r>
              <a:rPr lang="en-US" sz="2400" dirty="0">
                <a:solidFill>
                  <a:srgbClr val="12AE3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C </a:t>
            </a:r>
            <a:r>
              <a:rPr lang="bn-IN" sz="2400" dirty="0">
                <a:solidFill>
                  <a:srgbClr val="12AE3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বিন্দুতে ছেদ করে।</a:t>
            </a:r>
            <a:endParaRPr lang="en-US" sz="2400" dirty="0">
              <a:solidFill>
                <a:srgbClr val="12AE3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8EE20B4A-4E87-452F-840D-1A817A2BA33A}"/>
              </a:ext>
            </a:extLst>
          </p:cNvPr>
          <p:cNvSpPr txBox="1"/>
          <p:nvPr/>
        </p:nvSpPr>
        <p:spPr>
          <a:xfrm>
            <a:off x="685800" y="2515660"/>
            <a:ext cx="714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3333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C </a:t>
            </a:r>
            <a:r>
              <a:rPr lang="bn-IN" sz="2400" dirty="0">
                <a:solidFill>
                  <a:srgbClr val="3333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কে কেন্দ্র করে ঐ একই ব্যাসার্ধ একটি বৃত্তচাপ আঁকি যা  আগের বৃত্তচাপকে </a:t>
            </a:r>
            <a:r>
              <a:rPr lang="en-US" sz="2400" dirty="0">
                <a:solidFill>
                  <a:srgbClr val="3333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D</a:t>
            </a:r>
            <a:r>
              <a:rPr lang="bn-IN" sz="2400" dirty="0">
                <a:solidFill>
                  <a:srgbClr val="3333FF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বিন্দুতে ছেদ করে।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93BCBFDD-DD4A-4F90-82FC-D886008B71D1}"/>
              </a:ext>
            </a:extLst>
          </p:cNvPr>
          <p:cNvSpPr txBox="1"/>
          <p:nvPr/>
        </p:nvSpPr>
        <p:spPr>
          <a:xfrm>
            <a:off x="641096" y="4402372"/>
            <a:ext cx="714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E </a:t>
            </a:r>
            <a:r>
              <a:rPr lang="bn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ও</a:t>
            </a:r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D </a:t>
            </a:r>
            <a:r>
              <a:rPr lang="bn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কে কেন্দ্র করে ঐ একই ব্যাসার্ধ নিয়ে একই দিকে দুইটি বৃত্তচাপ আঁকি। বৃত্তচাপ দুইটি </a:t>
            </a:r>
            <a:r>
              <a:rPr lang="en-US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Q</a:t>
            </a:r>
            <a:r>
              <a:rPr lang="bn-IN" sz="2400" dirty="0">
                <a:latin typeface="SolaimanLipi" panose="03000609000000000000" pitchFamily="65" charset="0"/>
                <a:cs typeface="SolaimanLipi" panose="03000609000000000000" pitchFamily="65" charset="0"/>
              </a:rPr>
              <a:t> বিন্দুতে ছেদ করে।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BE14BD16-CD8E-4CDE-B647-3021A270070B}"/>
              </a:ext>
            </a:extLst>
          </p:cNvPr>
          <p:cNvSpPr txBox="1"/>
          <p:nvPr/>
        </p:nvSpPr>
        <p:spPr>
          <a:xfrm>
            <a:off x="969264" y="5439708"/>
            <a:ext cx="7145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Q,P </a:t>
            </a:r>
            <a:r>
              <a:rPr lang="bn-IN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যোগ করি। </a:t>
            </a:r>
            <a:r>
              <a:rPr lang="en-US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QP </a:t>
            </a:r>
            <a:r>
              <a:rPr lang="bn-IN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রেখাংশ</a:t>
            </a:r>
            <a:r>
              <a:rPr lang="en-US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AB</a:t>
            </a:r>
            <a:r>
              <a:rPr lang="bn-IN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এর উপর লম্ব।</a:t>
            </a:r>
            <a:r>
              <a:rPr lang="en-US" sz="2400" dirty="0">
                <a:solidFill>
                  <a:srgbClr val="FF33CC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endParaRPr lang="bn-IN" sz="2400" dirty="0">
              <a:solidFill>
                <a:srgbClr val="FF33CC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8D805631-7936-4C47-AE16-342C45EC0369}"/>
                  </a:ext>
                </a:extLst>
              </p:cNvPr>
              <p:cNvSpPr txBox="1"/>
              <p:nvPr/>
            </p:nvSpPr>
            <p:spPr>
              <a:xfrm>
                <a:off x="957072" y="5930436"/>
                <a:ext cx="714536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E10F3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olaimanLipi" panose="03000609000000000000" pitchFamily="65" charset="0"/>
                      </a:rPr>
                      <m:t>∴ </m:t>
                    </m:r>
                    <m:r>
                      <a:rPr lang="en-US" sz="2400" b="0" i="1" smtClean="0">
                        <a:solidFill>
                          <a:srgbClr val="E10F3C"/>
                        </a:solidFill>
                        <a:latin typeface="Cambria Math" panose="02040503050406030204" pitchFamily="18" charset="0"/>
                        <a:cs typeface="SolaimanLipi" panose="03000609000000000000" pitchFamily="65" charset="0"/>
                      </a:rPr>
                      <m:t>𝑄𝑃</m:t>
                    </m:r>
                    <m:r>
                      <a:rPr lang="en-US" sz="2400" b="0" i="1" smtClean="0">
                        <a:solidFill>
                          <a:srgbClr val="E10F3C"/>
                        </a:solidFill>
                        <a:latin typeface="Cambria Math" panose="02040503050406030204" pitchFamily="18" charset="0"/>
                        <a:cs typeface="SolaimanLipi" panose="03000609000000000000" pitchFamily="65" charset="0"/>
                      </a:rPr>
                      <m:t> ⊥</m:t>
                    </m:r>
                    <m:r>
                      <a:rPr lang="en-US" sz="2400" b="0" i="1" smtClean="0">
                        <a:solidFill>
                          <a:srgbClr val="E10F3C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SolaimanLipi" panose="03000609000000000000" pitchFamily="65" charset="0"/>
                      </a:rPr>
                      <m:t>𝐴𝐵</m:t>
                    </m:r>
                  </m:oMath>
                </a14:m>
                <a:r>
                  <a:rPr lang="bn-IN" sz="2400" dirty="0">
                    <a:solidFill>
                      <a:srgbClr val="E10F3C"/>
                    </a:solidFill>
                    <a:latin typeface="SolaimanLipi" panose="03000609000000000000" pitchFamily="65" charset="0"/>
                    <a:cs typeface="SolaimanLipi" panose="03000609000000000000" pitchFamily="65" charset="0"/>
                  </a:rPr>
                  <a:t>।</a:t>
                </a:r>
                <a:r>
                  <a:rPr lang="en-US" sz="2400" dirty="0">
                    <a:solidFill>
                      <a:srgbClr val="E10F3C"/>
                    </a:solidFill>
                    <a:latin typeface="SolaimanLipi" panose="03000609000000000000" pitchFamily="65" charset="0"/>
                    <a:cs typeface="SolaimanLipi" panose="03000609000000000000" pitchFamily="65" charset="0"/>
                  </a:rPr>
                  <a:t> </a:t>
                </a:r>
                <a:endParaRPr lang="bn-IN" sz="2400" dirty="0">
                  <a:solidFill>
                    <a:srgbClr val="E10F3C"/>
                  </a:solidFill>
                  <a:latin typeface="SolaimanLipi" panose="03000609000000000000" pitchFamily="65" charset="0"/>
                  <a:cs typeface="SolaimanLipi" panose="03000609000000000000" pitchFamily="65" charset="0"/>
                </a:endParaRPr>
              </a:p>
            </p:txBody>
          </p:sp>
        </mc:Choice>
        <mc:Fallback xmlns="">
          <p:sp>
            <p:nvSpPr>
              <p:cNvPr id="243" name="TextBox 242">
                <a:extLst>
                  <a:ext uri="{FF2B5EF4-FFF2-40B4-BE49-F238E27FC236}">
                    <a16:creationId xmlns:a16="http://schemas.microsoft.com/office/drawing/2014/main" id="{8D805631-7936-4C47-AE16-342C45EC03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072" y="5930436"/>
                <a:ext cx="7145367" cy="461665"/>
              </a:xfrm>
              <a:prstGeom prst="rect">
                <a:avLst/>
              </a:prstGeom>
              <a:blipFill>
                <a:blip r:embed="rId4"/>
                <a:stretch>
                  <a:fillRect l="-1109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5" name="TextBox 244">
            <a:extLst>
              <a:ext uri="{FF2B5EF4-FFF2-40B4-BE49-F238E27FC236}">
                <a16:creationId xmlns:a16="http://schemas.microsoft.com/office/drawing/2014/main" id="{1E1CF271-7E74-4DE6-97CE-8B024BFD3488}"/>
              </a:ext>
            </a:extLst>
          </p:cNvPr>
          <p:cNvSpPr txBox="1"/>
          <p:nvPr/>
        </p:nvSpPr>
        <p:spPr>
          <a:xfrm>
            <a:off x="685800" y="3460540"/>
            <a:ext cx="71453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bn-IN" sz="2400" dirty="0">
                <a:solidFill>
                  <a:srgbClr val="9C9F1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ঐ একই ব্যাসার্ধ একটি বৃত্তচাপ আঁকি যা  প্রথমে আঁকা </a:t>
            </a:r>
            <a:r>
              <a:rPr lang="en-US" sz="2400" dirty="0">
                <a:solidFill>
                  <a:srgbClr val="9C9F1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</a:p>
          <a:p>
            <a:r>
              <a:rPr lang="en-US" sz="2400" dirty="0">
                <a:solidFill>
                  <a:srgbClr val="9C9F1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   </a:t>
            </a:r>
            <a:r>
              <a:rPr lang="bn-IN" sz="2400" dirty="0">
                <a:solidFill>
                  <a:srgbClr val="9C9F1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বৃত্তচাপকে </a:t>
            </a:r>
            <a:r>
              <a:rPr lang="en-US" sz="2400" dirty="0">
                <a:solidFill>
                  <a:srgbClr val="9C9F1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E</a:t>
            </a:r>
            <a:r>
              <a:rPr lang="bn-IN" sz="2400" dirty="0">
                <a:solidFill>
                  <a:srgbClr val="9C9F1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বিন্দুতে ছেদ করে।</a:t>
            </a:r>
            <a:endParaRPr lang="en-US" sz="2400" dirty="0">
              <a:solidFill>
                <a:srgbClr val="9C9F11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593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7980000">
                                      <p:cBhvr>
                                        <p:cTn id="40" dur="2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3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3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500000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"/>
                            </p:stCondLst>
                            <p:childTnLst>
                              <p:par>
                                <p:cTn id="72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500000">
                                      <p:cBhvr>
                                        <p:cTn id="85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Rot by="-1500000">
                                      <p:cBhvr>
                                        <p:cTn id="112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2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500000">
                                      <p:cBhvr>
                                        <p:cTn id="12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5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96296E-6 L -0.00339 -0.56922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2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/>
      <p:bldP spid="9" grpId="0"/>
      <p:bldP spid="10" grpId="0"/>
      <p:bldP spid="124" grpId="0" animBg="1"/>
      <p:bldP spid="125" grpId="0"/>
      <p:bldP spid="132" grpId="0"/>
      <p:bldP spid="158" grpId="0" animBg="1"/>
      <p:bldP spid="159" grpId="0" animBg="1"/>
      <p:bldP spid="235" grpId="0"/>
      <p:bldP spid="236" grpId="0"/>
      <p:bldP spid="237" grpId="0"/>
      <p:bldP spid="238" grpId="0"/>
      <p:bldP spid="239" grpId="0"/>
      <p:bldP spid="241" grpId="0"/>
      <p:bldP spid="242" grpId="0"/>
      <p:bldP spid="243" grpId="0"/>
      <p:bldP spid="2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9114DC5-C4B1-4E78-9167-C5C80798218E}"/>
              </a:ext>
            </a:extLst>
          </p:cNvPr>
          <p:cNvSpPr txBox="1"/>
          <p:nvPr/>
        </p:nvSpPr>
        <p:spPr>
          <a:xfrm>
            <a:off x="1371600" y="1262219"/>
            <a:ext cx="513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>
                <a:solidFill>
                  <a:srgbClr val="FF33CC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 কাজঃ</a:t>
            </a:r>
            <a:endParaRPr lang="en-US" sz="4800" dirty="0">
              <a:solidFill>
                <a:srgbClr val="FF33CC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60541C-873B-450F-85D2-3A0BF59AB9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696" y="2909500"/>
            <a:ext cx="869763" cy="45626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7BFD27-3952-4F1A-80E9-7A5D512B8F5B}"/>
              </a:ext>
            </a:extLst>
          </p:cNvPr>
          <p:cNvSpPr txBox="1"/>
          <p:nvPr/>
        </p:nvSpPr>
        <p:spPr>
          <a:xfrm>
            <a:off x="2409216" y="2776489"/>
            <a:ext cx="91958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কোন ব্যাসার্ধ নিয়ে একটি অর্ধ-বৃত্ত আঁক ।</a:t>
            </a:r>
          </a:p>
          <a:p>
            <a:r>
              <a:rPr lang="bn-IN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(রুলার ও কম্পাসের সাহায্যে)</a:t>
            </a:r>
            <a:endParaRPr lang="en-US" sz="48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70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C04E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C04EC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D0C9D2-C07D-483A-AAB3-6C869D236915}"/>
              </a:ext>
            </a:extLst>
          </p:cNvPr>
          <p:cNvSpPr txBox="1"/>
          <p:nvPr/>
        </p:nvSpPr>
        <p:spPr>
          <a:xfrm>
            <a:off x="1371600" y="1271948"/>
            <a:ext cx="513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>
                <a:solidFill>
                  <a:srgbClr val="0000FF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 কাজঃ</a:t>
            </a:r>
            <a:endParaRPr lang="en-US" sz="4400" dirty="0">
              <a:solidFill>
                <a:srgbClr val="0000F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9DA9EA-1852-4A53-BE79-4E1C3E001FCE}"/>
              </a:ext>
            </a:extLst>
          </p:cNvPr>
          <p:cNvSpPr txBox="1"/>
          <p:nvPr/>
        </p:nvSpPr>
        <p:spPr>
          <a:xfrm>
            <a:off x="2548647" y="2786223"/>
            <a:ext cx="91829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 কোন দুইটি বিন্দু হতে সমান চাপ নিয়ে একই পাশে দুইটি বৃত্তচাপ আঁক এবং কর্মপন্থাগুলো লিখ।</a:t>
            </a:r>
            <a:endParaRPr lang="en-US" sz="44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B20626-6273-487D-B301-DCFA79AD7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0" y="2830754"/>
            <a:ext cx="1217074" cy="61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7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464D99-F2E3-436F-AF63-0D012999B838}"/>
              </a:ext>
            </a:extLst>
          </p:cNvPr>
          <p:cNvSpPr txBox="1"/>
          <p:nvPr/>
        </p:nvSpPr>
        <p:spPr>
          <a:xfrm>
            <a:off x="1511344" y="2176187"/>
            <a:ext cx="981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লম্ব</a:t>
            </a:r>
            <a:r>
              <a:rPr lang="bn-BD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বল</a:t>
            </a:r>
            <a:r>
              <a:rPr lang="bn-BD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তে </a:t>
            </a: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কী বুঝ?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14A084-4175-4826-92F4-5A3CDCC16B15}"/>
              </a:ext>
            </a:extLst>
          </p:cNvPr>
          <p:cNvSpPr txBox="1"/>
          <p:nvPr/>
        </p:nvSpPr>
        <p:spPr>
          <a:xfrm>
            <a:off x="1511344" y="3375067"/>
            <a:ext cx="981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বৃত্ত ও বৃত্তচাপ বলতে কী বুঝ?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B6D7AD-74CC-41D9-80C8-92314B3DBAE1}"/>
              </a:ext>
            </a:extLst>
          </p:cNvPr>
          <p:cNvSpPr txBox="1"/>
          <p:nvPr/>
        </p:nvSpPr>
        <p:spPr>
          <a:xfrm>
            <a:off x="1399584" y="4492667"/>
            <a:ext cx="9815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bn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সরলকোণ ও সমকোণ কাকে বলে?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E162F1-7129-4BA3-983B-4FC6E4470DCA}"/>
              </a:ext>
            </a:extLst>
          </p:cNvPr>
          <p:cNvSpPr txBox="1"/>
          <p:nvPr/>
        </p:nvSpPr>
        <p:spPr>
          <a:xfrm>
            <a:off x="1371600" y="629920"/>
            <a:ext cx="513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>
                <a:solidFill>
                  <a:srgbClr val="7030A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মূল্যায়নঃ</a:t>
            </a:r>
            <a:endParaRPr lang="en-US" sz="3600" dirty="0">
              <a:solidFill>
                <a:srgbClr val="7030A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69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F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20"/>
                            </p:stCondLst>
                            <p:childTnLst>
                              <p:par>
                                <p:cTn id="10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339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440"/>
                            </p:stCondLst>
                            <p:childTnLst>
                              <p:par>
                                <p:cTn id="15" presetID="16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8F93A7-7686-4403-92F3-B4FBE4F236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6580" t="-37210" r="-36580" b="-37210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3825" cap="sq" cmpd="thinThick">
            <a:gradFill flip="none" rotWithShape="1">
              <a:gsLst>
                <a:gs pos="34000">
                  <a:srgbClr val="FF0000"/>
                </a:gs>
                <a:gs pos="99000">
                  <a:schemeClr val="accent6">
                    <a:lumMod val="95000"/>
                    <a:lumOff val="5000"/>
                  </a:schemeClr>
                </a:gs>
                <a:gs pos="100000">
                  <a:schemeClr val="accent6">
                    <a:lumMod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miter lim="800000"/>
          </a:ln>
          <a:effectLst>
            <a:glow>
              <a:srgbClr val="FF33CC">
                <a:alpha val="87000"/>
              </a:srgb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bevelB prst="relaxedInset"/>
            <a:contourClr>
              <a:srgbClr val="C0C0C0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8350E64-171D-4CE4-B9D2-AF83E5314C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1" y="71020"/>
            <a:ext cx="11984855" cy="66760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386F3A-AC31-442B-AF1D-A3A527D5DC6D}"/>
              </a:ext>
            </a:extLst>
          </p:cNvPr>
          <p:cNvSpPr txBox="1"/>
          <p:nvPr/>
        </p:nvSpPr>
        <p:spPr>
          <a:xfrm>
            <a:off x="1029809" y="5475770"/>
            <a:ext cx="10502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একটি </a:t>
            </a:r>
            <a:r>
              <a:rPr lang="bn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৬</a:t>
            </a:r>
            <a:r>
              <a:rPr lang="en-US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bn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সেন্টি মিটার রেখাংশের বাম হতে ২ সেন্টি মিটার দুরে রুলার ও কম্পাসের সাহায্যে</a:t>
            </a:r>
            <a:r>
              <a:rPr lang="bn-BD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  <a:r>
              <a:rPr lang="bn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লম্ব আঁক</a:t>
            </a:r>
            <a:r>
              <a:rPr lang="bn-BD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r>
              <a:rPr lang="bn-IN" sz="2800" b="1" dirty="0">
                <a:latin typeface="SolaimanLipi" panose="03000609000000000000" pitchFamily="65" charset="0"/>
                <a:cs typeface="SolaimanLipi" panose="03000609000000000000" pitchFamily="65" charset="0"/>
              </a:rPr>
              <a:t>(অঙ্কণ ও বিবরণ আবশ্যক।)</a:t>
            </a:r>
            <a:endParaRPr lang="en-US" sz="2800"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473374-6AEA-47CE-A870-3BB8942583E1}"/>
              </a:ext>
            </a:extLst>
          </p:cNvPr>
          <p:cNvSpPr txBox="1"/>
          <p:nvPr/>
        </p:nvSpPr>
        <p:spPr>
          <a:xfrm flipH="1">
            <a:off x="2830451" y="193484"/>
            <a:ext cx="61715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3399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9600" b="1" dirty="0">
                <a:solidFill>
                  <a:srgbClr val="FF3399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b="1" dirty="0" err="1">
                <a:solidFill>
                  <a:srgbClr val="FF3399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3600" b="1" dirty="0">
              <a:solidFill>
                <a:srgbClr val="FF3399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2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00FF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308</Words>
  <Application>Microsoft Office PowerPoint</Application>
  <PresentationFormat>Widescreen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MS Reference Sans Serif</vt:lpstr>
      <vt:lpstr>NikoshBAN</vt:lpstr>
      <vt:lpstr>SolaimanLipi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30</cp:revision>
  <dcterms:created xsi:type="dcterms:W3CDTF">2021-04-27T07:39:28Z</dcterms:created>
  <dcterms:modified xsi:type="dcterms:W3CDTF">2021-05-26T13:30:19Z</dcterms:modified>
</cp:coreProperties>
</file>