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03" r:id="rId3"/>
    <p:sldId id="261" r:id="rId4"/>
    <p:sldId id="263" r:id="rId5"/>
    <p:sldId id="267" r:id="rId6"/>
    <p:sldId id="291" r:id="rId7"/>
    <p:sldId id="292" r:id="rId8"/>
    <p:sldId id="268" r:id="rId9"/>
    <p:sldId id="270" r:id="rId10"/>
    <p:sldId id="301" r:id="rId11"/>
    <p:sldId id="294" r:id="rId12"/>
    <p:sldId id="295" r:id="rId13"/>
    <p:sldId id="293" r:id="rId14"/>
    <p:sldId id="310" r:id="rId15"/>
    <p:sldId id="296" r:id="rId16"/>
    <p:sldId id="297" r:id="rId17"/>
    <p:sldId id="299" r:id="rId18"/>
    <p:sldId id="298" r:id="rId19"/>
    <p:sldId id="300" r:id="rId20"/>
    <p:sldId id="302" r:id="rId21"/>
    <p:sldId id="304" r:id="rId22"/>
    <p:sldId id="305" r:id="rId23"/>
    <p:sldId id="306" r:id="rId24"/>
    <p:sldId id="287" r:id="rId25"/>
    <p:sldId id="307" r:id="rId26"/>
    <p:sldId id="313" r:id="rId27"/>
    <p:sldId id="30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2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7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6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9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6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0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21" y="1094294"/>
            <a:ext cx="56893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2057400"/>
            <a:ext cx="6569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STUDENTS  </a:t>
            </a:r>
          </a:p>
        </p:txBody>
      </p:sp>
    </p:spTree>
    <p:extLst>
      <p:ext uri="{BB962C8B-B14F-4D97-AF65-F5344CB8AC3E}">
        <p14:creationId xmlns:p14="http://schemas.microsoft.com/office/powerpoint/2010/main" val="23175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3225" y="2319874"/>
            <a:ext cx="1951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225" y="4297336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5" y="3494651"/>
            <a:ext cx="1735113" cy="2126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24" y="1371600"/>
            <a:ext cx="2878113" cy="2271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475" y="199775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475" y="385105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lang="en-US" sz="13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27" y="908913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398" y="68092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5356" y="557916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3324012" y="1254849"/>
            <a:ext cx="270328" cy="143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3314950" y="3009352"/>
            <a:ext cx="270328" cy="1437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3209440" y="2218839"/>
            <a:ext cx="312922" cy="119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48844" y="1838502"/>
            <a:ext cx="311054" cy="2037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23302" y="2380453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e</a:t>
            </a:r>
          </a:p>
        </p:txBody>
      </p:sp>
      <p:sp>
        <p:nvSpPr>
          <p:cNvPr id="25" name="Block Arc 24"/>
          <p:cNvSpPr/>
          <p:nvPr/>
        </p:nvSpPr>
        <p:spPr>
          <a:xfrm rot="16200000">
            <a:off x="6845001" y="3758239"/>
            <a:ext cx="1838889" cy="1444782"/>
          </a:xfrm>
          <a:prstGeom prst="blockArc">
            <a:avLst>
              <a:gd name="adj1" fmla="val 9098704"/>
              <a:gd name="adj2" fmla="val 4042807"/>
              <a:gd name="adj3" fmla="val 16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7685298" y="3645210"/>
            <a:ext cx="251892" cy="12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3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122824-26F6-4EB7-843A-A41A8D591079}"/>
              </a:ext>
            </a:extLst>
          </p:cNvPr>
          <p:cNvSpPr txBox="1"/>
          <p:nvPr/>
        </p:nvSpPr>
        <p:spPr>
          <a:xfrm>
            <a:off x="1905000" y="2159097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AD7B01-51DB-440F-AFD7-061FDE64DAFB}"/>
              </a:ext>
            </a:extLst>
          </p:cNvPr>
          <p:cNvSpPr txBox="1"/>
          <p:nvPr/>
        </p:nvSpPr>
        <p:spPr>
          <a:xfrm>
            <a:off x="2299504" y="4438471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2057400"/>
            <a:ext cx="92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E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1165" y="43434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e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34200" y="5322145"/>
            <a:ext cx="184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EGG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9050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LOOK LISTEN AND </a:t>
            </a:r>
            <a:r>
              <a:rPr lang="en-US" sz="6000" dirty="0" smtClean="0">
                <a:solidFill>
                  <a:srgbClr val="0070C0"/>
                </a:solidFill>
              </a:rPr>
              <a:t>SAY.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51528"/>
            <a:ext cx="4933950" cy="3780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787900" y="5257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elephant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1981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0070C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8693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97580" y="4390622"/>
            <a:ext cx="15221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egg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5623454" y="2208094"/>
            <a:ext cx="32273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Elephant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48" y="1119101"/>
            <a:ext cx="3181350" cy="3181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82" y="3958988"/>
            <a:ext cx="3120564" cy="2063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9800" y="1565196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793" y="3781187"/>
            <a:ext cx="12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2"/>
                </a:solidFill>
              </a:rPr>
              <a:t>e</a:t>
            </a:r>
            <a:endParaRPr lang="en-US" sz="13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27" y="35143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5356" y="557916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19038" y="3119264"/>
            <a:ext cx="1173975" cy="2178273"/>
            <a:chOff x="7519038" y="3119264"/>
            <a:chExt cx="1173975" cy="2178273"/>
          </a:xfrm>
        </p:grpSpPr>
        <p:sp>
          <p:nvSpPr>
            <p:cNvPr id="11" name="Block Arc 10"/>
            <p:cNvSpPr/>
            <p:nvPr/>
          </p:nvSpPr>
          <p:spPr>
            <a:xfrm>
              <a:off x="7519038" y="3119264"/>
              <a:ext cx="1173975" cy="1483859"/>
            </a:xfrm>
            <a:prstGeom prst="blockArc">
              <a:avLst>
                <a:gd name="adj1" fmla="val 9387180"/>
                <a:gd name="adj2" fmla="val 19002437"/>
                <a:gd name="adj3" fmla="val 228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19038" y="3985048"/>
              <a:ext cx="339056" cy="1312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35784" y="2401937"/>
            <a:ext cx="152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f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7556048" y="3442173"/>
            <a:ext cx="311054" cy="109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394533" y="774015"/>
            <a:ext cx="311054" cy="143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3250683" y="1811858"/>
            <a:ext cx="311054" cy="1096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1335627"/>
            <a:ext cx="339056" cy="2245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3" grpId="0"/>
      <p:bldP spid="14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122824-26F6-4EB7-843A-A41A8D591079}"/>
              </a:ext>
            </a:extLst>
          </p:cNvPr>
          <p:cNvSpPr txBox="1"/>
          <p:nvPr/>
        </p:nvSpPr>
        <p:spPr>
          <a:xfrm>
            <a:off x="2312504" y="1600200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AD7B01-51DB-440F-AFD7-061FDE64DAFB}"/>
              </a:ext>
            </a:extLst>
          </p:cNvPr>
          <p:cNvSpPr txBox="1"/>
          <p:nvPr/>
        </p:nvSpPr>
        <p:spPr>
          <a:xfrm>
            <a:off x="2909104" y="4031974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584" y="1295400"/>
            <a:ext cx="750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3748" y="4114800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596" y="955536"/>
            <a:ext cx="1905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1598" y="1846174"/>
            <a:ext cx="10525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2060"/>
                </a:solidFill>
              </a:rPr>
              <a:t>f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771598" y="561896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FISH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6846" y="4577566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fan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6" y="3506004"/>
            <a:ext cx="2324100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2147887"/>
            <a:ext cx="44005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335865"/>
            <a:ext cx="718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LOOK LISTEN AND </a:t>
            </a:r>
            <a:r>
              <a:rPr lang="en-US" sz="6000" dirty="0" smtClean="0">
                <a:solidFill>
                  <a:srgbClr val="00B050"/>
                </a:solidFill>
              </a:rPr>
              <a:t>SAY.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194583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FAN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4946" y="4542758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fish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4069260"/>
            <a:ext cx="3600450" cy="2147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56" y="1930467"/>
            <a:ext cx="3202733" cy="2138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445" y="1840569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F</a:t>
            </a:r>
            <a:endParaRPr lang="en-US" sz="13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445" y="4094660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5176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94C3FA3-F46F-46B9-807E-278CEE5B1ED2}"/>
              </a:ext>
            </a:extLst>
          </p:cNvPr>
          <p:cNvSpPr txBox="1"/>
          <p:nvPr/>
        </p:nvSpPr>
        <p:spPr>
          <a:xfrm>
            <a:off x="1981200" y="381000"/>
            <a:ext cx="519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2060"/>
                </a:solidFill>
              </a:rPr>
              <a:t>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B58E669A-B7C4-4F09-9B48-EE62F0EC83CF}"/>
              </a:ext>
            </a:extLst>
          </p:cNvPr>
          <p:cNvSpPr/>
          <p:nvPr/>
        </p:nvSpPr>
        <p:spPr>
          <a:xfrm>
            <a:off x="4096826" y="3021685"/>
            <a:ext cx="514671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MD.Jahangir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alam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Assistent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Teacher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Vedvedi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Govt.Primari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School,</a:t>
            </a:r>
          </a:p>
          <a:p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Rangamati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F6C3BAF-5596-45CE-8007-82D9F2FB6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1685"/>
            <a:ext cx="3059504" cy="30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8" y="1973064"/>
            <a:ext cx="2209800" cy="4191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7190" y="607180"/>
            <a:ext cx="86373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-11,13,17.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68" y="1714505"/>
            <a:ext cx="2209800" cy="41439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40" y="1664317"/>
            <a:ext cx="2209800" cy="417253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0" y="1714505"/>
            <a:ext cx="2182507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48238"/>
            <a:ext cx="7072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-11.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4" y="1143000"/>
            <a:ext cx="6858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81000"/>
            <a:ext cx="7072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-13.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10399" cy="54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072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page</a:t>
            </a:r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anose="02000000000000000000" pitchFamily="2" charset="0"/>
              </a:rPr>
              <a:t>-17.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5234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0286" y="2092815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og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3400"/>
            <a:ext cx="6166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missing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076830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do__</a:t>
            </a:r>
            <a:r>
              <a:rPr lang="en-US" sz="4400" dirty="0" err="1">
                <a:solidFill>
                  <a:srgbClr val="00B050"/>
                </a:solidFill>
              </a:rPr>
              <a:t>l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205953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E</a:t>
            </a:r>
            <a:r>
              <a:rPr lang="en-US" sz="4400" dirty="0" err="1" smtClean="0">
                <a:solidFill>
                  <a:srgbClr val="00B050"/>
                </a:solidFill>
              </a:rPr>
              <a:t>__g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3210121"/>
            <a:ext cx="2667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lephant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703812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__</a:t>
            </a:r>
            <a:r>
              <a:rPr lang="en-US" sz="4400" dirty="0" err="1" smtClean="0">
                <a:solidFill>
                  <a:srgbClr val="00B050"/>
                </a:solidFill>
              </a:rPr>
              <a:t>ish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3343" y="4572000"/>
            <a:ext cx="22860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f</a:t>
            </a:r>
            <a:r>
              <a:rPr lang="en-US" sz="4400" dirty="0" err="1" smtClean="0">
                <a:solidFill>
                  <a:srgbClr val="00B050"/>
                </a:solidFill>
              </a:rPr>
              <a:t>__</a:t>
            </a:r>
            <a:r>
              <a:rPr lang="en-US" sz="4400" dirty="0" err="1">
                <a:solidFill>
                  <a:srgbClr val="00B050"/>
                </a:solidFill>
              </a:rPr>
              <a:t>n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500" y="209281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1224" y="205387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2286" y="3185442"/>
            <a:ext cx="49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0043" y="3205952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95500" y="4706754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10224" y="4549045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028" y="4788457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68031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028" y="1565835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8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748820">
            <a:off x="1424645" y="3627768"/>
            <a:ext cx="5495953" cy="392688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716087" y="3962399"/>
            <a:ext cx="4974528" cy="457201"/>
          </a:xfrm>
          <a:prstGeom prst="rightArrow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824837">
            <a:off x="1200435" y="3883464"/>
            <a:ext cx="5922166" cy="455084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1639" y="220801"/>
            <a:ext cx="8315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 the letters with the pictures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15" y="5135094"/>
            <a:ext cx="2277744" cy="15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87" y="3223025"/>
            <a:ext cx="16954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97" y="1508224"/>
            <a:ext cx="1843873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025" y="104775"/>
            <a:ext cx="2619375" cy="3324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6725" y="111599"/>
            <a:ext cx="8210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SAY AND WRITE THE FIRST LETTER.</a:t>
            </a:r>
            <a:endParaRPr lang="en-US" sz="4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62085"/>
            <a:ext cx="1524000" cy="2590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63" y="4102900"/>
            <a:ext cx="1495425" cy="2405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012" flipH="1">
            <a:off x="6569256" y="2681324"/>
            <a:ext cx="2895600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46023"/>
            <a:ext cx="20478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1447800"/>
            <a:ext cx="3406702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  <a:endParaRPr lang="en-US" sz="6600" b="1" dirty="0" smtClean="0">
              <a:ln w="11430">
                <a:solidFill>
                  <a:srgbClr val="FF00FF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</a:p>
          <a:p>
            <a:r>
              <a:rPr lang="en-US" sz="6600" b="1" dirty="0" smtClean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1430">
                  <a:solidFill>
                    <a:srgbClr val="FF00FF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828800"/>
            <a:ext cx="72172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Class:1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English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 : 4-5 </a:t>
            </a:r>
          </a:p>
          <a:p>
            <a:r>
              <a:rPr lang="en-US" sz="4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5,6,8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D.E.F Alphabet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 : 35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endParaRPr lang="en-US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33400"/>
            <a:ext cx="63030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</a:rPr>
              <a:t>LESSON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5908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able to -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–becomes familiar with English sound by listing to common English words. 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 – repeat after the teacher simple words and phrases.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1.1.2 – say simple words and phrases.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 – recognize and read the alphabet both small and capital (non-cursive)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1.1.1-to practice letter shapes/ simple writing patterns etc.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1.2.1- write non-cursive capital letters small.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990600"/>
            <a:ext cx="5293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Outcomes: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3300" y="3099944"/>
            <a:ext cx="106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3099944"/>
            <a:ext cx="99738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7030A0"/>
                </a:solidFill>
              </a:rPr>
              <a:t>F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301" y="2971800"/>
            <a:ext cx="127310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4172" y="2972937"/>
            <a:ext cx="1191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4219" y="3099944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1216" y="3099944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10" y="596473"/>
            <a:ext cx="24384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sz="4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450" y="2349073"/>
            <a:ext cx="3505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750" y="34147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LOOK LISTEN AND SAY. TRACE IN THE AIR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85453" y="4889555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CAPITAL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005876"/>
            <a:ext cx="320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SMALL LETTER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5400000">
            <a:off x="2369389" y="1416892"/>
            <a:ext cx="2424022" cy="2971800"/>
          </a:xfrm>
          <a:prstGeom prst="blockArc">
            <a:avLst>
              <a:gd name="adj1" fmla="val 10800000"/>
              <a:gd name="adj2" fmla="val 185045"/>
              <a:gd name="adj3" fmla="val 13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676400"/>
            <a:ext cx="30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/>
          <p:nvPr/>
        </p:nvSpPr>
        <p:spPr>
          <a:xfrm rot="16200000">
            <a:off x="6938924" y="4273503"/>
            <a:ext cx="1371600" cy="1524000"/>
          </a:xfrm>
          <a:prstGeom prst="blockArc">
            <a:avLst>
              <a:gd name="adj1" fmla="val 8301233"/>
              <a:gd name="adj2" fmla="val 1786892"/>
              <a:gd name="adj3" fmla="val 20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5850" y="3276600"/>
            <a:ext cx="3048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11" grpId="0"/>
      <p:bldP spid="7" grpId="0" animBg="1"/>
      <p:bldP spid="14" grpId="0" animBg="1"/>
      <p:bldP spid="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122824-26F6-4EB7-843A-A41A8D591079}"/>
              </a:ext>
            </a:extLst>
          </p:cNvPr>
          <p:cNvSpPr txBox="1"/>
          <p:nvPr/>
        </p:nvSpPr>
        <p:spPr>
          <a:xfrm>
            <a:off x="1905000" y="2159097"/>
            <a:ext cx="454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D5EBCF-C591-4638-93BF-E22E7A347429}"/>
              </a:ext>
            </a:extLst>
          </p:cNvPr>
          <p:cNvSpPr txBox="1"/>
          <p:nvPr/>
        </p:nvSpPr>
        <p:spPr>
          <a:xfrm>
            <a:off x="3422373" y="1974431"/>
            <a:ext cx="151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D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AD7B01-51DB-440F-AFD7-061FDE64DAFB}"/>
              </a:ext>
            </a:extLst>
          </p:cNvPr>
          <p:cNvSpPr txBox="1"/>
          <p:nvPr/>
        </p:nvSpPr>
        <p:spPr>
          <a:xfrm>
            <a:off x="2299504" y="4438471"/>
            <a:ext cx="348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-------------------------------------------------------------------------------------------------------------------------------------------------------------------------------------------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E17563-EE3F-4EB0-A216-DB4EDC55A051}"/>
              </a:ext>
            </a:extLst>
          </p:cNvPr>
          <p:cNvSpPr txBox="1"/>
          <p:nvPr/>
        </p:nvSpPr>
        <p:spPr>
          <a:xfrm>
            <a:off x="3677225" y="4438471"/>
            <a:ext cx="1001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069" y="46541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SAY AND READ. TRACE AND WRITE.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37693" y="4938523"/>
            <a:ext cx="1951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og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228600"/>
            <a:ext cx="48141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is this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7" y="251346"/>
            <a:ext cx="49530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50" y="1694986"/>
            <a:ext cx="3777937" cy="346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79076" y="4887855"/>
            <a:ext cx="2450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doll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LOOK LISTEN AND SAY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87" y="1828800"/>
            <a:ext cx="2733674" cy="3349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1249192"/>
            <a:ext cx="2438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7030A0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341</Words>
  <Application>Microsoft Office PowerPoint</Application>
  <PresentationFormat>On-screen Show (4:3)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HR-IT</cp:lastModifiedBy>
  <cp:revision>185</cp:revision>
  <dcterms:created xsi:type="dcterms:W3CDTF">2006-08-16T00:00:00Z</dcterms:created>
  <dcterms:modified xsi:type="dcterms:W3CDTF">2021-05-05T18:46:58Z</dcterms:modified>
</cp:coreProperties>
</file>