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sz="4500" lang="en-US" smtClean="0"/>
              <a:t>Click to edit Master title style</a:t>
            </a:r>
            <a:endParaRPr dirty="0" sz="4500" lang="en-US"/>
          </a:p>
        </p:txBody>
      </p:sp>
      <p:sp>
        <p:nvSpPr>
          <p:cNvPr id="104860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sz="1800" lang="en-US" smtClean="0"/>
              <a:t>Click to edit Master subtitle style</a:t>
            </a:r>
            <a:endParaRPr dirty="0" sz="180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sz="3300" lang="en-US" smtClean="0"/>
              <a:t>Click to edit Master title style</a:t>
            </a:r>
            <a:endParaRPr dirty="0" sz="3300" lang="en-US"/>
          </a:p>
        </p:txBody>
      </p:sp>
      <p:sp>
        <p:nvSpPr>
          <p:cNvPr id="10486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sz="2100" lang="en-US" smtClean="0"/>
              <a:t>Click to edit Master text styles</a:t>
            </a:r>
            <a:endParaRPr altLang="zh-CN" sz="2100" lang="en-US" smtClean="0"/>
          </a:p>
          <a:p>
            <a:pPr lvl="1"/>
            <a:r>
              <a:rPr altLang="zh-CN" sz="1800" lang="en-US" smtClean="0"/>
              <a:t>Second level</a:t>
            </a:r>
            <a:endParaRPr altLang="zh-CN" sz="1800" lang="en-US" smtClean="0"/>
          </a:p>
          <a:p>
            <a:pPr lvl="2"/>
            <a:r>
              <a:rPr altLang="zh-CN" sz="1500" lang="en-US" smtClean="0"/>
              <a:t>Third level</a:t>
            </a:r>
            <a:endParaRPr altLang="zh-CN" sz="1500" lang="en-US" smtClean="0"/>
          </a:p>
          <a:p>
            <a:pPr lvl="3"/>
            <a:r>
              <a:rPr altLang="zh-CN" sz="1350" lang="en-US" smtClean="0"/>
              <a:t>Fourth level</a:t>
            </a:r>
            <a:endParaRPr altLang="zh-CN" sz="1350" lang="en-US" smtClean="0"/>
          </a:p>
          <a:p>
            <a:pPr lvl="4"/>
            <a:r>
              <a:rPr altLang="zh-CN" sz="1350" lang="en-US" smtClean="0"/>
              <a:t>Fifth level</a:t>
            </a:r>
            <a:endParaRPr dirty="0" sz="1350" lang="en-US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sz="4500" lang="en-US" smtClean="0"/>
              <a:t>Click to edit Master title style</a:t>
            </a:r>
            <a:endParaRPr dirty="0" sz="4500" lang="en-US"/>
          </a:p>
        </p:txBody>
      </p:sp>
      <p:sp>
        <p:nvSpPr>
          <p:cNvPr id="1048632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sz="1800" lang="en-US" smtClean="0"/>
              <a:t>Click to edit Master text styles</a:t>
            </a:r>
            <a:endParaRPr altLang="zh-CN" sz="1800" lang="en-US" smtClean="0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sz="2100" lang="en-US" smtClean="0"/>
              <a:t>Click to edit Master text styles</a:t>
            </a:r>
            <a:endParaRPr altLang="zh-CN" sz="2100" lang="en-US" smtClean="0"/>
          </a:p>
          <a:p>
            <a:pPr lvl="1"/>
            <a:r>
              <a:rPr altLang="zh-CN" sz="1800" lang="en-US" smtClean="0"/>
              <a:t>Second level</a:t>
            </a:r>
            <a:endParaRPr altLang="zh-CN" sz="1800" lang="en-US" smtClean="0"/>
          </a:p>
          <a:p>
            <a:pPr lvl="2"/>
            <a:r>
              <a:rPr altLang="zh-CN" sz="1500" lang="en-US" smtClean="0"/>
              <a:t>Third level</a:t>
            </a:r>
            <a:endParaRPr altLang="zh-CN" sz="1500" lang="en-US" smtClean="0"/>
          </a:p>
          <a:p>
            <a:pPr lvl="3"/>
            <a:r>
              <a:rPr altLang="zh-CN" sz="1350" lang="en-US" smtClean="0"/>
              <a:t>Fourth level</a:t>
            </a:r>
            <a:endParaRPr altLang="zh-CN" sz="1350" lang="en-US" smtClean="0"/>
          </a:p>
          <a:p>
            <a:pPr lvl="4"/>
            <a:r>
              <a:rPr altLang="zh-CN" sz="1350" lang="en-US" smtClean="0"/>
              <a:t>Fifth level</a:t>
            </a:r>
            <a:endParaRPr dirty="0" sz="1350" lang="en-US"/>
          </a:p>
        </p:txBody>
      </p:sp>
      <p:sp>
        <p:nvSpPr>
          <p:cNvPr id="104863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sz="2100" lang="en-US" smtClean="0"/>
              <a:t>Click to edit Master text styles</a:t>
            </a:r>
            <a:endParaRPr altLang="zh-CN" sz="2100" lang="en-US" smtClean="0"/>
          </a:p>
          <a:p>
            <a:pPr lvl="1"/>
            <a:r>
              <a:rPr altLang="zh-CN" sz="1800" lang="en-US" smtClean="0"/>
              <a:t>Second level</a:t>
            </a:r>
            <a:endParaRPr altLang="zh-CN" sz="1800" lang="en-US" smtClean="0"/>
          </a:p>
          <a:p>
            <a:pPr lvl="2"/>
            <a:r>
              <a:rPr altLang="zh-CN" sz="1500" lang="en-US" smtClean="0"/>
              <a:t>Third level</a:t>
            </a:r>
            <a:endParaRPr altLang="zh-CN" sz="1500" lang="en-US" smtClean="0"/>
          </a:p>
          <a:p>
            <a:pPr lvl="3"/>
            <a:r>
              <a:rPr altLang="zh-CN" sz="1350" lang="en-US" smtClean="0"/>
              <a:t>Fourth level</a:t>
            </a:r>
            <a:endParaRPr altLang="zh-CN" sz="1350" lang="en-US" smtClean="0"/>
          </a:p>
          <a:p>
            <a:pPr lvl="4"/>
            <a:r>
              <a:rPr altLang="zh-CN" sz="1350" lang="en-US" smtClean="0"/>
              <a:t>Fifth level</a:t>
            </a:r>
            <a:endParaRPr dirty="0" sz="1350" lang="en-US"/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sz="3300" lang="en-US" smtClean="0"/>
              <a:t>Click to edit Master title style</a:t>
            </a:r>
            <a:endParaRPr dirty="0" sz="3300" lang="en-US"/>
          </a:p>
        </p:txBody>
      </p:sp>
      <p:sp>
        <p:nvSpPr>
          <p:cNvPr id="1048589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sz="1800" lang="en-US" smtClean="0"/>
              <a:t>Click to edit Master text styles</a:t>
            </a:r>
            <a:endParaRPr altLang="zh-CN" sz="1800" lang="en-US" smtClean="0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sz="2100" lang="en-US" smtClean="0"/>
              <a:t>Click to edit Master text styles</a:t>
            </a:r>
            <a:endParaRPr altLang="zh-CN" sz="2100" lang="en-US" smtClean="0"/>
          </a:p>
          <a:p>
            <a:pPr lvl="1"/>
            <a:r>
              <a:rPr altLang="zh-CN" sz="1800" lang="en-US" smtClean="0"/>
              <a:t>Second level</a:t>
            </a:r>
            <a:endParaRPr altLang="zh-CN" sz="1800" lang="en-US" smtClean="0"/>
          </a:p>
          <a:p>
            <a:pPr lvl="2"/>
            <a:r>
              <a:rPr altLang="zh-CN" sz="1500" lang="en-US" smtClean="0"/>
              <a:t>Third level</a:t>
            </a:r>
            <a:endParaRPr altLang="zh-CN" sz="1500" lang="en-US" smtClean="0"/>
          </a:p>
          <a:p>
            <a:pPr lvl="3"/>
            <a:r>
              <a:rPr altLang="zh-CN" sz="1350" lang="en-US" smtClean="0"/>
              <a:t>Fourth level</a:t>
            </a:r>
            <a:endParaRPr altLang="zh-CN" sz="1350" lang="en-US" smtClean="0"/>
          </a:p>
          <a:p>
            <a:pPr lvl="4"/>
            <a:r>
              <a:rPr altLang="zh-CN" sz="1350" lang="en-US" smtClean="0"/>
              <a:t>Fifth level</a:t>
            </a:r>
            <a:endParaRPr dirty="0" sz="1350" lang="en-US"/>
          </a:p>
        </p:txBody>
      </p:sp>
      <p:sp>
        <p:nvSpPr>
          <p:cNvPr id="104859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sz="1800" lang="en-US" smtClean="0"/>
              <a:t>Click to edit Master text styles</a:t>
            </a:r>
            <a:endParaRPr altLang="zh-CN" sz="1800" lang="en-US" smtClean="0"/>
          </a:p>
        </p:txBody>
      </p:sp>
      <p:sp>
        <p:nvSpPr>
          <p:cNvPr id="104859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sz="2100" lang="en-US" smtClean="0"/>
              <a:t>Click to edit Master text styles</a:t>
            </a:r>
            <a:endParaRPr altLang="zh-CN" sz="2100" lang="en-US" smtClean="0"/>
          </a:p>
          <a:p>
            <a:pPr lvl="1"/>
            <a:r>
              <a:rPr altLang="zh-CN" sz="1800" lang="en-US" smtClean="0"/>
              <a:t>Second level</a:t>
            </a:r>
            <a:endParaRPr altLang="zh-CN" sz="1800" lang="en-US" smtClean="0"/>
          </a:p>
          <a:p>
            <a:pPr lvl="2"/>
            <a:r>
              <a:rPr altLang="zh-CN" sz="1500" lang="en-US" smtClean="0"/>
              <a:t>Third level</a:t>
            </a:r>
            <a:endParaRPr altLang="zh-CN" sz="1500" lang="en-US" smtClean="0"/>
          </a:p>
          <a:p>
            <a:pPr lvl="3"/>
            <a:r>
              <a:rPr altLang="zh-CN" sz="1350" lang="en-US" smtClean="0"/>
              <a:t>Fourth level</a:t>
            </a:r>
            <a:endParaRPr altLang="zh-CN" sz="1350" lang="en-US" smtClean="0"/>
          </a:p>
          <a:p>
            <a:pPr lvl="4"/>
            <a:r>
              <a:rPr altLang="zh-CN" sz="1350" lang="en-US" smtClean="0"/>
              <a:t>Fifth level</a:t>
            </a:r>
            <a:endParaRPr dirty="0" sz="1350" lang="en-US"/>
          </a:p>
        </p:txBody>
      </p:sp>
      <p:sp>
        <p:nvSpPr>
          <p:cNvPr id="104859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sz="2400" lang="en-US" smtClean="0"/>
              <a:t>Click to edit Master title style</a:t>
            </a:r>
            <a:endParaRPr dirty="0" sz="2400" lang="en-US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sz="2400" lang="en-US" smtClean="0"/>
              <a:t>Click to edit Master text styles</a:t>
            </a:r>
            <a:endParaRPr altLang="zh-CN" sz="2400" lang="en-US" smtClean="0"/>
          </a:p>
          <a:p>
            <a:pPr lvl="1"/>
            <a:r>
              <a:rPr altLang="zh-CN" sz="2100" lang="en-US" smtClean="0"/>
              <a:t>Second level</a:t>
            </a:r>
            <a:endParaRPr altLang="zh-CN" sz="2100" lang="en-US" smtClean="0"/>
          </a:p>
          <a:p>
            <a:pPr lvl="2"/>
            <a:r>
              <a:rPr altLang="zh-CN" sz="1800" lang="en-US" smtClean="0"/>
              <a:t>Third level</a:t>
            </a:r>
            <a:endParaRPr altLang="zh-CN" sz="1800" lang="en-US" smtClean="0"/>
          </a:p>
          <a:p>
            <a:pPr lvl="3"/>
            <a:r>
              <a:rPr altLang="zh-CN" sz="1500" lang="en-US" smtClean="0"/>
              <a:t>Fourth level</a:t>
            </a:r>
            <a:endParaRPr altLang="zh-CN" sz="1500" lang="en-US" smtClean="0"/>
          </a:p>
          <a:p>
            <a:pPr lvl="4"/>
            <a:r>
              <a:rPr altLang="zh-CN" sz="1500" lang="en-US" smtClean="0"/>
              <a:t>Fifth level</a:t>
            </a:r>
            <a:endParaRPr dirty="0" sz="1500" lang="en-US"/>
          </a:p>
        </p:txBody>
      </p:sp>
      <p:sp>
        <p:nvSpPr>
          <p:cNvPr id="104864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sz="1200" lang="en-US" smtClean="0"/>
              <a:t>Click to edit Master text styles</a:t>
            </a:r>
            <a:endParaRPr altLang="zh-CN" sz="1200" lang="en-US" smtClean="0"/>
          </a:p>
        </p:txBody>
      </p:sp>
      <p:sp>
        <p:nvSpPr>
          <p:cNvPr id="10486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sz="2400" lang="en-US" smtClean="0"/>
              <a:t>Click to edit Master title style</a:t>
            </a:r>
            <a:endParaRPr dirty="0" sz="2400" lang="en-US"/>
          </a:p>
        </p:txBody>
      </p:sp>
      <p:sp>
        <p:nvSpPr>
          <p:cNvPr id="1048621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sz="2400" lang="en-US" smtClean="0"/>
              <a:t>Click icon to add picture</a:t>
            </a:r>
            <a:endParaRPr dirty="0" sz="2400" lang="en-US"/>
          </a:p>
        </p:txBody>
      </p:sp>
      <p:sp>
        <p:nvSpPr>
          <p:cNvPr id="104862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sz="1200" lang="en-US" smtClean="0"/>
              <a:t>Click to edit Master text styles</a:t>
            </a:r>
            <a:endParaRPr altLang="zh-CN" sz="1200" lang="en-US" smtClean="0"/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sz="3300" lang="en-US" smtClean="0"/>
              <a:t>Click to edit Master title style</a:t>
            </a:r>
            <a:endParaRPr dirty="0" sz="330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sz="2100" lang="en-US" smtClean="0"/>
              <a:t>Click to edit Master text styles</a:t>
            </a:r>
            <a:endParaRPr altLang="zh-CN" sz="2100" lang="en-US" smtClean="0"/>
          </a:p>
          <a:p>
            <a:pPr lvl="1"/>
            <a:r>
              <a:rPr altLang="zh-CN" sz="1800" lang="en-US" smtClean="0"/>
              <a:t>Second level</a:t>
            </a:r>
            <a:endParaRPr altLang="zh-CN" sz="1800" lang="en-US" smtClean="0"/>
          </a:p>
          <a:p>
            <a:pPr lvl="2"/>
            <a:r>
              <a:rPr altLang="zh-CN" sz="1500" lang="en-US" smtClean="0"/>
              <a:t>Third level</a:t>
            </a:r>
            <a:endParaRPr altLang="zh-CN" sz="1500" lang="en-US" smtClean="0"/>
          </a:p>
          <a:p>
            <a:pPr lvl="3"/>
            <a:r>
              <a:rPr altLang="zh-CN" sz="1350" lang="en-US" smtClean="0"/>
              <a:t>Fourth level</a:t>
            </a:r>
            <a:endParaRPr altLang="zh-CN" sz="1350" lang="en-US" smtClean="0"/>
          </a:p>
          <a:p>
            <a:pPr lvl="4"/>
            <a:r>
              <a:rPr altLang="zh-CN" sz="1350" lang="en-US" smtClean="0"/>
              <a:t>Fifth level</a:t>
            </a:r>
            <a:endParaRPr dirty="0" sz="135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sz="900" lang="zh-CN" smtClean="0"/>
              <a:t>2015/5/12</a:t>
            </a:fld>
            <a:endParaRPr altLang="en-US" sz="900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sz="900" lang="zh-CN" smtClean="0"/>
              <a:t>‹#›</a:t>
            </a:fld>
            <a:endParaRPr altLang="en-US" sz="900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9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9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9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/>
          <p:nvPr/>
        </p:nvSpPr>
        <p:spPr>
          <a:xfrm>
            <a:off x="3429000" y="2286000"/>
            <a:ext cx="2286000" cy="2286000"/>
          </a:xfrm>
          <a:prstGeom prst="flowChartMultidocumen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GB"/>
          </a:p>
        </p:txBody>
      </p:sp>
      <p:sp>
        <p:nvSpPr>
          <p:cNvPr id="1048607" name=""/>
          <p:cNvSpPr/>
          <p:nvPr/>
        </p:nvSpPr>
        <p:spPr>
          <a:xfrm>
            <a:off x="3714750" y="2286000"/>
            <a:ext cx="1714500" cy="2286000"/>
          </a:xfrm>
          <a:prstGeom prst="can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GB"/>
          </a:p>
        </p:txBody>
      </p:sp>
      <p:sp>
        <p:nvSpPr>
          <p:cNvPr id="1048608" name=""/>
          <p:cNvSpPr/>
          <p:nvPr/>
        </p:nvSpPr>
        <p:spPr>
          <a:xfrm>
            <a:off x="3429000" y="2286000"/>
            <a:ext cx="2286000" cy="2286000"/>
          </a:xfrm>
          <a:prstGeom prst="cub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GB"/>
          </a:p>
        </p:txBody>
      </p:sp>
      <p:sp>
        <p:nvSpPr>
          <p:cNvPr id="1048609" name=""/>
          <p:cNvSpPr/>
          <p:nvPr/>
        </p:nvSpPr>
        <p:spPr>
          <a:xfrm>
            <a:off x="3429000" y="2286000"/>
            <a:ext cx="2286000" cy="2286000"/>
          </a:xfrm>
          <a:prstGeom prst="quad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GB"/>
          </a:p>
        </p:txBody>
      </p:sp>
      <p:sp>
        <p:nvSpPr>
          <p:cNvPr id="1048610" name=""/>
          <p:cNvSpPr/>
          <p:nvPr/>
        </p:nvSpPr>
        <p:spPr>
          <a:xfrm>
            <a:off x="1279379" y="954549"/>
            <a:ext cx="6226444" cy="4700328"/>
          </a:xfrm>
          <a:prstGeom prst="star3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7275" i="1" lang="en-GB">
                <a:solidFill>
                  <a:srgbClr val="9933FF"/>
                </a:solidFill>
              </a:rPr>
              <a:t>স</a:t>
            </a:r>
            <a:r>
              <a:rPr altLang="en-US" b="1" sz="7275" i="1" lang="en-GB">
                <a:solidFill>
                  <a:srgbClr val="9933FF"/>
                </a:solidFill>
              </a:rPr>
              <a:t>্ব</a:t>
            </a:r>
            <a:r>
              <a:rPr altLang="en-US" b="1" sz="7275" i="1" lang="en-GB">
                <a:solidFill>
                  <a:srgbClr val="9933FF"/>
                </a:solidFill>
              </a:rPr>
              <a:t>াগতম</a:t>
            </a:r>
            <a:r>
              <a:rPr altLang="en-US" b="1" sz="7275" i="1" lang="en-US">
                <a:solidFill>
                  <a:srgbClr val="9933FF"/>
                </a:solidFill>
              </a:rPr>
              <a:t> </a:t>
            </a:r>
            <a:r>
              <a:rPr altLang="en-US" sz="7275" i="1" lang="en-US">
                <a:solidFill>
                  <a:srgbClr val="9933FF"/>
                </a:solidFill>
              </a:rPr>
              <a:t> </a:t>
            </a:r>
            <a:endParaRPr sz="7275" i="1" lang="en-GB">
              <a:solidFill>
                <a:srgbClr val="99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"/>
          <p:cNvSpPr>
            <a:spLocks noGrp="1"/>
          </p:cNvSpPr>
          <p:nvPr>
            <p:ph type="ctrTitle"/>
          </p:nvPr>
        </p:nvSpPr>
        <p:spPr>
          <a:xfrm>
            <a:off x="1755539" y="474941"/>
            <a:ext cx="5617854" cy="167215"/>
          </a:xfrm>
        </p:spPr>
        <p:txBody>
          <a:bodyPr>
            <a:noAutofit/>
          </a:bodyPr>
          <a:p>
            <a:r>
              <a:rPr altLang="en-US" sz="3800" lang="en-GB"/>
              <a:t>ধ</a:t>
            </a:r>
            <a:r>
              <a:rPr altLang="en-US" sz="3800" lang="en-GB"/>
              <a:t>া</a:t>
            </a:r>
            <a:r>
              <a:rPr altLang="en-US" sz="3800" lang="en-GB"/>
              <a:t>ন</a:t>
            </a:r>
            <a:r>
              <a:rPr altLang="en-US" sz="3800" lang="en-US"/>
              <a:t> </a:t>
            </a:r>
            <a:r>
              <a:rPr altLang="en-US" sz="3800" lang="en-GB"/>
              <a:t>ক্ষ</a:t>
            </a:r>
            <a:r>
              <a:rPr altLang="en-US" sz="3800" lang="en-GB"/>
              <a:t>ে</a:t>
            </a:r>
            <a:r>
              <a:rPr altLang="en-US" sz="3800" lang="en-GB"/>
              <a:t>ত</a:t>
            </a:r>
            <a:r>
              <a:rPr altLang="en-US" sz="3800" lang="en-GB"/>
              <a:t>ে</a:t>
            </a:r>
            <a:r>
              <a:rPr altLang="en-US" sz="3800" lang="en-US"/>
              <a:t> </a:t>
            </a:r>
            <a:r>
              <a:rPr altLang="en-US" sz="3800" lang="en-GB"/>
              <a:t>প</a:t>
            </a:r>
            <a:r>
              <a:rPr altLang="en-US" sz="3800" lang="en-GB"/>
              <a:t>া</a:t>
            </a:r>
            <a:r>
              <a:rPr altLang="en-US" sz="3800" lang="en-GB"/>
              <a:t>ন</a:t>
            </a:r>
            <a:r>
              <a:rPr altLang="en-US" sz="3800" lang="en-GB"/>
              <a:t>ির</a:t>
            </a:r>
            <a:r>
              <a:rPr altLang="en-US" sz="3800" lang="en-US"/>
              <a:t> </a:t>
            </a:r>
            <a:r>
              <a:rPr altLang="en-US" sz="3800" lang="en-GB"/>
              <a:t>উৎস</a:t>
            </a:r>
            <a:r>
              <a:rPr altLang="en-US" sz="3800" lang="en-GB"/>
              <a:t>। </a:t>
            </a:r>
            <a:endParaRPr sz="3800" lang="en-GB"/>
          </a:p>
        </p:txBody>
      </p:sp>
      <p:sp>
        <p:nvSpPr>
          <p:cNvPr id="1048678" name=""/>
          <p:cNvSpPr>
            <a:spLocks noGrp="1"/>
          </p:cNvSpPr>
          <p:nvPr>
            <p:ph type="subTitle" idx="1"/>
          </p:nvPr>
        </p:nvSpPr>
        <p:spPr>
          <a:xfrm>
            <a:off x="-32206" y="1241970"/>
            <a:ext cx="9356009" cy="5841953"/>
          </a:xfrm>
        </p:spPr>
        <p:txBody>
          <a:bodyPr/>
          <a:p>
            <a:endParaRPr lang="en-GB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09456" y="642155"/>
            <a:ext cx="9393990" cy="6263928"/>
          </a:xfrm>
          <a:prstGeom prst="rect"/>
        </p:spPr>
      </p:pic>
      <p:sp>
        <p:nvSpPr>
          <p:cNvPr id="1048679" name=""/>
          <p:cNvSpPr txBox="1"/>
          <p:nvPr/>
        </p:nvSpPr>
        <p:spPr>
          <a:xfrm>
            <a:off x="2572000" y="321945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altLang="en-US" b="1" sz="3000" lang="en-GB">
                <a:solidFill>
                  <a:srgbClr val="92D04F"/>
                </a:solidFill>
              </a:rPr>
              <a:t>ন</a:t>
            </a:r>
            <a:r>
              <a:rPr altLang="en-US" b="1" sz="3000" lang="en-GB">
                <a:solidFill>
                  <a:srgbClr val="92D04F"/>
                </a:solidFill>
              </a:rPr>
              <a:t>ল</a:t>
            </a:r>
            <a:r>
              <a:rPr altLang="en-US" b="1" sz="3000" lang="en-GB">
                <a:solidFill>
                  <a:srgbClr val="92D04F"/>
                </a:solidFill>
              </a:rPr>
              <a:t>ক</a:t>
            </a:r>
            <a:r>
              <a:rPr altLang="en-US" b="1" sz="3000" lang="en-GB">
                <a:solidFill>
                  <a:srgbClr val="92D04F"/>
                </a:solidFill>
              </a:rPr>
              <a:t>ূপ</a:t>
            </a:r>
            <a:r>
              <a:rPr altLang="en-US" b="1" sz="3000" lang="en-US">
                <a:solidFill>
                  <a:srgbClr val="92D04F"/>
                </a:solidFill>
              </a:rPr>
              <a:t> </a:t>
            </a:r>
            <a:endParaRPr b="1" sz="3000" lang="en-GB">
              <a:solidFill>
                <a:srgbClr val="92D04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ove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"/>
          <p:cNvSpPr>
            <a:spLocks noGrp="1"/>
          </p:cNvSpPr>
          <p:nvPr>
            <p:ph type="title"/>
          </p:nvPr>
        </p:nvSpPr>
        <p:spPr>
          <a:xfrm>
            <a:off x="841750" y="328605"/>
            <a:ext cx="6918895" cy="559436"/>
          </a:xfrm>
        </p:spPr>
        <p:txBody>
          <a:bodyPr>
            <a:normAutofit fontScale="90000"/>
          </a:bodyPr>
          <a:p>
            <a:r>
              <a:rPr altLang="en-US" sz="3700" lang="en-GB"/>
              <a:t>ধ</a:t>
            </a:r>
            <a:r>
              <a:rPr altLang="en-US" sz="3700" lang="en-GB"/>
              <a:t>া</a:t>
            </a:r>
            <a:r>
              <a:rPr altLang="en-US" sz="3700" lang="en-GB"/>
              <a:t>ন</a:t>
            </a:r>
            <a:r>
              <a:rPr altLang="en-US" sz="3700" lang="en-US"/>
              <a:t> </a:t>
            </a:r>
            <a:r>
              <a:rPr altLang="en-US" sz="3700" lang="en-GB"/>
              <a:t>ক্ষ</a:t>
            </a:r>
            <a:r>
              <a:rPr altLang="en-US" sz="3700" lang="en-GB"/>
              <a:t>েতে</a:t>
            </a:r>
            <a:r>
              <a:rPr altLang="en-US" sz="3700" lang="en-US"/>
              <a:t> </a:t>
            </a:r>
            <a:r>
              <a:rPr altLang="en-US" sz="3700" lang="en-GB"/>
              <a:t>প</a:t>
            </a:r>
            <a:r>
              <a:rPr altLang="en-US" sz="3700" lang="en-GB"/>
              <a:t>া</a:t>
            </a:r>
            <a:r>
              <a:rPr altLang="en-US" sz="3700" lang="en-GB"/>
              <a:t>ন</a:t>
            </a:r>
            <a:r>
              <a:rPr altLang="en-US" sz="3700" lang="en-GB"/>
              <a:t>ির</a:t>
            </a:r>
            <a:r>
              <a:rPr altLang="en-US" sz="3700" lang="en-US"/>
              <a:t> </a:t>
            </a:r>
            <a:r>
              <a:rPr altLang="en-US" sz="3700" lang="en-GB"/>
              <a:t>উৎস</a:t>
            </a:r>
            <a:r>
              <a:rPr altLang="en-US" sz="3700" lang="en-GB"/>
              <a:t>। </a:t>
            </a:r>
            <a:endParaRPr sz="3700" lang="en-GB"/>
          </a:p>
        </p:txBody>
      </p:sp>
      <p:sp>
        <p:nvSpPr>
          <p:cNvPr id="1048681" name="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GB"/>
          </a:p>
        </p:txBody>
      </p:sp>
      <p:sp>
        <p:nvSpPr>
          <p:cNvPr id="1048682" name="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GB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944268"/>
            <a:ext cx="9919596" cy="6074501"/>
          </a:xfrm>
          <a:prstGeom prst="rect"/>
        </p:spPr>
      </p:pic>
      <p:sp>
        <p:nvSpPr>
          <p:cNvPr id="1048683" name=""/>
          <p:cNvSpPr txBox="1"/>
          <p:nvPr/>
        </p:nvSpPr>
        <p:spPr>
          <a:xfrm>
            <a:off x="2572000" y="3219450"/>
            <a:ext cx="1356089" cy="586740"/>
          </a:xfrm>
          <a:prstGeom prst="rect"/>
          <a:solidFill>
            <a:srgbClr val="92D04F"/>
          </a:solidFill>
        </p:spPr>
        <p:txBody>
          <a:bodyPr rtlCol="0" wrap="square">
            <a:spAutoFit/>
          </a:bodyPr>
          <a:p>
            <a:r>
              <a:rPr altLang="en-US" b="1" sz="3300" lang="en-GB">
                <a:solidFill>
                  <a:srgbClr val="000000"/>
                </a:solidFill>
              </a:rPr>
              <a:t>হ</a:t>
            </a:r>
            <a:r>
              <a:rPr altLang="en-US" b="1" sz="3300" lang="en-GB">
                <a:solidFill>
                  <a:srgbClr val="000000"/>
                </a:solidFill>
              </a:rPr>
              <a:t>া</a:t>
            </a:r>
            <a:r>
              <a:rPr altLang="en-US" b="1" sz="3300" lang="en-GB">
                <a:solidFill>
                  <a:srgbClr val="000000"/>
                </a:solidFill>
              </a:rPr>
              <a:t>ও</a:t>
            </a:r>
            <a:r>
              <a:rPr altLang="en-US" b="1" sz="3300" lang="en-GB">
                <a:solidFill>
                  <a:srgbClr val="000000"/>
                </a:solidFill>
              </a:rPr>
              <a:t>র</a:t>
            </a:r>
            <a:r>
              <a:rPr altLang="en-US" b="1" sz="3300" lang="en-US">
                <a:solidFill>
                  <a:srgbClr val="000000"/>
                </a:solidFill>
              </a:rPr>
              <a:t> </a:t>
            </a:r>
            <a:endParaRPr b="1" sz="33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ove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8077"/>
          </a:xfrm>
        </p:spPr>
        <p:txBody>
          <a:bodyPr>
            <a:normAutofit fontScale="90000"/>
          </a:bodyPr>
          <a:p>
            <a:r>
              <a:rPr altLang="en-US" lang="en-GB"/>
              <a:t>ধ</a:t>
            </a:r>
            <a:r>
              <a:rPr altLang="en-US" lang="en-GB"/>
              <a:t>া</a:t>
            </a:r>
            <a:r>
              <a:rPr altLang="en-US" lang="en-GB"/>
              <a:t>ন</a:t>
            </a:r>
            <a:r>
              <a:rPr altLang="en-US" lang="en-US"/>
              <a:t> </a:t>
            </a:r>
            <a:r>
              <a:rPr altLang="en-US" lang="en-GB"/>
              <a:t>ক্ষ</a:t>
            </a:r>
            <a:r>
              <a:rPr altLang="en-US" lang="en-GB"/>
              <a:t>েত</a:t>
            </a:r>
            <a:r>
              <a:rPr altLang="en-US" lang="en-GB"/>
              <a:t>। </a:t>
            </a:r>
            <a:endParaRPr lang="en-GB"/>
          </a:p>
        </p:txBody>
      </p:sp>
      <p:sp>
        <p:nvSpPr>
          <p:cNvPr id="104868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26888"/>
            <a:ext cx="9749209" cy="613111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ove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GB"/>
          </a:p>
        </p:txBody>
      </p:sp>
      <p:sp>
        <p:nvSpPr>
          <p:cNvPr id="104868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8193" y="-180388"/>
            <a:ext cx="10224644" cy="6858000"/>
          </a:xfrm>
          <a:prstGeom prst="rect"/>
        </p:spPr>
      </p:pic>
      <p:sp>
        <p:nvSpPr>
          <p:cNvPr id="1048688" name=""/>
          <p:cNvSpPr txBox="1"/>
          <p:nvPr/>
        </p:nvSpPr>
        <p:spPr>
          <a:xfrm>
            <a:off x="2572000" y="321945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altLang="en-US" sz="2800" lang="en-GB">
                <a:solidFill>
                  <a:srgbClr val="000000"/>
                </a:solidFill>
              </a:rPr>
              <a:t>আ</a:t>
            </a:r>
            <a:r>
              <a:rPr altLang="en-US" sz="2800" lang="en-GB">
                <a:solidFill>
                  <a:srgbClr val="000000"/>
                </a:solidFill>
              </a:rPr>
              <a:t>ল</a:t>
            </a:r>
            <a:r>
              <a:rPr altLang="en-US" sz="2800" lang="en-GB">
                <a:solidFill>
                  <a:srgbClr val="000000"/>
                </a:solidFill>
              </a:rPr>
              <a:t>্ল</a:t>
            </a:r>
            <a:r>
              <a:rPr altLang="en-US" sz="2800" lang="en-GB">
                <a:solidFill>
                  <a:srgbClr val="000000"/>
                </a:solidFill>
              </a:rPr>
              <a:t>াহ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r>
              <a:rPr altLang="en-US" sz="2800" lang="en-GB">
                <a:solidFill>
                  <a:srgbClr val="000000"/>
                </a:solidFill>
              </a:rPr>
              <a:t>হাফেজ</a:t>
            </a:r>
            <a:r>
              <a:rPr altLang="en-US" sz="2800" lang="en-GB">
                <a:solidFill>
                  <a:srgbClr val="000000"/>
                </a:solidFill>
              </a:rPr>
              <a:t>। 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0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/>
          <p:nvPr/>
        </p:nvSpPr>
        <p:spPr>
          <a:xfrm>
            <a:off x="256510" y="224835"/>
            <a:ext cx="8586546" cy="6058439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lang="en-US">
                <a:solidFill>
                  <a:srgbClr val="FFC000"/>
                </a:solidFill>
              </a:rPr>
              <a:t> </a:t>
            </a:r>
            <a:r>
              <a:rPr altLang="en-US" lang="en-US">
                <a:solidFill>
                  <a:srgbClr val="FFC000"/>
                </a:solidFill>
              </a:rPr>
              <a:t> </a:t>
            </a:r>
            <a:r>
              <a:rPr altLang="en-US" lang="en-US">
                <a:solidFill>
                  <a:srgbClr val="FFC000"/>
                </a:solidFill>
              </a:rPr>
              <a:t> </a:t>
            </a:r>
            <a:r>
              <a:rPr altLang="en-US" lang="en-US">
                <a:solidFill>
                  <a:srgbClr val="FFC000"/>
                </a:solidFill>
              </a:rPr>
              <a:t> </a:t>
            </a:r>
            <a:r>
              <a:rPr altLang="en-US" lang="en-US">
                <a:solidFill>
                  <a:srgbClr val="FFC000"/>
                </a:solidFill>
              </a:rPr>
              <a:t> </a:t>
            </a:r>
            <a:r>
              <a:rPr altLang="en-US" lang="en-US">
                <a:solidFill>
                  <a:srgbClr val="FFC000"/>
                </a:solidFill>
              </a:rPr>
              <a:t> </a:t>
            </a:r>
            <a:r>
              <a:rPr altLang="en-US" lang="en-US">
                <a:solidFill>
                  <a:srgbClr val="FFC000"/>
                </a:solidFill>
              </a:rPr>
              <a:t> </a:t>
            </a:r>
            <a:r>
              <a:rPr altLang="en-US" lang="en-US">
                <a:solidFill>
                  <a:srgbClr val="FFC000"/>
                </a:solidFill>
              </a:rPr>
              <a:t> </a:t>
            </a:r>
            <a:r>
              <a:rPr altLang="en-US" lang="en-US">
                <a:solidFill>
                  <a:srgbClr val="FFC000"/>
                </a:solidFill>
              </a:rPr>
              <a:t> </a:t>
            </a:r>
            <a:endParaRPr lang="en-GB">
              <a:solidFill>
                <a:srgbClr val="FFC000"/>
              </a:solidFill>
            </a:endParaRPr>
          </a:p>
        </p:txBody>
      </p:sp>
      <p:cxnSp>
        <p:nvCxnSpPr>
          <p:cNvPr id="3145728" name=""/>
          <p:cNvCxnSpPr>
            <a:cxnSpLocks/>
          </p:cNvCxnSpPr>
          <p:nvPr/>
        </p:nvCxnSpPr>
        <p:spPr>
          <a:xfrm flipH="1">
            <a:off x="4449057" y="-205564"/>
            <a:ext cx="29513" cy="6488838"/>
          </a:xfrm>
          <a:prstGeom prst="line"/>
          <a:solidFill>
            <a:srgbClr val="FFFFFF"/>
          </a:solidFill>
          <a:ln w="25400">
            <a:solidFill>
              <a:srgbClr val="666666"/>
            </a:solidFill>
          </a:ln>
        </p:spPr>
      </p:cxnSp>
      <p:sp>
        <p:nvSpPr>
          <p:cNvPr id="1048597" name=""/>
          <p:cNvSpPr>
            <a:spLocks noGrp="1"/>
          </p:cNvSpPr>
          <p:nvPr>
            <p:ph type="title"/>
          </p:nvPr>
        </p:nvSpPr>
        <p:spPr>
          <a:xfrm>
            <a:off x="629839" y="94351"/>
            <a:ext cx="7886700" cy="1325563"/>
          </a:xfrm>
        </p:spPr>
        <p:txBody>
          <a:bodyPr/>
          <a:p>
            <a:r>
              <a:rPr altLang="en-US" lang="en-GB"/>
              <a:t>প</a:t>
            </a:r>
            <a:r>
              <a:rPr altLang="en-US" lang="en-GB"/>
              <a:t>র</a:t>
            </a:r>
            <a:r>
              <a:rPr altLang="en-US" lang="en-GB"/>
              <a:t>ি</a:t>
            </a:r>
            <a:r>
              <a:rPr altLang="en-US" lang="en-GB"/>
              <a:t>চ</a:t>
            </a:r>
            <a:r>
              <a:rPr altLang="en-US" lang="en-GB"/>
              <a:t>ি</a:t>
            </a:r>
            <a:r>
              <a:rPr altLang="en-US" lang="en-GB"/>
              <a:t>তি</a:t>
            </a:r>
            <a:r>
              <a:rPr altLang="en-US" lang="en-US"/>
              <a:t> </a:t>
            </a:r>
            <a:r>
              <a:rPr altLang="en-US" lang="en-US"/>
              <a:t> </a:t>
            </a:r>
            <a:endParaRPr lang="en-GB"/>
          </a:p>
        </p:txBody>
      </p:sp>
      <p:sp>
        <p:nvSpPr>
          <p:cNvPr id="1048598" name=""/>
          <p:cNvSpPr>
            <a:spLocks noGrp="1"/>
          </p:cNvSpPr>
          <p:nvPr>
            <p:ph sz="half" idx="2"/>
          </p:nvPr>
        </p:nvSpPr>
        <p:spPr>
          <a:xfrm>
            <a:off x="297072" y="2334536"/>
            <a:ext cx="3789847" cy="4144360"/>
          </a:xfrm>
        </p:spPr>
        <p:txBody>
          <a:bodyPr>
            <a:noAutofit/>
          </a:bodyPr>
          <a:p>
            <a:r>
              <a:rPr altLang="en-US" b="1" sz="3300" i="1" lang="en-GB">
                <a:solidFill>
                  <a:srgbClr val="02A5E3"/>
                </a:solidFill>
              </a:rPr>
              <a:t>স</a:t>
            </a:r>
            <a:r>
              <a:rPr altLang="en-US" b="1" sz="3300" i="1" lang="en-GB">
                <a:solidFill>
                  <a:srgbClr val="02A5E3"/>
                </a:solidFill>
              </a:rPr>
              <a:t>া</a:t>
            </a:r>
            <a:r>
              <a:rPr altLang="en-US" b="1" sz="3300" i="1" lang="en-GB">
                <a:solidFill>
                  <a:srgbClr val="02A5E3"/>
                </a:solidFill>
              </a:rPr>
              <a:t>দিয়া</a:t>
            </a:r>
            <a:r>
              <a:rPr altLang="en-US" b="1" sz="3300" i="1" lang="en-US">
                <a:solidFill>
                  <a:srgbClr val="02A5E3"/>
                </a:solidFill>
              </a:rPr>
              <a:t> </a:t>
            </a:r>
            <a:r>
              <a:rPr altLang="en-US" b="1" sz="3300" i="1" lang="en-GB">
                <a:solidFill>
                  <a:srgbClr val="02A5E3"/>
                </a:solidFill>
              </a:rPr>
              <a:t>শারমিন</a:t>
            </a:r>
            <a:r>
              <a:rPr altLang="en-US" b="1" sz="3300" i="1" lang="en-US">
                <a:solidFill>
                  <a:srgbClr val="02A5E3"/>
                </a:solidFill>
              </a:rPr>
              <a:t> </a:t>
            </a:r>
            <a:r>
              <a:rPr altLang="en-US" b="1" sz="3300" i="1" lang="en-GB">
                <a:solidFill>
                  <a:srgbClr val="02A5E3"/>
                </a:solidFill>
              </a:rPr>
              <a:t>সহকারী</a:t>
            </a:r>
            <a:r>
              <a:rPr altLang="en-US" b="1" sz="3300" i="1" lang="en-US">
                <a:solidFill>
                  <a:srgbClr val="02A5E3"/>
                </a:solidFill>
              </a:rPr>
              <a:t> </a:t>
            </a:r>
            <a:r>
              <a:rPr altLang="en-US" b="1" sz="3300" i="1" lang="en-GB">
                <a:solidFill>
                  <a:srgbClr val="02A5E3"/>
                </a:solidFill>
              </a:rPr>
              <a:t>শিক্ষক</a:t>
            </a:r>
            <a:r>
              <a:rPr altLang="en-US" b="1" sz="3300" i="1" lang="en-US">
                <a:solidFill>
                  <a:srgbClr val="02A5E3"/>
                </a:solidFill>
              </a:rPr>
              <a:t>(</a:t>
            </a:r>
            <a:r>
              <a:rPr altLang="en-US" b="1" sz="3300" i="1" lang="en-US">
                <a:solidFill>
                  <a:srgbClr val="02A5E3"/>
                </a:solidFill>
              </a:rPr>
              <a:t> </a:t>
            </a:r>
            <a:r>
              <a:rPr altLang="en-US" b="1" sz="3300" i="1" lang="en-GB">
                <a:solidFill>
                  <a:srgbClr val="02A5E3"/>
                </a:solidFill>
              </a:rPr>
              <a:t>কৃষি</a:t>
            </a:r>
            <a:r>
              <a:rPr altLang="en-US" b="1" sz="3300" i="1" lang="en-US">
                <a:solidFill>
                  <a:srgbClr val="02A5E3"/>
                </a:solidFill>
              </a:rPr>
              <a:t>)</a:t>
            </a:r>
            <a:endParaRPr b="1" sz="3300" i="1" lang="en-GB">
              <a:solidFill>
                <a:srgbClr val="02A5E3"/>
              </a:solidFill>
            </a:endParaRPr>
          </a:p>
          <a:p>
            <a:r>
              <a:rPr altLang="en-US" b="1" sz="3300" i="1" lang="en-GB">
                <a:solidFill>
                  <a:srgbClr val="02A5E3"/>
                </a:solidFill>
              </a:rPr>
              <a:t>ক</a:t>
            </a:r>
            <a:r>
              <a:rPr altLang="en-US" b="1" sz="3300" i="1" lang="en-GB">
                <a:solidFill>
                  <a:srgbClr val="02A5E3"/>
                </a:solidFill>
              </a:rPr>
              <a:t>ি</a:t>
            </a:r>
            <a:r>
              <a:rPr altLang="en-US" b="1" sz="3300" i="1" lang="en-GB">
                <a:solidFill>
                  <a:srgbClr val="02A5E3"/>
                </a:solidFill>
              </a:rPr>
              <a:t>সামত</a:t>
            </a:r>
            <a:r>
              <a:rPr altLang="en-US" b="1" sz="3300" i="1" lang="en-US">
                <a:solidFill>
                  <a:srgbClr val="02A5E3"/>
                </a:solidFill>
              </a:rPr>
              <a:t> </a:t>
            </a:r>
            <a:r>
              <a:rPr altLang="en-US" b="1" sz="3300" i="1" lang="en-GB">
                <a:solidFill>
                  <a:srgbClr val="02A5E3"/>
                </a:solidFill>
              </a:rPr>
              <a:t>হারাটি</a:t>
            </a:r>
            <a:r>
              <a:rPr altLang="en-US" b="1" sz="3300" i="1" lang="en-US">
                <a:solidFill>
                  <a:srgbClr val="02A5E3"/>
                </a:solidFill>
              </a:rPr>
              <a:t> </a:t>
            </a:r>
            <a:r>
              <a:rPr altLang="en-US" b="1" sz="3300" i="1" lang="en-GB">
                <a:solidFill>
                  <a:srgbClr val="02A5E3"/>
                </a:solidFill>
              </a:rPr>
              <a:t>ডি</a:t>
            </a:r>
            <a:r>
              <a:rPr altLang="en-US" b="1" sz="3300" i="1" lang="en-US">
                <a:solidFill>
                  <a:srgbClr val="02A5E3"/>
                </a:solidFill>
              </a:rPr>
              <a:t> </a:t>
            </a:r>
            <a:r>
              <a:rPr altLang="en-US" b="1" sz="3300" i="1" lang="en-GB">
                <a:solidFill>
                  <a:srgbClr val="02A5E3"/>
                </a:solidFill>
              </a:rPr>
              <a:t>এস</a:t>
            </a:r>
            <a:r>
              <a:rPr altLang="en-US" b="1" sz="3300" i="1" lang="en-US">
                <a:solidFill>
                  <a:srgbClr val="02A5E3"/>
                </a:solidFill>
              </a:rPr>
              <a:t> </a:t>
            </a:r>
            <a:r>
              <a:rPr altLang="en-US" b="1" sz="3300" i="1" lang="en-GB">
                <a:solidFill>
                  <a:srgbClr val="02A5E3"/>
                </a:solidFill>
              </a:rPr>
              <a:t>আই</a:t>
            </a:r>
            <a:r>
              <a:rPr altLang="en-US" b="1" sz="3300" i="1" lang="en-US">
                <a:solidFill>
                  <a:srgbClr val="02A5E3"/>
                </a:solidFill>
              </a:rPr>
              <a:t> </a:t>
            </a:r>
            <a:r>
              <a:rPr altLang="en-US" b="1" sz="3300" i="1" lang="en-GB">
                <a:solidFill>
                  <a:srgbClr val="02A5E3"/>
                </a:solidFill>
              </a:rPr>
              <a:t>দাখিল</a:t>
            </a:r>
            <a:r>
              <a:rPr altLang="en-US" b="1" sz="3300" i="1" lang="en-US">
                <a:solidFill>
                  <a:srgbClr val="02A5E3"/>
                </a:solidFill>
              </a:rPr>
              <a:t> </a:t>
            </a:r>
            <a:r>
              <a:rPr altLang="en-US" b="1" sz="3300" i="1" lang="en-GB">
                <a:solidFill>
                  <a:srgbClr val="02A5E3"/>
                </a:solidFill>
              </a:rPr>
              <a:t>মাদ্রাসা</a:t>
            </a:r>
            <a:r>
              <a:rPr altLang="en-US" b="1" sz="3300" i="1" lang="en-US">
                <a:solidFill>
                  <a:srgbClr val="02A5E3"/>
                </a:solidFill>
              </a:rPr>
              <a:t> </a:t>
            </a:r>
            <a:endParaRPr b="1" sz="3300" i="1" lang="en-GB">
              <a:solidFill>
                <a:srgbClr val="02A5E3"/>
              </a:solidFill>
            </a:endParaRPr>
          </a:p>
          <a:p>
            <a:r>
              <a:rPr altLang="en-US" b="1" sz="3300" i="1" lang="en-US">
                <a:solidFill>
                  <a:srgbClr val="02A5E3"/>
                </a:solidFill>
              </a:rPr>
              <a:t> </a:t>
            </a:r>
            <a:endParaRPr b="1" sz="3300" i="1" lang="en-GB">
              <a:solidFill>
                <a:srgbClr val="02A5E3"/>
              </a:solidFill>
            </a:endParaRPr>
          </a:p>
        </p:txBody>
      </p:sp>
      <p:sp>
        <p:nvSpPr>
          <p:cNvPr id="1048599" name=""/>
          <p:cNvSpPr>
            <a:spLocks noGrp="1"/>
          </p:cNvSpPr>
          <p:nvPr>
            <p:ph type="body" sz="quarter" idx="3"/>
          </p:nvPr>
        </p:nvSpPr>
        <p:spPr>
          <a:xfrm>
            <a:off x="4901911" y="2334536"/>
            <a:ext cx="3887391" cy="746157"/>
          </a:xfrm>
        </p:spPr>
        <p:txBody>
          <a:bodyPr/>
          <a:p>
            <a:r>
              <a:rPr altLang="en-US" b="1" sz="4200" lang="en-GB"/>
              <a:t>অধ</a:t>
            </a:r>
            <a:r>
              <a:rPr altLang="en-US" b="1" sz="4200" lang="en-GB"/>
              <a:t>্যায়</a:t>
            </a:r>
            <a:r>
              <a:rPr altLang="en-US" b="1" sz="4200" lang="en-GB"/>
              <a:t>ঃ</a:t>
            </a:r>
            <a:r>
              <a:rPr altLang="en-US" b="1" sz="4200" lang="en-US"/>
              <a:t> </a:t>
            </a:r>
            <a:r>
              <a:rPr altLang="en-US" b="1" sz="4200" lang="en-GB"/>
              <a:t>তৃ</a:t>
            </a:r>
            <a:r>
              <a:rPr altLang="en-US" b="1" sz="4200" lang="en-GB"/>
              <a:t>তীয়</a:t>
            </a:r>
            <a:r>
              <a:rPr altLang="en-US" b="1" sz="4200" lang="en-US"/>
              <a:t> </a:t>
            </a:r>
            <a:endParaRPr b="1" sz="4200" lang="en-GB"/>
          </a:p>
        </p:txBody>
      </p:sp>
      <p:sp>
        <p:nvSpPr>
          <p:cNvPr id="1048600" name=""/>
          <p:cNvSpPr>
            <a:spLocks noGrp="1"/>
          </p:cNvSpPr>
          <p:nvPr>
            <p:ph sz="quarter" idx="4"/>
          </p:nvPr>
        </p:nvSpPr>
        <p:spPr>
          <a:xfrm>
            <a:off x="4901912" y="694009"/>
            <a:ext cx="3744516" cy="2349820"/>
          </a:xfrm>
        </p:spPr>
        <p:txBody>
          <a:bodyPr/>
          <a:p>
            <a:r>
              <a:rPr altLang="en-US" b="1" sz="3000" lang="en-GB">
                <a:solidFill>
                  <a:srgbClr val="36363D"/>
                </a:solidFill>
              </a:rPr>
              <a:t>শ</a:t>
            </a:r>
            <a:r>
              <a:rPr altLang="en-US" b="1" sz="3000" lang="en-GB">
                <a:solidFill>
                  <a:srgbClr val="36363D"/>
                </a:solidFill>
              </a:rPr>
              <a:t>্র</a:t>
            </a:r>
            <a:r>
              <a:rPr altLang="en-US" b="1" sz="3000" lang="en-GB">
                <a:solidFill>
                  <a:srgbClr val="36363D"/>
                </a:solidFill>
              </a:rPr>
              <a:t>েণি</a:t>
            </a:r>
            <a:r>
              <a:rPr altLang="en-US" b="1" sz="3000" lang="en-US">
                <a:solidFill>
                  <a:srgbClr val="36363D"/>
                </a:solidFill>
              </a:rPr>
              <a:t>-ষষ্ঠ</a:t>
            </a:r>
            <a:r>
              <a:rPr altLang="en-US" b="1" sz="3000" lang="en-US">
                <a:solidFill>
                  <a:srgbClr val="36363D"/>
                </a:solidFill>
              </a:rPr>
              <a:t> </a:t>
            </a:r>
            <a:endParaRPr b="1" sz="3000" lang="en-GB">
              <a:solidFill>
                <a:srgbClr val="36363D"/>
              </a:solidFill>
            </a:endParaRPr>
          </a:p>
          <a:p>
            <a:r>
              <a:rPr altLang="en-US" b="1" sz="3000" lang="en-GB">
                <a:solidFill>
                  <a:srgbClr val="36363D"/>
                </a:solidFill>
              </a:rPr>
              <a:t>ব</a:t>
            </a:r>
            <a:r>
              <a:rPr altLang="en-US" b="1" sz="3000" lang="en-GB">
                <a:solidFill>
                  <a:srgbClr val="36363D"/>
                </a:solidFill>
              </a:rPr>
              <a:t>ি</a:t>
            </a:r>
            <a:r>
              <a:rPr altLang="en-US" b="1" sz="3000" lang="en-GB">
                <a:solidFill>
                  <a:srgbClr val="36363D"/>
                </a:solidFill>
              </a:rPr>
              <a:t>ষয়</a:t>
            </a:r>
            <a:r>
              <a:rPr altLang="en-US" b="1" sz="3000" lang="en-US">
                <a:solidFill>
                  <a:srgbClr val="36363D"/>
                </a:solidFill>
              </a:rPr>
              <a:t> </a:t>
            </a:r>
            <a:r>
              <a:rPr altLang="en-US" b="1" sz="3000" lang="en-US">
                <a:solidFill>
                  <a:srgbClr val="36363D"/>
                </a:solidFill>
              </a:rPr>
              <a:t>-কৃষ</a:t>
            </a:r>
            <a:r>
              <a:rPr altLang="en-US" b="1" sz="3000" lang="en-GB">
                <a:solidFill>
                  <a:srgbClr val="36363D"/>
                </a:solidFill>
              </a:rPr>
              <a:t>ি</a:t>
            </a:r>
            <a:r>
              <a:rPr altLang="en-US" b="1" sz="3000" lang="en-US">
                <a:solidFill>
                  <a:srgbClr val="36363D"/>
                </a:solidFill>
              </a:rPr>
              <a:t> </a:t>
            </a:r>
            <a:r>
              <a:rPr altLang="en-US" b="1" sz="3000" lang="en-GB">
                <a:solidFill>
                  <a:srgbClr val="36363D"/>
                </a:solidFill>
              </a:rPr>
              <a:t>শ</a:t>
            </a:r>
            <a:r>
              <a:rPr altLang="en-US" b="1" sz="3000" lang="en-GB">
                <a:solidFill>
                  <a:srgbClr val="36363D"/>
                </a:solidFill>
              </a:rPr>
              <a:t>ি</a:t>
            </a:r>
            <a:r>
              <a:rPr altLang="en-US" b="1" sz="3000" lang="en-GB">
                <a:solidFill>
                  <a:srgbClr val="36363D"/>
                </a:solidFill>
              </a:rPr>
              <a:t>ক্ষা</a:t>
            </a:r>
            <a:r>
              <a:rPr altLang="en-US" b="1" sz="3000" lang="en-US">
                <a:solidFill>
                  <a:srgbClr val="36363D"/>
                </a:solidFill>
              </a:rPr>
              <a:t> </a:t>
            </a:r>
            <a:endParaRPr b="1" sz="3000" lang="en-GB">
              <a:solidFill>
                <a:srgbClr val="36363D"/>
              </a:solidFill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29838" y="1046837"/>
            <a:ext cx="1562158" cy="99497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p>
            <a:r>
              <a:rPr altLang="en-US" b="1" sz="6000" i="1" lang="en-GB" u="sng"/>
              <a:t>অধ</a:t>
            </a:r>
            <a:r>
              <a:rPr altLang="en-US" b="1" sz="6000" i="1" lang="en-GB" u="sng"/>
              <a:t>্যায়</a:t>
            </a:r>
            <a:r>
              <a:rPr altLang="en-US" b="1" sz="6000" i="1" lang="en-GB" u="sng"/>
              <a:t>ঃ</a:t>
            </a:r>
            <a:r>
              <a:rPr altLang="en-US" b="1" sz="6000" i="1" lang="en-US" u="sng"/>
              <a:t> </a:t>
            </a:r>
            <a:r>
              <a:rPr altLang="en-US" b="1" sz="6000" i="1" lang="en-US" u="sng"/>
              <a:t> </a:t>
            </a:r>
            <a:r>
              <a:rPr altLang="en-US" b="1" sz="6000" i="1" lang="en-US" u="sng"/>
              <a:t> </a:t>
            </a:r>
            <a:r>
              <a:rPr altLang="en-US" b="1" sz="6000" i="1" lang="en-US" u="sng"/>
              <a:t> </a:t>
            </a:r>
            <a:r>
              <a:rPr altLang="en-US" b="1" sz="6000" i="1" lang="en-GB" u="sng"/>
              <a:t>কৃ</a:t>
            </a:r>
            <a:r>
              <a:rPr altLang="en-US" b="1" sz="6000" i="1" lang="en-GB" u="sng"/>
              <a:t>ষি</a:t>
            </a:r>
            <a:r>
              <a:rPr altLang="en-US" b="1" sz="6000" i="1" lang="en-US" u="sng"/>
              <a:t> </a:t>
            </a:r>
            <a:r>
              <a:rPr altLang="en-US" b="1" sz="6000" i="1" lang="en-US" u="sng"/>
              <a:t> </a:t>
            </a:r>
            <a:r>
              <a:rPr altLang="en-US" b="1" sz="6000" i="1" lang="en-GB" u="sng"/>
              <a:t>উ</a:t>
            </a:r>
            <a:r>
              <a:rPr altLang="en-US" b="1" sz="6000" i="1" lang="en-GB" u="sng"/>
              <a:t>প</a:t>
            </a:r>
            <a:r>
              <a:rPr altLang="en-US" b="1" sz="6000" i="1" lang="en-GB" u="sng"/>
              <a:t>করণ</a:t>
            </a:r>
            <a:r>
              <a:rPr altLang="en-US" b="1" sz="6000" i="1" lang="en-US" u="sng"/>
              <a:t> </a:t>
            </a:r>
            <a:endParaRPr b="1" sz="6000" i="1" lang="en-GB" u="sng"/>
          </a:p>
        </p:txBody>
      </p:sp>
      <p:sp>
        <p:nvSpPr>
          <p:cNvPr id="1048587" name=""/>
          <p:cNvSpPr>
            <a:spLocks noGrp="1"/>
          </p:cNvSpPr>
          <p:nvPr>
            <p:ph idx="1"/>
          </p:nvPr>
        </p:nvSpPr>
        <p:spPr>
          <a:xfrm>
            <a:off x="628650" y="1284847"/>
            <a:ext cx="7886700" cy="4892116"/>
          </a:xfrm>
        </p:spPr>
        <p:txBody>
          <a:bodyPr/>
          <a:p>
            <a:r>
              <a:rPr altLang="en-US" b="1" sz="8500" lang="en-GB">
                <a:solidFill>
                  <a:srgbClr val="02A5E3"/>
                </a:solidFill>
              </a:rPr>
              <a:t>পাঠ</a:t>
            </a:r>
            <a:r>
              <a:rPr altLang="en-US" b="1" sz="8500" lang="en-US">
                <a:solidFill>
                  <a:srgbClr val="02A5E3"/>
                </a:solidFill>
              </a:rPr>
              <a:t> </a:t>
            </a:r>
            <a:r>
              <a:rPr altLang="en-US" b="1" sz="8500" lang="en-US">
                <a:solidFill>
                  <a:srgbClr val="02A5E3"/>
                </a:solidFill>
              </a:rPr>
              <a:t>-</a:t>
            </a:r>
            <a:r>
              <a:rPr altLang="en-US" b="1" sz="8500" lang="en-GB">
                <a:solidFill>
                  <a:srgbClr val="02A5E3"/>
                </a:solidFill>
              </a:rPr>
              <a:t>৪</a:t>
            </a:r>
            <a:r>
              <a:rPr altLang="en-US" b="1" sz="8500" lang="en-GB">
                <a:solidFill>
                  <a:srgbClr val="02A5E3"/>
                </a:solidFill>
              </a:rPr>
              <a:t>ঃ</a:t>
            </a:r>
            <a:r>
              <a:rPr altLang="en-US" b="1" sz="8500" lang="en-GB">
                <a:solidFill>
                  <a:srgbClr val="02A5E3"/>
                </a:solidFill>
              </a:rPr>
              <a:t>স</a:t>
            </a:r>
            <a:r>
              <a:rPr altLang="en-US" b="1" sz="8500" lang="en-GB">
                <a:solidFill>
                  <a:srgbClr val="02A5E3"/>
                </a:solidFill>
              </a:rPr>
              <a:t>ে</a:t>
            </a:r>
            <a:r>
              <a:rPr altLang="en-US" b="1" sz="8500" lang="en-GB">
                <a:solidFill>
                  <a:srgbClr val="02A5E3"/>
                </a:solidFill>
              </a:rPr>
              <a:t>চ</a:t>
            </a:r>
            <a:endParaRPr b="1" sz="8500" lang="en-GB">
              <a:solidFill>
                <a:srgbClr val="02A5E3"/>
              </a:solidFill>
            </a:endParaRPr>
          </a:p>
          <a:p>
            <a:endParaRPr b="1" sz="8500" lang="en-GB">
              <a:solidFill>
                <a:srgbClr val="02A5E3"/>
              </a:solidFill>
            </a:endParaRPr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494824"/>
            <a:ext cx="9738310" cy="436317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l" thruBlk="0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"/>
          <p:cNvSpPr>
            <a:spLocks noGrp="1"/>
          </p:cNvSpPr>
          <p:nvPr>
            <p:ph type="ctrTitle"/>
          </p:nvPr>
        </p:nvSpPr>
        <p:spPr>
          <a:xfrm>
            <a:off x="78365" y="165527"/>
            <a:ext cx="4164515" cy="927051"/>
          </a:xfrm>
        </p:spPr>
        <p:txBody>
          <a:bodyPr/>
          <a:p>
            <a:r>
              <a:rPr altLang="en-US" lang="en-GB"/>
              <a:t>শ</a:t>
            </a:r>
            <a:r>
              <a:rPr altLang="en-US" lang="en-GB"/>
              <a:t>ি</a:t>
            </a:r>
            <a:r>
              <a:rPr altLang="en-US" lang="en-GB"/>
              <a:t>ক</a:t>
            </a:r>
            <a:r>
              <a:rPr altLang="en-US" lang="en-GB"/>
              <a:t>্ষ</a:t>
            </a:r>
            <a:r>
              <a:rPr altLang="en-US" lang="en-GB"/>
              <a:t>ণ</a:t>
            </a:r>
            <a:r>
              <a:rPr altLang="en-US" lang="en-GB"/>
              <a:t>ফ</a:t>
            </a:r>
            <a:r>
              <a:rPr altLang="en-US" lang="en-GB"/>
              <a:t>ল</a:t>
            </a:r>
            <a:r>
              <a:rPr altLang="en-US" lang="en-GB"/>
              <a:t>ঃ</a:t>
            </a:r>
            <a:endParaRPr lang="en-GB"/>
          </a:p>
        </p:txBody>
      </p:sp>
      <p:sp>
        <p:nvSpPr>
          <p:cNvPr id="1048658" name=""/>
          <p:cNvSpPr>
            <a:spLocks noGrp="1"/>
          </p:cNvSpPr>
          <p:nvPr>
            <p:ph type="subTitle" idx="1"/>
          </p:nvPr>
        </p:nvSpPr>
        <p:spPr>
          <a:xfrm>
            <a:off x="-171990" y="1115537"/>
            <a:ext cx="9315990" cy="4897396"/>
          </a:xfrm>
        </p:spPr>
        <p:txBody>
          <a:bodyPr>
            <a:noAutofit/>
          </a:bodyPr>
          <a:p>
            <a:pPr indent="-685800" marL="685800">
              <a:buFont typeface="Wingdings" charset="2"/>
              <a:buChar char="n"/>
            </a:pPr>
            <a:r>
              <a:rPr altLang="en-US" b="0" sz="4700" lang="en-GB"/>
              <a:t>স</a:t>
            </a:r>
            <a:r>
              <a:rPr altLang="en-US" b="0" sz="4700" lang="en-GB"/>
              <a:t>ে</a:t>
            </a:r>
            <a:r>
              <a:rPr altLang="en-US" b="0" sz="4700" lang="en-GB"/>
              <a:t>চ</a:t>
            </a:r>
            <a:r>
              <a:rPr altLang="en-US" b="0" sz="4700" lang="en-US"/>
              <a:t> </a:t>
            </a:r>
            <a:r>
              <a:rPr altLang="en-US" b="0" sz="4700" lang="en-GB"/>
              <a:t>ক</a:t>
            </a:r>
            <a:r>
              <a:rPr altLang="en-US" b="0" sz="4700" lang="en-GB"/>
              <a:t>ী</a:t>
            </a:r>
            <a:r>
              <a:rPr altLang="en-US" b="0" sz="4700" lang="en-US"/>
              <a:t>? </a:t>
            </a:r>
            <a:r>
              <a:rPr altLang="en-US" b="0" sz="4700" lang="en-GB"/>
              <a:t>বর্ন</a:t>
            </a:r>
            <a:r>
              <a:rPr altLang="en-US" b="0" sz="4700" lang="en-GB"/>
              <a:t>না</a:t>
            </a:r>
            <a:r>
              <a:rPr altLang="en-US" b="0" sz="4700" lang="en-US"/>
              <a:t> </a:t>
            </a:r>
            <a:r>
              <a:rPr altLang="en-US" b="0" sz="4700" lang="en-GB"/>
              <a:t>করতে</a:t>
            </a:r>
            <a:r>
              <a:rPr altLang="en-US" b="0" sz="4700" lang="en-US"/>
              <a:t> </a:t>
            </a:r>
            <a:r>
              <a:rPr altLang="en-US" b="0" sz="4700" lang="en-GB"/>
              <a:t>পারব</a:t>
            </a:r>
            <a:r>
              <a:rPr altLang="en-US" b="0" sz="4700" lang="en-GB"/>
              <a:t>। </a:t>
            </a:r>
            <a:endParaRPr b="0" sz="4700" lang="en-GB"/>
          </a:p>
          <a:p>
            <a:pPr indent="-685800" marL="685800">
              <a:buFont typeface="Wingdings" charset="2"/>
              <a:buChar char="n"/>
            </a:pPr>
            <a:r>
              <a:rPr altLang="en-US" b="0" sz="4700" lang="en-GB"/>
              <a:t>স</a:t>
            </a:r>
            <a:r>
              <a:rPr altLang="en-US" b="0" sz="4700" lang="en-GB"/>
              <a:t>ে</a:t>
            </a:r>
            <a:r>
              <a:rPr altLang="en-US" b="0" sz="4700" lang="en-GB"/>
              <a:t>চ</a:t>
            </a:r>
            <a:r>
              <a:rPr altLang="en-US" b="0" sz="4700" lang="en-GB"/>
              <a:t>ে</a:t>
            </a:r>
            <a:r>
              <a:rPr altLang="en-US" b="0" sz="4700" lang="en-GB"/>
              <a:t>র</a:t>
            </a:r>
            <a:r>
              <a:rPr altLang="en-US" b="0" sz="4700" lang="en-US"/>
              <a:t> </a:t>
            </a:r>
            <a:r>
              <a:rPr altLang="en-US" b="0" sz="4700" lang="en-GB"/>
              <a:t>প</a:t>
            </a:r>
            <a:r>
              <a:rPr altLang="en-US" b="0" sz="4700" lang="en-GB"/>
              <a:t>া</a:t>
            </a:r>
            <a:r>
              <a:rPr altLang="en-US" b="0" sz="4700" lang="en-GB"/>
              <a:t>ন</a:t>
            </a:r>
            <a:r>
              <a:rPr altLang="en-US" b="0" sz="4700" lang="en-GB"/>
              <a:t>ির</a:t>
            </a:r>
            <a:r>
              <a:rPr altLang="en-US" b="0" sz="4700" lang="en-US"/>
              <a:t> </a:t>
            </a:r>
            <a:r>
              <a:rPr altLang="en-US" b="0" sz="4700" lang="en-GB"/>
              <a:t>উ</a:t>
            </a:r>
            <a:r>
              <a:rPr altLang="en-US" b="0" sz="4700" lang="en-GB"/>
              <a:t>ৎ</a:t>
            </a:r>
            <a:r>
              <a:rPr altLang="en-US" b="0" sz="4700" lang="en-GB"/>
              <a:t>স</a:t>
            </a:r>
            <a:r>
              <a:rPr altLang="en-US" b="0" sz="4700" lang="en-US"/>
              <a:t> </a:t>
            </a:r>
            <a:r>
              <a:rPr altLang="en-US" b="0" sz="4700" lang="en-GB"/>
              <a:t>গ</a:t>
            </a:r>
            <a:r>
              <a:rPr altLang="en-US" b="0" sz="4700" lang="en-GB"/>
              <a:t>ু</a:t>
            </a:r>
            <a:r>
              <a:rPr altLang="en-US" b="0" sz="4700" lang="en-GB"/>
              <a:t>লো</a:t>
            </a:r>
            <a:r>
              <a:rPr altLang="en-US" b="0" sz="4700" lang="en-US"/>
              <a:t> </a:t>
            </a:r>
            <a:r>
              <a:rPr altLang="en-US" b="0" sz="4700" lang="en-GB"/>
              <a:t>বর্ন</a:t>
            </a:r>
            <a:r>
              <a:rPr altLang="en-US" b="0" sz="4700" lang="en-GB"/>
              <a:t>না</a:t>
            </a:r>
            <a:r>
              <a:rPr altLang="en-US" b="0" sz="4700" lang="en-US"/>
              <a:t> </a:t>
            </a:r>
            <a:r>
              <a:rPr altLang="en-US" b="0" sz="4700" lang="en-GB"/>
              <a:t>করতে</a:t>
            </a:r>
            <a:r>
              <a:rPr altLang="en-US" b="0" sz="4700" lang="en-US"/>
              <a:t> </a:t>
            </a:r>
            <a:r>
              <a:rPr altLang="en-US" b="0" sz="4700" lang="en-GB"/>
              <a:t>পারব</a:t>
            </a:r>
            <a:r>
              <a:rPr altLang="en-US" b="0" sz="4700" lang="en-GB"/>
              <a:t>। </a:t>
            </a:r>
            <a:endParaRPr b="0" sz="4700"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"/>
          <p:cNvSpPr>
            <a:spLocks noGrp="1"/>
          </p:cNvSpPr>
          <p:nvPr>
            <p:ph type="title"/>
          </p:nvPr>
        </p:nvSpPr>
        <p:spPr>
          <a:xfrm>
            <a:off x="401701" y="0"/>
            <a:ext cx="6713564" cy="708307"/>
          </a:xfrm>
          <a:solidFill>
            <a:srgbClr val="00B050"/>
          </a:solidFill>
        </p:spPr>
        <p:txBody>
          <a:bodyPr/>
          <a:p>
            <a:r>
              <a:rPr altLang="en-US" b="1" sz="4400" lang="en-GB"/>
              <a:t>স</a:t>
            </a:r>
            <a:r>
              <a:rPr altLang="en-US" b="1" sz="4400" lang="en-GB"/>
              <a:t>্ব</a:t>
            </a:r>
            <a:r>
              <a:rPr altLang="en-US" b="1" sz="4400" lang="en-GB"/>
              <a:t>া</a:t>
            </a:r>
            <a:r>
              <a:rPr altLang="en-US" b="1" sz="4400" lang="en-GB"/>
              <a:t>ভাবিক</a:t>
            </a:r>
            <a:r>
              <a:rPr altLang="en-US" b="1" sz="4400" lang="en-US"/>
              <a:t> </a:t>
            </a:r>
            <a:r>
              <a:rPr altLang="en-US" b="1" sz="4400" lang="en-GB"/>
              <a:t>জ</a:t>
            </a:r>
            <a:r>
              <a:rPr altLang="en-US" b="1" sz="4400" lang="en-GB"/>
              <a:t>ম</a:t>
            </a:r>
            <a:r>
              <a:rPr altLang="en-US" b="1" sz="4400" lang="en-GB"/>
              <a:t>ি</a:t>
            </a:r>
            <a:r>
              <a:rPr altLang="en-US" b="1" sz="4400" lang="en-GB"/>
              <a:t>র</a:t>
            </a:r>
            <a:r>
              <a:rPr altLang="en-US" b="1" sz="4400" lang="en-US"/>
              <a:t> </a:t>
            </a:r>
            <a:r>
              <a:rPr altLang="en-US" b="1" sz="4400" lang="en-GB"/>
              <a:t>ফ</a:t>
            </a:r>
            <a:r>
              <a:rPr altLang="en-US" b="1" sz="4400" lang="en-GB"/>
              <a:t>স</a:t>
            </a:r>
            <a:r>
              <a:rPr altLang="en-US" b="1" sz="4400" lang="en-GB"/>
              <a:t>ল</a:t>
            </a:r>
            <a:r>
              <a:rPr altLang="en-US" b="1" sz="4400" lang="en-GB"/>
              <a:t>। </a:t>
            </a:r>
            <a:endParaRPr b="1" sz="4400" lang="en-GB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881678"/>
            <a:ext cx="10274110" cy="651814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heel spokes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"/>
          <p:cNvSpPr>
            <a:spLocks noGrp="1"/>
          </p:cNvSpPr>
          <p:nvPr>
            <p:ph type="title"/>
          </p:nvPr>
        </p:nvSpPr>
        <p:spPr>
          <a:xfrm>
            <a:off x="0" y="0"/>
            <a:ext cx="6311256" cy="789509"/>
          </a:xfrm>
          <a:solidFill>
            <a:srgbClr val="92D04F"/>
          </a:solidFill>
        </p:spPr>
        <p:txBody>
          <a:bodyPr>
            <a:normAutofit/>
          </a:bodyPr>
          <a:p>
            <a:r>
              <a:rPr altLang="en-US" b="0" sz="4111" lang="en-GB"/>
              <a:t>খ</a:t>
            </a:r>
            <a:r>
              <a:rPr altLang="en-US" b="0" sz="4111" lang="en-GB"/>
              <a:t>র</a:t>
            </a:r>
            <a:r>
              <a:rPr altLang="en-US" b="0" sz="4111" lang="en-GB"/>
              <a:t>া</a:t>
            </a:r>
            <a:r>
              <a:rPr altLang="en-US" b="0" sz="4111" lang="en-US"/>
              <a:t> </a:t>
            </a:r>
            <a:r>
              <a:rPr altLang="en-US" b="0" sz="4111" lang="en-GB"/>
              <a:t>ক</a:t>
            </a:r>
            <a:r>
              <a:rPr altLang="en-US" b="0" sz="4111" lang="en-GB"/>
              <a:t>ব</a:t>
            </a:r>
            <a:r>
              <a:rPr altLang="en-US" b="0" sz="4111" lang="en-GB"/>
              <a:t>ল</a:t>
            </a:r>
            <a:r>
              <a:rPr altLang="en-US" b="0" sz="4111" lang="en-GB"/>
              <a:t>ি</a:t>
            </a:r>
            <a:r>
              <a:rPr altLang="en-US" b="0" sz="4111" lang="en-GB"/>
              <a:t>ত</a:t>
            </a:r>
            <a:r>
              <a:rPr altLang="en-US" b="0" sz="4111" lang="en-US"/>
              <a:t> </a:t>
            </a:r>
            <a:r>
              <a:rPr altLang="en-US" b="0" sz="4111" lang="en-GB"/>
              <a:t>জ</a:t>
            </a:r>
            <a:r>
              <a:rPr altLang="en-US" b="0" sz="4111" lang="en-GB"/>
              <a:t>ম</a:t>
            </a:r>
            <a:r>
              <a:rPr altLang="en-US" b="0" sz="4111" lang="en-GB"/>
              <a:t>ি</a:t>
            </a:r>
            <a:r>
              <a:rPr altLang="en-US" b="0" sz="4111" lang="en-GB"/>
              <a:t>র</a:t>
            </a:r>
            <a:r>
              <a:rPr altLang="en-US" b="0" sz="4111" lang="en-US"/>
              <a:t> </a:t>
            </a:r>
            <a:r>
              <a:rPr altLang="en-US" b="0" sz="4111" lang="en-GB"/>
              <a:t>ফ</a:t>
            </a:r>
            <a:r>
              <a:rPr altLang="en-US" b="0" sz="4111" lang="en-GB"/>
              <a:t>স</a:t>
            </a:r>
            <a:r>
              <a:rPr altLang="en-US" b="0" sz="4111" lang="en-GB"/>
              <a:t>ল</a:t>
            </a:r>
            <a:r>
              <a:rPr altLang="en-US" lang="en-US"/>
              <a:t> </a:t>
            </a:r>
            <a:endParaRPr lang="en-GB"/>
          </a:p>
        </p:txBody>
      </p:sp>
      <p:pic>
        <p:nvPicPr>
          <p:cNvPr id="2097157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t="10520" b="10520"/>
          <a:stretch>
            <a:fillRect/>
          </a:stretch>
        </p:blipFill>
        <p:spPr>
          <a:xfrm>
            <a:off x="-289897" y="1038395"/>
            <a:ext cx="10378588" cy="856439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ove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"/>
          <p:cNvSpPr>
            <a:spLocks noGrp="1"/>
          </p:cNvSpPr>
          <p:nvPr>
            <p:ph type="ctrTitle"/>
          </p:nvPr>
        </p:nvSpPr>
        <p:spPr>
          <a:xfrm>
            <a:off x="-444312" y="-182263"/>
            <a:ext cx="9762649" cy="2859458"/>
          </a:xfrm>
          <a:solidFill>
            <a:srgbClr val="FFCB00"/>
          </a:solidFill>
        </p:spPr>
        <p:txBody>
          <a:bodyPr>
            <a:normAutofit/>
          </a:bodyPr>
          <a:p>
            <a:r>
              <a:rPr altLang="en-US" b="1" sz="6000" lang="en-GB"/>
              <a:t>স</a:t>
            </a:r>
            <a:r>
              <a:rPr altLang="en-US" b="1" sz="6000" lang="en-GB"/>
              <a:t>ে</a:t>
            </a:r>
            <a:r>
              <a:rPr altLang="en-US" b="1" sz="6000" lang="en-GB"/>
              <a:t>চ</a:t>
            </a:r>
            <a:r>
              <a:rPr altLang="en-US" b="1" sz="6000" lang="en-GB"/>
              <a:t>ে</a:t>
            </a:r>
            <a:r>
              <a:rPr altLang="en-US" b="1" sz="6000" lang="en-GB"/>
              <a:t>র</a:t>
            </a:r>
            <a:r>
              <a:rPr altLang="en-US" b="1" sz="6000" lang="en-US"/>
              <a:t> </a:t>
            </a:r>
            <a:r>
              <a:rPr altLang="en-US" b="1" sz="6000" lang="en-GB"/>
              <a:t>প</a:t>
            </a:r>
            <a:r>
              <a:rPr altLang="en-US" b="1" sz="6000" lang="en-GB"/>
              <a:t>া</a:t>
            </a:r>
            <a:r>
              <a:rPr altLang="en-US" b="1" sz="6000" lang="en-GB"/>
              <a:t>ন</a:t>
            </a:r>
            <a:r>
              <a:rPr altLang="en-US" b="1" sz="6000" lang="en-GB"/>
              <a:t>ি</a:t>
            </a:r>
            <a:r>
              <a:rPr altLang="en-US" b="1" sz="6000" lang="en-GB"/>
              <a:t>র</a:t>
            </a:r>
            <a:r>
              <a:rPr altLang="en-US" b="1" sz="6000" lang="en-US"/>
              <a:t> </a:t>
            </a:r>
            <a:r>
              <a:rPr altLang="en-US" b="1" sz="6000" lang="en-GB"/>
              <a:t>উৎ</a:t>
            </a:r>
            <a:r>
              <a:rPr altLang="en-US" b="1" sz="6000" lang="en-GB"/>
              <a:t>স</a:t>
            </a:r>
            <a:r>
              <a:rPr altLang="en-US" b="1" sz="6000" lang="en-US"/>
              <a:t> </a:t>
            </a:r>
            <a:r>
              <a:rPr altLang="en-US" b="1" sz="6000" lang="en-US"/>
              <a:t> </a:t>
            </a:r>
            <a:r>
              <a:rPr altLang="en-US" b="1" sz="6000" lang="en-GB"/>
              <a:t>২</a:t>
            </a:r>
            <a:r>
              <a:rPr altLang="en-US" b="1" sz="6000" lang="en-GB"/>
              <a:t>ট</a:t>
            </a:r>
            <a:r>
              <a:rPr altLang="en-US" b="1" sz="6000" lang="en-GB"/>
              <a:t>ি</a:t>
            </a:r>
            <a:r>
              <a:rPr altLang="en-US" b="1" sz="6000" lang="en-US"/>
              <a:t> </a:t>
            </a:r>
            <a:r>
              <a:rPr altLang="en-US" b="1" sz="6000" lang="en-US"/>
              <a:t> </a:t>
            </a:r>
            <a:r>
              <a:rPr altLang="en-US" b="1" sz="6000" lang="en-US"/>
              <a:t> </a:t>
            </a:r>
            <a:r>
              <a:rPr altLang="en-US" b="1" sz="6000" lang="en-US"/>
              <a:t> </a:t>
            </a:r>
            <a:r>
              <a:rPr altLang="en-US" b="1" sz="6000" lang="en-US"/>
              <a:t> </a:t>
            </a:r>
            <a:r>
              <a:rPr altLang="en-US" b="1" sz="6000" lang="en-US"/>
              <a:t> </a:t>
            </a:r>
            <a:r>
              <a:rPr altLang="en-US" b="1" sz="6000" lang="en-US"/>
              <a:t> </a:t>
            </a:r>
            <a:r>
              <a:rPr altLang="en-US" b="1" sz="6000" lang="en-US"/>
              <a:t> </a:t>
            </a:r>
            <a:r>
              <a:rPr altLang="en-US" b="1" sz="6000" lang="en-US"/>
              <a:t> </a:t>
            </a:r>
            <a:r>
              <a:rPr altLang="en-US" b="1" sz="6000" lang="en-US"/>
              <a:t> </a:t>
            </a:r>
            <a:r>
              <a:rPr altLang="en-US" b="1" sz="6000" lang="en-US"/>
              <a:t> </a:t>
            </a:r>
            <a:r>
              <a:rPr altLang="en-US" b="1" sz="6000" lang="en-US"/>
              <a:t> </a:t>
            </a:r>
            <a:r>
              <a:rPr altLang="en-US" b="1" sz="6000" lang="en-US"/>
              <a:t> </a:t>
            </a:r>
            <a:r>
              <a:rPr altLang="en-US" b="1" sz="6000" lang="en-GB"/>
              <a:t>১</a:t>
            </a:r>
            <a:r>
              <a:rPr altLang="en-US" b="1" sz="6000" lang="en-GB"/>
              <a:t>।</a:t>
            </a:r>
            <a:r>
              <a:rPr altLang="en-US" b="1" sz="6000" lang="en-US"/>
              <a:t>ভূ-পৃষ্ঠস্থ</a:t>
            </a:r>
            <a:r>
              <a:rPr altLang="en-US" b="1" sz="6000" lang="en-US"/>
              <a:t> </a:t>
            </a:r>
            <a:r>
              <a:rPr altLang="en-US" b="1" sz="6000" lang="en-GB"/>
              <a:t>প</a:t>
            </a:r>
            <a:r>
              <a:rPr altLang="en-US" b="1" sz="6000" lang="en-GB"/>
              <a:t>া</a:t>
            </a:r>
            <a:r>
              <a:rPr altLang="en-US" b="1" sz="6000" lang="en-GB"/>
              <a:t>ন</a:t>
            </a:r>
            <a:r>
              <a:rPr altLang="en-US" b="1" sz="6000" lang="en-GB"/>
              <a:t>ি</a:t>
            </a:r>
            <a:br>
              <a:rPr altLang="en-US" b="1" sz="6000" lang="en-US"/>
            </a:br>
            <a:r>
              <a:rPr altLang="en-US" b="1" sz="6000" lang="en-GB"/>
              <a:t>২</a:t>
            </a:r>
            <a:r>
              <a:rPr altLang="en-US" b="1" sz="6000" lang="en-GB"/>
              <a:t>।</a:t>
            </a:r>
            <a:r>
              <a:rPr altLang="en-US" b="1" sz="6000" lang="en-US"/>
              <a:t>ভূ-গর্ভস্থ</a:t>
            </a:r>
            <a:r>
              <a:rPr altLang="en-US" b="1" sz="6000" lang="en-US"/>
              <a:t> </a:t>
            </a:r>
            <a:r>
              <a:rPr altLang="en-US" b="1" sz="6000" lang="en-GB"/>
              <a:t>প</a:t>
            </a:r>
            <a:r>
              <a:rPr altLang="en-US" b="1" sz="6000" lang="en-GB"/>
              <a:t>া</a:t>
            </a:r>
            <a:r>
              <a:rPr altLang="en-US" b="1" sz="6000" lang="en-GB"/>
              <a:t>ন</a:t>
            </a:r>
            <a:r>
              <a:rPr altLang="en-US" b="1" sz="6000" lang="en-GB"/>
              <a:t>ি</a:t>
            </a:r>
            <a:r>
              <a:rPr altLang="en-US" b="1" sz="6000" lang="en-US"/>
              <a:t> </a:t>
            </a:r>
            <a:endParaRPr b="1" sz="6000" lang="en-GB"/>
          </a:p>
        </p:txBody>
      </p:sp>
      <p:sp>
        <p:nvSpPr>
          <p:cNvPr id="1048666" name=""/>
          <p:cNvSpPr>
            <a:spLocks noGrp="1"/>
          </p:cNvSpPr>
          <p:nvPr>
            <p:ph type="subTitle" idx="1"/>
          </p:nvPr>
        </p:nvSpPr>
        <p:spPr>
          <a:xfrm>
            <a:off x="-406628" y="3144612"/>
            <a:ext cx="9523727" cy="4187658"/>
          </a:xfrm>
          <a:solidFill>
            <a:srgbClr val="92D04F"/>
          </a:solidFill>
        </p:spPr>
        <p:txBody>
          <a:bodyPr>
            <a:noAutofit/>
          </a:bodyPr>
          <a:p>
            <a:pPr indent="-457200" marL="457200">
              <a:buFont typeface="+mj-lt"/>
              <a:buAutoNum type="arabicPeriod" startAt="1"/>
            </a:pPr>
            <a:r>
              <a:rPr altLang="en-US" b="0" sz="4700" lang="en-GB"/>
              <a:t>ন</a:t>
            </a:r>
            <a:r>
              <a:rPr altLang="en-US" b="0" sz="4700" lang="en-GB"/>
              <a:t>দ</a:t>
            </a:r>
            <a:r>
              <a:rPr altLang="en-US" b="0" sz="4700" lang="en-GB"/>
              <a:t>ী</a:t>
            </a:r>
            <a:r>
              <a:rPr altLang="en-US" b="0" sz="4700" lang="en-US"/>
              <a:t>,</a:t>
            </a:r>
            <a:r>
              <a:rPr altLang="en-US" b="0" sz="4700" lang="en-GB"/>
              <a:t>খ</a:t>
            </a:r>
            <a:r>
              <a:rPr altLang="en-US" b="0" sz="4700" lang="en-GB"/>
              <a:t>া</a:t>
            </a:r>
            <a:r>
              <a:rPr altLang="en-US" b="0" sz="4700" lang="en-GB"/>
              <a:t>ল</a:t>
            </a:r>
            <a:r>
              <a:rPr altLang="en-US" b="0" sz="4700" lang="en-US"/>
              <a:t> </a:t>
            </a:r>
            <a:r>
              <a:rPr altLang="en-US" b="0" sz="4700" lang="en-GB"/>
              <a:t>ব</a:t>
            </a:r>
            <a:r>
              <a:rPr altLang="en-US" b="0" sz="4700" lang="en-GB"/>
              <a:t>ি</a:t>
            </a:r>
            <a:r>
              <a:rPr altLang="en-US" b="0" sz="4700" lang="en-GB"/>
              <a:t>ল</a:t>
            </a:r>
            <a:r>
              <a:rPr altLang="en-US" b="0" sz="4700" lang="en-US"/>
              <a:t>,</a:t>
            </a:r>
            <a:r>
              <a:rPr altLang="en-US" b="0" sz="4700" lang="en-GB"/>
              <a:t>হ</a:t>
            </a:r>
            <a:r>
              <a:rPr altLang="en-US" b="0" sz="4700" lang="en-GB"/>
              <a:t>া</a:t>
            </a:r>
            <a:r>
              <a:rPr altLang="en-US" b="0" sz="4700" lang="en-GB"/>
              <a:t>ও</a:t>
            </a:r>
            <a:r>
              <a:rPr altLang="en-US" b="0" sz="4700" lang="en-GB"/>
              <a:t>র</a:t>
            </a:r>
            <a:r>
              <a:rPr altLang="en-US" b="0" sz="4700" lang="en-US"/>
              <a:t>,</a:t>
            </a:r>
            <a:r>
              <a:rPr altLang="en-US" b="0" sz="4700" lang="en-GB"/>
              <a:t>ব</a:t>
            </a:r>
            <a:r>
              <a:rPr altLang="en-US" b="0" sz="4700" lang="en-GB"/>
              <a:t>া</a:t>
            </a:r>
            <a:r>
              <a:rPr altLang="en-US" b="0" sz="4700" lang="en-GB"/>
              <a:t>ও</a:t>
            </a:r>
            <a:r>
              <a:rPr altLang="en-US" b="0" sz="4700" lang="en-GB"/>
              <a:t>র</a:t>
            </a:r>
            <a:r>
              <a:rPr altLang="en-US" b="0" sz="4700" lang="en-US"/>
              <a:t>,</a:t>
            </a:r>
            <a:r>
              <a:rPr altLang="en-US" b="0" sz="4700" lang="en-US"/>
              <a:t> </a:t>
            </a:r>
            <a:r>
              <a:rPr altLang="en-US" b="0" sz="4700" lang="en-GB"/>
              <a:t>প</a:t>
            </a:r>
            <a:r>
              <a:rPr altLang="en-US" b="0" sz="4700" lang="en-GB"/>
              <a:t>ু</a:t>
            </a:r>
            <a:r>
              <a:rPr altLang="en-US" b="0" sz="4700" lang="en-GB"/>
              <a:t>ক</a:t>
            </a:r>
            <a:r>
              <a:rPr altLang="en-US" b="0" sz="4700" lang="en-GB"/>
              <a:t>ু</a:t>
            </a:r>
            <a:r>
              <a:rPr altLang="en-US" b="0" sz="4700" lang="en-GB"/>
              <a:t>র</a:t>
            </a:r>
            <a:r>
              <a:rPr altLang="en-US" b="0" sz="4700" lang="en-US"/>
              <a:t> </a:t>
            </a:r>
            <a:r>
              <a:rPr altLang="en-US" b="0" sz="4700" lang="en-US"/>
              <a:t> </a:t>
            </a:r>
            <a:r>
              <a:rPr altLang="en-US" b="0" sz="4700" lang="en-GB"/>
              <a:t>প</a:t>
            </a:r>
            <a:r>
              <a:rPr altLang="en-US" b="0" sz="4700" lang="en-GB"/>
              <a:t>্র</a:t>
            </a:r>
            <a:r>
              <a:rPr altLang="en-US" b="0" sz="4700" lang="en-GB"/>
              <a:t>ভ</a:t>
            </a:r>
            <a:r>
              <a:rPr altLang="en-US" b="0" sz="4700" lang="en-GB"/>
              <a:t>ৃতি</a:t>
            </a:r>
            <a:r>
              <a:rPr altLang="en-US" b="0" sz="4700" lang="en-US"/>
              <a:t> </a:t>
            </a:r>
            <a:r>
              <a:rPr altLang="en-US" b="0" sz="4700" lang="en-US"/>
              <a:t> </a:t>
            </a:r>
            <a:r>
              <a:rPr altLang="en-US" b="0" sz="4700" lang="en-GB"/>
              <a:t>প</a:t>
            </a:r>
            <a:r>
              <a:rPr altLang="en-US" b="0" sz="4700" lang="en-GB"/>
              <a:t>া</a:t>
            </a:r>
            <a:r>
              <a:rPr altLang="en-US" b="0" sz="4700" lang="en-GB"/>
              <a:t>ন</a:t>
            </a:r>
            <a:r>
              <a:rPr altLang="en-US" b="0" sz="4700" lang="en-GB"/>
              <a:t>ি</a:t>
            </a:r>
            <a:r>
              <a:rPr altLang="en-US" b="0" sz="4700" lang="en-GB"/>
              <a:t>র</a:t>
            </a:r>
            <a:r>
              <a:rPr altLang="en-US" b="0" sz="4700" lang="en-US"/>
              <a:t> </a:t>
            </a:r>
            <a:r>
              <a:rPr altLang="en-US" b="0" sz="4700" lang="en-GB"/>
              <a:t>উ</a:t>
            </a:r>
            <a:r>
              <a:rPr altLang="en-US" b="0" sz="4700" lang="en-GB"/>
              <a:t>ৎস</a:t>
            </a:r>
            <a:r>
              <a:rPr altLang="en-US" b="0" sz="4700" lang="en-GB"/>
              <a:t>।</a:t>
            </a:r>
            <a:r>
              <a:rPr altLang="en-US" b="0" sz="4700" lang="en-GB"/>
              <a:t>বৃ</a:t>
            </a:r>
            <a:r>
              <a:rPr altLang="en-US" b="0" sz="4700" lang="en-GB"/>
              <a:t>ষ্টি</a:t>
            </a:r>
            <a:r>
              <a:rPr altLang="en-US" b="0" sz="4700" lang="en-US"/>
              <a:t> </a:t>
            </a:r>
            <a:r>
              <a:rPr altLang="en-US" b="0" sz="4700" lang="en-GB"/>
              <a:t>প</a:t>
            </a:r>
            <a:r>
              <a:rPr altLang="en-US" b="0" sz="4700" lang="en-GB"/>
              <a:t>া</a:t>
            </a:r>
            <a:r>
              <a:rPr altLang="en-US" b="0" sz="4700" lang="en-GB"/>
              <a:t>ত</a:t>
            </a:r>
            <a:r>
              <a:rPr altLang="en-US" b="0" sz="4700" lang="en-GB"/>
              <a:t>ে</a:t>
            </a:r>
            <a:r>
              <a:rPr altLang="en-US" b="0" sz="4700" lang="en-GB"/>
              <a:t>র</a:t>
            </a:r>
            <a:r>
              <a:rPr altLang="en-US" b="0" sz="4700" lang="en-US"/>
              <a:t> </a:t>
            </a:r>
            <a:r>
              <a:rPr altLang="en-US" b="0" sz="4700" lang="en-GB"/>
              <a:t>ক</a:t>
            </a:r>
            <a:r>
              <a:rPr altLang="en-US" b="0" sz="4700" lang="en-GB"/>
              <a:t>া</a:t>
            </a:r>
            <a:r>
              <a:rPr altLang="en-US" b="0" sz="4700" lang="en-GB"/>
              <a:t>র</a:t>
            </a:r>
            <a:r>
              <a:rPr altLang="en-US" b="0" sz="4700" lang="en-GB"/>
              <a:t>ণে</a:t>
            </a:r>
            <a:r>
              <a:rPr altLang="en-US" b="0" sz="4700" lang="en-US"/>
              <a:t> </a:t>
            </a:r>
            <a:r>
              <a:rPr altLang="en-US" b="0" sz="4700" lang="en-GB"/>
              <a:t>প্রধ</a:t>
            </a:r>
            <a:r>
              <a:rPr altLang="en-US" b="0" sz="4700" lang="en-GB"/>
              <a:t>ানত</a:t>
            </a:r>
            <a:r>
              <a:rPr altLang="en-US" b="0" sz="4700" lang="en-US"/>
              <a:t> </a:t>
            </a:r>
            <a:r>
              <a:rPr altLang="en-US" b="0" sz="4700" lang="en-GB"/>
              <a:t>এ</a:t>
            </a:r>
            <a:r>
              <a:rPr altLang="en-US" b="0" sz="4700" lang="en-GB"/>
              <a:t>স</a:t>
            </a:r>
            <a:r>
              <a:rPr altLang="en-US" b="0" sz="4700" lang="en-GB"/>
              <a:t>ব</a:t>
            </a:r>
            <a:r>
              <a:rPr altLang="en-US" b="0" sz="4700" lang="en-US"/>
              <a:t> </a:t>
            </a:r>
            <a:r>
              <a:rPr altLang="en-US" b="0" sz="4700" lang="en-GB"/>
              <a:t>প</a:t>
            </a:r>
            <a:r>
              <a:rPr altLang="en-US" b="0" sz="4700" lang="en-GB"/>
              <a:t>া</a:t>
            </a:r>
            <a:r>
              <a:rPr altLang="en-US" b="0" sz="4700" lang="en-GB"/>
              <a:t>ন</a:t>
            </a:r>
            <a:r>
              <a:rPr altLang="en-US" b="0" sz="4700" lang="en-GB"/>
              <a:t>ি</a:t>
            </a:r>
            <a:r>
              <a:rPr altLang="en-US" b="0" sz="4700" lang="en-US"/>
              <a:t> </a:t>
            </a:r>
            <a:r>
              <a:rPr altLang="en-US" b="0" sz="4700" lang="en-GB"/>
              <a:t>জামা</a:t>
            </a:r>
            <a:r>
              <a:rPr altLang="en-US" b="0" sz="4700" lang="en-US"/>
              <a:t> </a:t>
            </a:r>
            <a:r>
              <a:rPr altLang="en-US" b="0" sz="4700" lang="en-GB"/>
              <a:t>হ</a:t>
            </a:r>
            <a:r>
              <a:rPr altLang="en-US" b="0" sz="4700" lang="en-GB"/>
              <a:t>য়</a:t>
            </a:r>
            <a:r>
              <a:rPr altLang="en-US" b="0" sz="4700" lang="en-GB"/>
              <a:t>।</a:t>
            </a:r>
            <a:r>
              <a:rPr altLang="en-US" b="0" sz="4700" lang="en-US"/>
              <a:t> </a:t>
            </a:r>
            <a:endParaRPr b="0" sz="4700" lang="en-GB"/>
          </a:p>
          <a:p>
            <a:pPr indent="-457200" marL="457200">
              <a:buFont typeface="+mj-lt"/>
              <a:buAutoNum type="arabicPeriod" startAt="1"/>
            </a:pPr>
            <a:endParaRPr b="0" sz="4700"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ove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GB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42938" y="1214600"/>
            <a:ext cx="10807187" cy="6986167"/>
          </a:xfrm>
          <a:prstGeom prst="rect"/>
        </p:spPr>
      </p:pic>
      <p:sp>
        <p:nvSpPr>
          <p:cNvPr id="1048670" name=""/>
          <p:cNvSpPr txBox="1"/>
          <p:nvPr/>
        </p:nvSpPr>
        <p:spPr>
          <a:xfrm>
            <a:off x="806462" y="237942"/>
            <a:ext cx="8269659" cy="637540"/>
          </a:xfrm>
          <a:prstGeom prst="rect"/>
        </p:spPr>
        <p:txBody>
          <a:bodyPr rtlCol="0" wrap="square">
            <a:spAutoFit/>
          </a:bodyPr>
          <a:p>
            <a:r>
              <a:rPr altLang="en-US" b="0" sz="3700" lang="en-GB">
                <a:solidFill>
                  <a:srgbClr val="000000"/>
                </a:solidFill>
              </a:rPr>
              <a:t>ধ</a:t>
            </a:r>
            <a:r>
              <a:rPr altLang="en-US" b="0" sz="3700" lang="en-GB">
                <a:solidFill>
                  <a:srgbClr val="000000"/>
                </a:solidFill>
              </a:rPr>
              <a:t>া</a:t>
            </a:r>
            <a:r>
              <a:rPr altLang="en-US" b="0" sz="3700" lang="en-GB">
                <a:solidFill>
                  <a:srgbClr val="000000"/>
                </a:solidFill>
              </a:rPr>
              <a:t>ন</a:t>
            </a:r>
            <a:r>
              <a:rPr altLang="en-US" b="0" sz="3700" lang="en-US">
                <a:solidFill>
                  <a:srgbClr val="000000"/>
                </a:solidFill>
              </a:rPr>
              <a:t> </a:t>
            </a:r>
            <a:r>
              <a:rPr altLang="en-US" b="0" sz="3700" lang="en-GB">
                <a:solidFill>
                  <a:srgbClr val="000000"/>
                </a:solidFill>
              </a:rPr>
              <a:t>ক্ষ</a:t>
            </a:r>
            <a:r>
              <a:rPr altLang="en-US" b="0" sz="3700" lang="en-GB">
                <a:solidFill>
                  <a:srgbClr val="000000"/>
                </a:solidFill>
              </a:rPr>
              <a:t>ে</a:t>
            </a:r>
            <a:r>
              <a:rPr altLang="en-US" b="0" sz="3700" lang="en-GB">
                <a:solidFill>
                  <a:srgbClr val="000000"/>
                </a:solidFill>
              </a:rPr>
              <a:t>ত</a:t>
            </a:r>
            <a:r>
              <a:rPr altLang="en-US" b="0" sz="3700" lang="en-GB">
                <a:solidFill>
                  <a:srgbClr val="000000"/>
                </a:solidFill>
              </a:rPr>
              <a:t>ে</a:t>
            </a:r>
            <a:r>
              <a:rPr altLang="en-US" b="0" sz="3700" lang="en-US">
                <a:solidFill>
                  <a:srgbClr val="000000"/>
                </a:solidFill>
              </a:rPr>
              <a:t> </a:t>
            </a:r>
            <a:r>
              <a:rPr altLang="en-US" b="0" sz="3700" lang="en-GB">
                <a:solidFill>
                  <a:srgbClr val="000000"/>
                </a:solidFill>
              </a:rPr>
              <a:t>স</a:t>
            </a:r>
            <a:r>
              <a:rPr altLang="en-US" b="0" sz="3700" lang="en-GB">
                <a:solidFill>
                  <a:srgbClr val="000000"/>
                </a:solidFill>
              </a:rPr>
              <a:t>ে</a:t>
            </a:r>
            <a:r>
              <a:rPr altLang="en-US" b="0" sz="3700" lang="en-GB">
                <a:solidFill>
                  <a:srgbClr val="000000"/>
                </a:solidFill>
              </a:rPr>
              <a:t>চ</a:t>
            </a:r>
            <a:r>
              <a:rPr altLang="en-US" b="0" sz="3700" lang="en-GB">
                <a:solidFill>
                  <a:srgbClr val="000000"/>
                </a:solidFill>
              </a:rPr>
              <a:t>ে</a:t>
            </a:r>
            <a:r>
              <a:rPr altLang="en-US" b="0" sz="3700" lang="en-GB">
                <a:solidFill>
                  <a:srgbClr val="000000"/>
                </a:solidFill>
              </a:rPr>
              <a:t>র</a:t>
            </a:r>
            <a:r>
              <a:rPr altLang="en-US" b="0" sz="3700" lang="en-US">
                <a:solidFill>
                  <a:srgbClr val="000000"/>
                </a:solidFill>
              </a:rPr>
              <a:t> </a:t>
            </a:r>
            <a:r>
              <a:rPr altLang="en-US" b="0" sz="3700" lang="en-GB">
                <a:solidFill>
                  <a:srgbClr val="000000"/>
                </a:solidFill>
              </a:rPr>
              <a:t>প</a:t>
            </a:r>
            <a:r>
              <a:rPr altLang="en-US" b="0" sz="3700" lang="en-GB">
                <a:solidFill>
                  <a:srgbClr val="000000"/>
                </a:solidFill>
              </a:rPr>
              <a:t>া</a:t>
            </a:r>
            <a:r>
              <a:rPr altLang="en-US" b="0" sz="3700" lang="en-GB">
                <a:solidFill>
                  <a:srgbClr val="000000"/>
                </a:solidFill>
              </a:rPr>
              <a:t>নির</a:t>
            </a:r>
            <a:r>
              <a:rPr altLang="en-US" b="0" sz="3700" lang="en-US">
                <a:solidFill>
                  <a:srgbClr val="000000"/>
                </a:solidFill>
              </a:rPr>
              <a:t> </a:t>
            </a:r>
            <a:r>
              <a:rPr altLang="en-US" b="0" sz="3700" lang="en-GB">
                <a:solidFill>
                  <a:srgbClr val="000000"/>
                </a:solidFill>
              </a:rPr>
              <a:t>উৎস</a:t>
            </a:r>
            <a:r>
              <a:rPr altLang="en-US" b="0" sz="3700" lang="en-GB">
                <a:solidFill>
                  <a:srgbClr val="000000"/>
                </a:solidFill>
              </a:rPr>
              <a:t>। </a:t>
            </a:r>
            <a:endParaRPr b="0" sz="3700" lang="en-GB">
              <a:solidFill>
                <a:srgbClr val="000000"/>
              </a:solidFill>
            </a:endParaRPr>
          </a:p>
        </p:txBody>
      </p:sp>
      <p:sp>
        <p:nvSpPr>
          <p:cNvPr id="1048671" name=""/>
          <p:cNvSpPr txBox="1"/>
          <p:nvPr/>
        </p:nvSpPr>
        <p:spPr>
          <a:xfrm>
            <a:off x="2571999" y="4452413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altLang="en-US" sz="2800" lang="en-GB">
                <a:solidFill>
                  <a:srgbClr val="000000"/>
                </a:solidFill>
              </a:rPr>
              <a:t>ন</a:t>
            </a:r>
            <a:r>
              <a:rPr altLang="en-US" sz="2800" lang="en-GB">
                <a:solidFill>
                  <a:srgbClr val="000000"/>
                </a:solidFill>
              </a:rPr>
              <a:t>দ</a:t>
            </a:r>
            <a:r>
              <a:rPr altLang="en-US" sz="2800" lang="en-GB">
                <a:solidFill>
                  <a:srgbClr val="000000"/>
                </a:solidFill>
              </a:rPr>
              <a:t>ী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endParaRPr sz="2800"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50">
        <p:pull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"/>
          <p:cNvSpPr>
            <a:spLocks noGrp="1"/>
          </p:cNvSpPr>
          <p:nvPr>
            <p:ph type="title"/>
          </p:nvPr>
        </p:nvSpPr>
        <p:spPr>
          <a:xfrm>
            <a:off x="-159469" y="901937"/>
            <a:ext cx="10035473" cy="6851321"/>
          </a:xfrm>
        </p:spPr>
        <p:txBody>
          <a:bodyPr/>
          <a:p>
            <a:endParaRPr lang="en-GB"/>
          </a:p>
        </p:txBody>
      </p:sp>
      <p:sp>
        <p:nvSpPr>
          <p:cNvPr id="1048674" name=""/>
          <p:cNvSpPr txBox="1"/>
          <p:nvPr/>
        </p:nvSpPr>
        <p:spPr>
          <a:xfrm>
            <a:off x="2933602" y="5501811"/>
            <a:ext cx="2827848" cy="688339"/>
          </a:xfrm>
          <a:prstGeom prst="rect"/>
          <a:solidFill>
            <a:srgbClr val="02A5E3"/>
          </a:solidFill>
        </p:spPr>
        <p:txBody>
          <a:bodyPr rtlCol="0" wrap="square">
            <a:spAutoFit/>
          </a:bodyPr>
          <a:p>
            <a:r>
              <a:rPr altLang="en-US" b="0" sz="4100" lang="en-GB">
                <a:solidFill>
                  <a:srgbClr val="F46D43"/>
                </a:solidFill>
              </a:rPr>
              <a:t>প</a:t>
            </a:r>
            <a:r>
              <a:rPr altLang="en-US" b="0" sz="4100" lang="en-GB">
                <a:solidFill>
                  <a:srgbClr val="F46D43"/>
                </a:solidFill>
              </a:rPr>
              <a:t>ু</a:t>
            </a:r>
            <a:r>
              <a:rPr altLang="en-US" b="0" sz="4100" lang="en-GB">
                <a:solidFill>
                  <a:srgbClr val="F46D43"/>
                </a:solidFill>
              </a:rPr>
              <a:t>ক</a:t>
            </a:r>
            <a:r>
              <a:rPr altLang="en-US" b="0" sz="4100" lang="en-GB">
                <a:solidFill>
                  <a:srgbClr val="F46D43"/>
                </a:solidFill>
              </a:rPr>
              <a:t>ুর</a:t>
            </a:r>
            <a:r>
              <a:rPr altLang="en-US" b="0" sz="4100" lang="en-US">
                <a:solidFill>
                  <a:srgbClr val="F46D43"/>
                </a:solidFill>
              </a:rPr>
              <a:t> </a:t>
            </a:r>
            <a:endParaRPr b="0" sz="4100" lang="en-GB">
              <a:solidFill>
                <a:srgbClr val="F46D43"/>
              </a:solidFill>
            </a:endParaRPr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901937"/>
            <a:ext cx="9144000" cy="6368000"/>
          </a:xfrm>
          <a:prstGeom prst="rect"/>
        </p:spPr>
      </p:pic>
      <p:sp>
        <p:nvSpPr>
          <p:cNvPr id="1048675" name=""/>
          <p:cNvSpPr txBox="1"/>
          <p:nvPr/>
        </p:nvSpPr>
        <p:spPr>
          <a:xfrm>
            <a:off x="2572000" y="321945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altLang="en-US" sz="2800" lang="en-GB">
                <a:solidFill>
                  <a:srgbClr val="000000"/>
                </a:solidFill>
              </a:rPr>
              <a:t>প</a:t>
            </a:r>
            <a:r>
              <a:rPr altLang="en-US" sz="2800" lang="en-GB">
                <a:solidFill>
                  <a:srgbClr val="000000"/>
                </a:solidFill>
              </a:rPr>
              <a:t>ু</a:t>
            </a:r>
            <a:r>
              <a:rPr altLang="en-US" sz="2800" lang="en-GB">
                <a:solidFill>
                  <a:srgbClr val="000000"/>
                </a:solidFill>
              </a:rPr>
              <a:t>ক</a:t>
            </a:r>
            <a:r>
              <a:rPr altLang="en-US" sz="2800" lang="en-GB">
                <a:solidFill>
                  <a:srgbClr val="000000"/>
                </a:solidFill>
              </a:rPr>
              <a:t>ুর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endParaRPr sz="2800" lang="en-GB">
              <a:solidFill>
                <a:srgbClr val="000000"/>
              </a:solidFill>
            </a:endParaRPr>
          </a:p>
        </p:txBody>
      </p:sp>
      <p:sp>
        <p:nvSpPr>
          <p:cNvPr id="1048676" name=""/>
          <p:cNvSpPr txBox="1"/>
          <p:nvPr/>
        </p:nvSpPr>
        <p:spPr>
          <a:xfrm>
            <a:off x="1689501" y="0"/>
            <a:ext cx="5555829" cy="535940"/>
          </a:xfrm>
          <a:prstGeom prst="rect"/>
        </p:spPr>
        <p:txBody>
          <a:bodyPr rtlCol="0" wrap="square">
            <a:spAutoFit/>
          </a:bodyPr>
          <a:p>
            <a:r>
              <a:rPr altLang="en-US" b="0" sz="3100" lang="en-GB">
                <a:solidFill>
                  <a:srgbClr val="02A5E3"/>
                </a:solidFill>
              </a:rPr>
              <a:t>ধ</a:t>
            </a:r>
            <a:r>
              <a:rPr altLang="en-US" b="0" sz="3100" lang="en-GB">
                <a:solidFill>
                  <a:srgbClr val="02A5E3"/>
                </a:solidFill>
              </a:rPr>
              <a:t>া</a:t>
            </a:r>
            <a:r>
              <a:rPr altLang="en-US" b="0" sz="3100" lang="en-GB">
                <a:solidFill>
                  <a:srgbClr val="02A5E3"/>
                </a:solidFill>
              </a:rPr>
              <a:t>ন</a:t>
            </a:r>
            <a:r>
              <a:rPr altLang="en-US" b="0" sz="3100" lang="en-US">
                <a:solidFill>
                  <a:srgbClr val="02A5E3"/>
                </a:solidFill>
              </a:rPr>
              <a:t> </a:t>
            </a:r>
            <a:r>
              <a:rPr altLang="en-US" b="0" sz="3100" lang="en-GB">
                <a:solidFill>
                  <a:srgbClr val="02A5E3"/>
                </a:solidFill>
              </a:rPr>
              <a:t>ক্ষ</a:t>
            </a:r>
            <a:r>
              <a:rPr altLang="en-US" b="0" sz="3100" lang="en-GB">
                <a:solidFill>
                  <a:srgbClr val="02A5E3"/>
                </a:solidFill>
              </a:rPr>
              <a:t>ে</a:t>
            </a:r>
            <a:r>
              <a:rPr altLang="en-US" b="0" sz="3100" lang="en-GB">
                <a:solidFill>
                  <a:srgbClr val="02A5E3"/>
                </a:solidFill>
              </a:rPr>
              <a:t>ত</a:t>
            </a:r>
            <a:r>
              <a:rPr altLang="en-US" b="0" sz="3100" lang="en-GB">
                <a:solidFill>
                  <a:srgbClr val="02A5E3"/>
                </a:solidFill>
              </a:rPr>
              <a:t>ে</a:t>
            </a:r>
            <a:r>
              <a:rPr altLang="en-US" b="0" sz="3100" lang="en-US">
                <a:solidFill>
                  <a:srgbClr val="02A5E3"/>
                </a:solidFill>
              </a:rPr>
              <a:t> </a:t>
            </a:r>
            <a:r>
              <a:rPr altLang="en-US" b="0" sz="3100" lang="en-GB">
                <a:solidFill>
                  <a:srgbClr val="02A5E3"/>
                </a:solidFill>
              </a:rPr>
              <a:t>প</a:t>
            </a:r>
            <a:r>
              <a:rPr altLang="en-US" b="0" sz="3100" lang="en-GB">
                <a:solidFill>
                  <a:srgbClr val="02A5E3"/>
                </a:solidFill>
              </a:rPr>
              <a:t>া</a:t>
            </a:r>
            <a:r>
              <a:rPr altLang="en-US" b="0" sz="3100" lang="en-GB">
                <a:solidFill>
                  <a:srgbClr val="02A5E3"/>
                </a:solidFill>
              </a:rPr>
              <a:t>ন</a:t>
            </a:r>
            <a:r>
              <a:rPr altLang="en-US" b="0" sz="3100" lang="en-GB">
                <a:solidFill>
                  <a:srgbClr val="02A5E3"/>
                </a:solidFill>
              </a:rPr>
              <a:t>ি</a:t>
            </a:r>
            <a:r>
              <a:rPr altLang="en-US" b="0" sz="3100" lang="en-GB">
                <a:solidFill>
                  <a:srgbClr val="02A5E3"/>
                </a:solidFill>
              </a:rPr>
              <a:t>র</a:t>
            </a:r>
            <a:r>
              <a:rPr altLang="en-US" b="0" sz="3100" lang="en-US">
                <a:solidFill>
                  <a:srgbClr val="02A5E3"/>
                </a:solidFill>
              </a:rPr>
              <a:t> </a:t>
            </a:r>
            <a:r>
              <a:rPr altLang="en-US" b="0" sz="3100" lang="en-GB">
                <a:solidFill>
                  <a:srgbClr val="02A5E3"/>
                </a:solidFill>
              </a:rPr>
              <a:t>উৎস</a:t>
            </a:r>
            <a:r>
              <a:rPr altLang="en-US" b="0" sz="3100" lang="en-GB">
                <a:solidFill>
                  <a:srgbClr val="02A5E3"/>
                </a:solidFill>
              </a:rPr>
              <a:t>। </a:t>
            </a:r>
            <a:endParaRPr b="0" sz="3100" lang="en-GB">
              <a:solidFill>
                <a:srgbClr val="02A5E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ove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SM-M013F</dc:creator>
  <dcterms:created xsi:type="dcterms:W3CDTF">2015-05-10T09:30:45Z</dcterms:created>
  <dcterms:modified xsi:type="dcterms:W3CDTF">2021-05-31T06:26:10Z</dcterms:modified>
</cp:coreProperties>
</file>