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2" r:id="rId9"/>
    <p:sldId id="269" r:id="rId10"/>
    <p:sldId id="273" r:id="rId11"/>
    <p:sldId id="270" r:id="rId12"/>
    <p:sldId id="260" r:id="rId13"/>
    <p:sldId id="263" r:id="rId14"/>
    <p:sldId id="274" r:id="rId15"/>
    <p:sldId id="271" r:id="rId16"/>
    <p:sldId id="26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0490-D03C-4F61-B944-97DBFB08D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92A70-431C-48E6-B002-6C47DE32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1C87C-CA04-4F20-8B60-2EBEA54F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5D9AA-E84B-4647-B5E9-AA23A794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8D22E-5875-464B-85AD-B0D9C6E5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8E75-87F9-4850-B2B1-CEA155F3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49F03-31E0-4C92-882D-51156F75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B51B0-A91F-4C7A-BA08-61D88FCD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298E-95A2-440F-BE78-23C732E1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972F-6609-475C-B37B-8C1147E1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6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78D1F1-6899-4224-A6EF-DDD9587D6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2440D-6018-450F-8048-6A969F2A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5509F-F5A4-4B10-B34E-1DF4F0EC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B86A-B648-4558-800B-F574E0AA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8F89-44B5-4DD6-B133-E47366A4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6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12E3-AB2D-4C22-9A91-AB09CEE1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07849-7FBB-4298-8BC0-1E7F2F84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657A-D4F6-43DD-946E-F96B4793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D04B-3EEC-4A69-A038-2384BA2C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B64D-5413-4F86-9693-ED429FF8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083D-9FCC-4866-AE5C-06E5C6BB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FCA6-880F-4B25-ABBE-2A14F9EB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294B2-0EDD-40D7-883D-578DDBF6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7CEE7-07A5-4118-8536-9360A2CC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9E6B-DC15-4C12-9E8B-998D7384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5F9D-D65B-420E-A401-EF54EF7C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C7C1-094B-48A7-9E8F-4A6A846DE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580CA-7F11-4977-9189-6D962AC3B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C2058-95D0-42D5-97C5-17D7484C2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0FBFB-7DCE-4B93-8CE0-FDE31A75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FFC32-F620-462E-9D8E-9E59F7C1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69C5-C272-4B3B-AFB4-37C25E9C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56C15-6E0E-4792-AD9B-ABF7CC04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59EA5-F1E2-4412-8C84-CD17B7E9B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93B6F-C589-495D-BCE8-6059122F5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8BD9C-913B-4249-8B54-A3D16EC4E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D92DD-79D0-4420-B542-5FC5AF47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9E282-ABD0-4833-BC0A-3C5D3CBE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01A92-C456-4065-AF39-777B423D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8B31-94DF-4D60-8B6C-A60251FF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D33E3C-7706-427D-8E51-F5521197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6F405-73F7-4834-9BDA-4F4A71A8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CBBB9-64AA-4E1C-B45C-059AD10D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C3A1F-E1AE-4796-9D97-EC185ED7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83702-7AF0-479E-A6DD-6915AFC4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3EB62-66D3-4606-B924-F50A878A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EE1A-CB51-444A-BFE4-28057647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BBE3-FA1B-4EF3-876D-47130854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1FB15-E915-4C39-8E16-EADE58503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023FF-A991-4035-9E49-014C6907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5506A-321D-46F8-B829-70783752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B0DB9-0576-435C-BD86-A1C743E0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0284-8B5D-4A84-81A5-5D32446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ED4AC-FA3A-4878-9A62-ECB99E817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4E4F3-86AE-408D-8102-0B6E3239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89560-A666-41DD-A0F5-73D48437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6BE0E-33F9-41D3-9FEF-67E782C0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27C60-CC22-47FD-80EC-85163121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8FA1C-32FA-4557-A6DB-BC460A46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F8AAB-7996-4621-96C4-2A7397753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AA61B-DE6C-4A2C-8D75-7EAEC06BE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037F6-E146-47A2-B9D7-B64DB7DFAC23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91401-FC00-4FF9-89DD-33DA03431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7BA0-0C7B-4E43-954D-596D2CC67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094F0-D832-4DBC-BDEC-254A700E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A473-90A3-4659-8130-3BE616D50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4A779-DE96-4EBD-8688-132EC0BA2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2541F-ACFB-47DD-AB2B-489008CDEFA8}"/>
              </a:ext>
            </a:extLst>
          </p:cNvPr>
          <p:cNvSpPr txBox="1"/>
          <p:nvPr/>
        </p:nvSpPr>
        <p:spPr>
          <a:xfrm>
            <a:off x="4170219" y="48492"/>
            <a:ext cx="4170217" cy="10156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40A56-3DF3-453D-9521-01763FF85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288473"/>
            <a:ext cx="10654145" cy="52093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4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E6FA8-5D64-4645-A423-6728C6BA2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7819"/>
            <a:ext cx="8672945" cy="644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07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4C5CA4-F59C-4E26-9802-E49F0652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910" y="457200"/>
            <a:ext cx="8853054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4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C2E2F-50B1-4DAF-95D2-BB30F3C7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5" y="1052945"/>
            <a:ext cx="5527965" cy="5699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548A6-F6DC-4C14-BD4C-E55B717E4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4" y="1052945"/>
            <a:ext cx="5209311" cy="5716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3D363-8844-4B49-8AA2-3B8FC77B147D}"/>
              </a:ext>
            </a:extLst>
          </p:cNvPr>
          <p:cNvSpPr txBox="1"/>
          <p:nvPr/>
        </p:nvSpPr>
        <p:spPr>
          <a:xfrm>
            <a:off x="3332017" y="105159"/>
            <a:ext cx="5527965" cy="646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শিক্ষারথীর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340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496EA2-9CC6-461A-9227-0689EAFC8465}"/>
              </a:ext>
            </a:extLst>
          </p:cNvPr>
          <p:cNvSpPr txBox="1"/>
          <p:nvPr/>
        </p:nvSpPr>
        <p:spPr>
          <a:xfrm>
            <a:off x="284015" y="5620017"/>
            <a:ext cx="547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F3BB3-E619-4C9A-A924-D71696BBCAB5}"/>
              </a:ext>
            </a:extLst>
          </p:cNvPr>
          <p:cNvSpPr txBox="1"/>
          <p:nvPr/>
        </p:nvSpPr>
        <p:spPr>
          <a:xfrm>
            <a:off x="7725652" y="2767280"/>
            <a:ext cx="2798618" cy="13234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লদে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0687D-B4B7-4975-9275-0A9D9F31B7E7}"/>
              </a:ext>
            </a:extLst>
          </p:cNvPr>
          <p:cNvSpPr txBox="1"/>
          <p:nvPr/>
        </p:nvSpPr>
        <p:spPr>
          <a:xfrm>
            <a:off x="2141841" y="5155501"/>
            <a:ext cx="1407093" cy="15696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42B75-62A8-43E0-8B96-43ED400B9704}"/>
              </a:ext>
            </a:extLst>
          </p:cNvPr>
          <p:cNvSpPr txBox="1"/>
          <p:nvPr/>
        </p:nvSpPr>
        <p:spPr>
          <a:xfrm>
            <a:off x="1565561" y="2933276"/>
            <a:ext cx="2604655" cy="13234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বুজ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DBBEC-F6F4-4D97-98CA-10A7F8A05B53}"/>
              </a:ext>
            </a:extLst>
          </p:cNvPr>
          <p:cNvSpPr txBox="1"/>
          <p:nvPr/>
        </p:nvSpPr>
        <p:spPr>
          <a:xfrm>
            <a:off x="8498909" y="4881996"/>
            <a:ext cx="1600175" cy="186204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 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9A1F9D-622D-4850-A3E2-12AB2907C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1" y="121421"/>
            <a:ext cx="5228359" cy="252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152571-CB68-4ACB-9954-4102DCD17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26" y="132839"/>
            <a:ext cx="4715743" cy="252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Arrow: Down 24">
            <a:extLst>
              <a:ext uri="{FF2B5EF4-FFF2-40B4-BE49-F238E27FC236}">
                <a16:creationId xmlns:a16="http://schemas.microsoft.com/office/drawing/2014/main" id="{61E2A2ED-DBFF-4BFF-B6E8-FD6831EEB7B9}"/>
              </a:ext>
            </a:extLst>
          </p:cNvPr>
          <p:cNvSpPr/>
          <p:nvPr/>
        </p:nvSpPr>
        <p:spPr>
          <a:xfrm>
            <a:off x="2505952" y="4253529"/>
            <a:ext cx="678873" cy="72363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1E49363-CE21-41CE-A2CF-741AE90FE2C9}"/>
              </a:ext>
            </a:extLst>
          </p:cNvPr>
          <p:cNvSpPr/>
          <p:nvPr/>
        </p:nvSpPr>
        <p:spPr>
          <a:xfrm>
            <a:off x="8819282" y="4090720"/>
            <a:ext cx="665018" cy="6059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9868D-CD54-4E3D-8303-5DBE459A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3" y="1207076"/>
            <a:ext cx="6234545" cy="4932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0F3DE1-C75E-4ABA-BCB8-E84B479C310E}"/>
              </a:ext>
            </a:extLst>
          </p:cNvPr>
          <p:cNvSpPr txBox="1"/>
          <p:nvPr/>
        </p:nvSpPr>
        <p:spPr>
          <a:xfrm>
            <a:off x="7947305" y="1944235"/>
            <a:ext cx="2329305" cy="186204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C6159E9-128A-4ABA-AF5E-E6251BC6646F}"/>
              </a:ext>
            </a:extLst>
          </p:cNvPr>
          <p:cNvSpPr/>
          <p:nvPr/>
        </p:nvSpPr>
        <p:spPr>
          <a:xfrm>
            <a:off x="8813219" y="3834969"/>
            <a:ext cx="597476" cy="72363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56939-3BCD-4363-B05E-77D60441F1B0}"/>
              </a:ext>
            </a:extLst>
          </p:cNvPr>
          <p:cNvSpPr txBox="1"/>
          <p:nvPr/>
        </p:nvSpPr>
        <p:spPr>
          <a:xfrm>
            <a:off x="8334358" y="4607146"/>
            <a:ext cx="1832287" cy="186204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FC2545-530B-4AF7-B208-177F4A2F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256312"/>
            <a:ext cx="5583382" cy="2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02AE1-50A4-4C23-948A-B960A53E4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3" y="256312"/>
            <a:ext cx="5472545" cy="27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FFDC4F-AC8F-4B0D-919C-288B2B77348B}"/>
              </a:ext>
            </a:extLst>
          </p:cNvPr>
          <p:cNvSpPr txBox="1"/>
          <p:nvPr/>
        </p:nvSpPr>
        <p:spPr>
          <a:xfrm>
            <a:off x="1343890" y="3133629"/>
            <a:ext cx="2452255" cy="12003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আষা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A204A-E460-44D5-B973-954273845DC6}"/>
              </a:ext>
            </a:extLst>
          </p:cNvPr>
          <p:cNvSpPr txBox="1"/>
          <p:nvPr/>
        </p:nvSpPr>
        <p:spPr>
          <a:xfrm>
            <a:off x="8035635" y="3042859"/>
            <a:ext cx="2286000" cy="12003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রা 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35C22-A373-4196-8E7A-901EDD36B01A}"/>
              </a:ext>
            </a:extLst>
          </p:cNvPr>
          <p:cNvSpPr txBox="1"/>
          <p:nvPr/>
        </p:nvSpPr>
        <p:spPr>
          <a:xfrm>
            <a:off x="1595002" y="5089657"/>
            <a:ext cx="1575958" cy="15696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84C33-A8D5-43AA-A2F9-E51AAF5EFE71}"/>
              </a:ext>
            </a:extLst>
          </p:cNvPr>
          <p:cNvSpPr txBox="1"/>
          <p:nvPr/>
        </p:nvSpPr>
        <p:spPr>
          <a:xfrm>
            <a:off x="8494560" y="5089657"/>
            <a:ext cx="1750877" cy="156966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CE6BFA1-845C-406B-90CA-DC6161A177EE}"/>
              </a:ext>
            </a:extLst>
          </p:cNvPr>
          <p:cNvSpPr/>
          <p:nvPr/>
        </p:nvSpPr>
        <p:spPr>
          <a:xfrm>
            <a:off x="1946563" y="4333958"/>
            <a:ext cx="872836" cy="75569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0DDCF3D-5AEC-4264-AAEC-76EDB6304873}"/>
              </a:ext>
            </a:extLst>
          </p:cNvPr>
          <p:cNvSpPr/>
          <p:nvPr/>
        </p:nvSpPr>
        <p:spPr>
          <a:xfrm>
            <a:off x="8829671" y="4243188"/>
            <a:ext cx="801836" cy="73552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8515E-5EF7-4CEE-8927-865A4FEBDD1B}"/>
              </a:ext>
            </a:extLst>
          </p:cNvPr>
          <p:cNvSpPr txBox="1"/>
          <p:nvPr/>
        </p:nvSpPr>
        <p:spPr>
          <a:xfrm>
            <a:off x="9795164" y="106188"/>
            <a:ext cx="2216727" cy="10156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164AA-18D3-4827-A9A5-8CF3A9A01015}"/>
              </a:ext>
            </a:extLst>
          </p:cNvPr>
          <p:cNvSpPr txBox="1"/>
          <p:nvPr/>
        </p:nvSpPr>
        <p:spPr>
          <a:xfrm>
            <a:off x="1717964" y="13855"/>
            <a:ext cx="6483926" cy="110799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কোনটি কোন বর্ণ বল ।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BB1244-9AF0-44F1-A662-376909FB0E1C}"/>
              </a:ext>
            </a:extLst>
          </p:cNvPr>
          <p:cNvSpPr/>
          <p:nvPr/>
        </p:nvSpPr>
        <p:spPr>
          <a:xfrm>
            <a:off x="1717964" y="1648691"/>
            <a:ext cx="8617527" cy="5029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E0D57-E6EB-4D0E-97F9-37534177D05F}"/>
              </a:ext>
            </a:extLst>
          </p:cNvPr>
          <p:cNvSpPr txBox="1"/>
          <p:nvPr/>
        </p:nvSpPr>
        <p:spPr>
          <a:xfrm>
            <a:off x="4225636" y="3692970"/>
            <a:ext cx="19673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2D3D4-89EE-44BC-B57B-27075BB12BAC}"/>
              </a:ext>
            </a:extLst>
          </p:cNvPr>
          <p:cNvSpPr txBox="1"/>
          <p:nvPr/>
        </p:nvSpPr>
        <p:spPr>
          <a:xfrm>
            <a:off x="2992582" y="1947299"/>
            <a:ext cx="19673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E4CBF-93F9-441E-BC5F-150617368E3F}"/>
              </a:ext>
            </a:extLst>
          </p:cNvPr>
          <p:cNvSpPr txBox="1"/>
          <p:nvPr/>
        </p:nvSpPr>
        <p:spPr>
          <a:xfrm>
            <a:off x="5472544" y="1947299"/>
            <a:ext cx="19673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12A79-5FEE-45D8-A7CE-E71612A1ECC8}"/>
              </a:ext>
            </a:extLst>
          </p:cNvPr>
          <p:cNvSpPr txBox="1"/>
          <p:nvPr/>
        </p:nvSpPr>
        <p:spPr>
          <a:xfrm>
            <a:off x="7439889" y="1947299"/>
            <a:ext cx="19673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E11F6-8810-4750-9A3D-DEF3FB2387B8}"/>
              </a:ext>
            </a:extLst>
          </p:cNvPr>
          <p:cNvSpPr txBox="1"/>
          <p:nvPr/>
        </p:nvSpPr>
        <p:spPr>
          <a:xfrm>
            <a:off x="6913418" y="3692971"/>
            <a:ext cx="1967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F1E83F-1F9A-4608-8817-5C7A0C12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2" y="1330036"/>
            <a:ext cx="11150696" cy="5056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D313D2-8F5E-499B-9C1B-FA600678BB16}"/>
              </a:ext>
            </a:extLst>
          </p:cNvPr>
          <p:cNvSpPr txBox="1"/>
          <p:nvPr/>
        </p:nvSpPr>
        <p:spPr>
          <a:xfrm>
            <a:off x="3671455" y="124691"/>
            <a:ext cx="4211781" cy="1015663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39C84C-73A3-434E-A775-F5EFD2053E81}"/>
              </a:ext>
            </a:extLst>
          </p:cNvPr>
          <p:cNvSpPr txBox="1"/>
          <p:nvPr/>
        </p:nvSpPr>
        <p:spPr>
          <a:xfrm>
            <a:off x="1586416" y="1091286"/>
            <a:ext cx="4931455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F48D3-4C67-451C-80DF-C0F108DFBAF0}"/>
              </a:ext>
            </a:extLst>
          </p:cNvPr>
          <p:cNvSpPr txBox="1"/>
          <p:nvPr/>
        </p:nvSpPr>
        <p:spPr>
          <a:xfrm>
            <a:off x="865401" y="3580611"/>
            <a:ext cx="6373483" cy="255454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হীরেন্দ্র কুমার দাশ  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চান্দপুর সরকারি প্রাথমিক বিদ্যালয়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বড়লেখা ,মৌলভীবাজার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E9738EB-8399-4C7B-83B6-FD9F82B76C54}"/>
              </a:ext>
            </a:extLst>
          </p:cNvPr>
          <p:cNvSpPr/>
          <p:nvPr/>
        </p:nvSpPr>
        <p:spPr>
          <a:xfrm>
            <a:off x="3186234" y="2299431"/>
            <a:ext cx="970130" cy="1129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1B8BB1-1026-4D43-AF0B-195AB2664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5049" y="1774054"/>
            <a:ext cx="5223160" cy="3857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7448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0EC86-114F-40E5-BBB2-2EFA720AA73E}"/>
              </a:ext>
            </a:extLst>
          </p:cNvPr>
          <p:cNvSpPr txBox="1"/>
          <p:nvPr/>
        </p:nvSpPr>
        <p:spPr>
          <a:xfrm>
            <a:off x="3843396" y="716660"/>
            <a:ext cx="429342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C2C64-41DA-4C73-984B-988E26E203D2}"/>
              </a:ext>
            </a:extLst>
          </p:cNvPr>
          <p:cNvSpPr txBox="1"/>
          <p:nvPr/>
        </p:nvSpPr>
        <p:spPr>
          <a:xfrm>
            <a:off x="2933038" y="3246873"/>
            <a:ext cx="7097817" cy="2985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বর্ণ শিখি । স হ ড় ঢ 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4E7CD43B-939A-4392-B61E-4EBA9E8AEC3B}"/>
              </a:ext>
            </a:extLst>
          </p:cNvPr>
          <p:cNvSpPr/>
          <p:nvPr/>
        </p:nvSpPr>
        <p:spPr>
          <a:xfrm>
            <a:off x="5498273" y="1918708"/>
            <a:ext cx="983673" cy="132816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AD1C0-5F32-48C6-8967-66F41F56EBE8}"/>
              </a:ext>
            </a:extLst>
          </p:cNvPr>
          <p:cNvSpPr txBox="1"/>
          <p:nvPr/>
        </p:nvSpPr>
        <p:spPr>
          <a:xfrm>
            <a:off x="4343400" y="1655947"/>
            <a:ext cx="2743199" cy="830997"/>
          </a:xfrm>
          <a:prstGeom prst="rect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শিখণফল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E77B8-17B5-49E8-9628-8B5DC8110CD6}"/>
              </a:ext>
            </a:extLst>
          </p:cNvPr>
          <p:cNvSpPr txBox="1"/>
          <p:nvPr/>
        </p:nvSpPr>
        <p:spPr>
          <a:xfrm>
            <a:off x="1482437" y="3370783"/>
            <a:ext cx="8908471" cy="200054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শো</a:t>
            </a:r>
            <a:r>
              <a:rPr lang="bn-BD" sz="3600" dirty="0">
                <a:solidFill>
                  <a:srgbClr val="C00000"/>
                </a:solidFill>
              </a:rPr>
              <a:t>নাঃ</a:t>
            </a:r>
            <a:r>
              <a:rPr lang="bn-BD" sz="2800" dirty="0">
                <a:solidFill>
                  <a:srgbClr val="C00000"/>
                </a:solidFill>
              </a:rPr>
              <a:t> </a:t>
            </a:r>
            <a:r>
              <a:rPr lang="bn-BD" sz="2800" dirty="0">
                <a:solidFill>
                  <a:srgbClr val="7030A0"/>
                </a:solidFill>
              </a:rPr>
              <a:t>১.১.৩ </a:t>
            </a:r>
            <a:r>
              <a:rPr lang="bn-BD" sz="2800" dirty="0">
                <a:solidFill>
                  <a:srgbClr val="FF0000"/>
                </a:solidFill>
              </a:rPr>
              <a:t>&gt;</a:t>
            </a:r>
            <a:r>
              <a:rPr lang="bn-BD" sz="2800" dirty="0">
                <a:solidFill>
                  <a:srgbClr val="7030A0"/>
                </a:solidFill>
              </a:rPr>
              <a:t>বাক্য ও শব্দে বাংলা বর্ণমালার ধবনি মনোযোগ সহকারে শোনবে ও মনে রাখবে ৷</a:t>
            </a:r>
          </a:p>
          <a:p>
            <a:r>
              <a:rPr lang="bn-BD" sz="3200" dirty="0">
                <a:solidFill>
                  <a:srgbClr val="C00000"/>
                </a:solidFill>
              </a:rPr>
              <a:t>বলাঃ</a:t>
            </a:r>
            <a:r>
              <a:rPr lang="bn-BD" sz="2800" dirty="0">
                <a:solidFill>
                  <a:srgbClr val="C00000"/>
                </a:solidFill>
              </a:rPr>
              <a:t> </a:t>
            </a:r>
            <a:r>
              <a:rPr lang="bn-BD" sz="2800" dirty="0">
                <a:solidFill>
                  <a:srgbClr val="7030A0"/>
                </a:solidFill>
              </a:rPr>
              <a:t>১.১.১ </a:t>
            </a:r>
            <a:r>
              <a:rPr lang="bn-BD" sz="2800" dirty="0">
                <a:solidFill>
                  <a:srgbClr val="FF0000"/>
                </a:solidFill>
              </a:rPr>
              <a:t>&gt;</a:t>
            </a:r>
            <a:r>
              <a:rPr lang="bn-BD" sz="2800" dirty="0">
                <a:solidFill>
                  <a:srgbClr val="7030A0"/>
                </a:solidFill>
              </a:rPr>
              <a:t>বাক্য ও শবেদ ব্যবহ্রত </a:t>
            </a:r>
            <a:r>
              <a:rPr lang="en-US" sz="2400" dirty="0" err="1">
                <a:solidFill>
                  <a:srgbClr val="7030A0"/>
                </a:solidFill>
              </a:rPr>
              <a:t>বাংলা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bn-BD" sz="2800" dirty="0">
                <a:solidFill>
                  <a:srgbClr val="7030A0"/>
                </a:solidFill>
              </a:rPr>
              <a:t>বর্ণমালার ধবনি সপষট ও শুদধভাবে বলতে পারবে 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EE6A3DB-781C-4E03-983B-B1D196085CF3}"/>
              </a:ext>
            </a:extLst>
          </p:cNvPr>
          <p:cNvSpPr/>
          <p:nvPr/>
        </p:nvSpPr>
        <p:spPr>
          <a:xfrm>
            <a:off x="5334001" y="2486944"/>
            <a:ext cx="761999" cy="8309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9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2C424-8476-452D-AAE6-02F9F050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0" y="818889"/>
            <a:ext cx="3623948" cy="292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8F9B5-0C08-4DDF-85B9-A9D703AAC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8" y="818889"/>
            <a:ext cx="3775364" cy="292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11AA3C-E7A3-4B10-8FCE-0CFBCD06D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592" y="818889"/>
            <a:ext cx="3623948" cy="292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92DE2-1F13-4F33-A7FA-84A99CB8D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60" y="4059381"/>
            <a:ext cx="5652654" cy="263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8F25C-58B8-4B47-85AC-C745D80A7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961" y="4059381"/>
            <a:ext cx="4945579" cy="2568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EC2783-B7F8-4DDE-82ED-561E5E5880F3}"/>
              </a:ext>
            </a:extLst>
          </p:cNvPr>
          <p:cNvSpPr txBox="1"/>
          <p:nvPr/>
        </p:nvSpPr>
        <p:spPr>
          <a:xfrm>
            <a:off x="3269672" y="-12897"/>
            <a:ext cx="5652655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 ।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F925B-198F-4570-9999-B21492C6A9CE}"/>
              </a:ext>
            </a:extLst>
          </p:cNvPr>
          <p:cNvSpPr txBox="1"/>
          <p:nvPr/>
        </p:nvSpPr>
        <p:spPr>
          <a:xfrm>
            <a:off x="3527465" y="347856"/>
            <a:ext cx="3960917" cy="10156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D8B27-AEBB-4D06-8ABC-E86CCD89BBFB}"/>
              </a:ext>
            </a:extLst>
          </p:cNvPr>
          <p:cNvSpPr txBox="1"/>
          <p:nvPr/>
        </p:nvSpPr>
        <p:spPr>
          <a:xfrm>
            <a:off x="706581" y="3233950"/>
            <a:ext cx="11249891" cy="3154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199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3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1BABD-2D6F-423D-9516-3A0638F95DC3}"/>
              </a:ext>
            </a:extLst>
          </p:cNvPr>
          <p:cNvSpPr txBox="1"/>
          <p:nvPr/>
        </p:nvSpPr>
        <p:spPr>
          <a:xfrm>
            <a:off x="4060866" y="1986996"/>
            <a:ext cx="2894117" cy="101566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শিখিঃ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BA381-1393-4845-8754-815FF8961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969818"/>
            <a:ext cx="8465128" cy="566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84D21-5D2D-4008-BA27-E00B695D9967}"/>
              </a:ext>
            </a:extLst>
          </p:cNvPr>
          <p:cNvSpPr txBox="1"/>
          <p:nvPr/>
        </p:nvSpPr>
        <p:spPr>
          <a:xfrm>
            <a:off x="3830782" y="61832"/>
            <a:ext cx="3927763" cy="769441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22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15BC0-50D9-4F50-904F-AB58288A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6" y="706580"/>
            <a:ext cx="9047019" cy="5666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D5CFD-2251-4FFF-9690-2CB0F8A8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207818"/>
            <a:ext cx="9296399" cy="644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5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152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2020-05-12T15:30:02Z</dcterms:created>
  <dcterms:modified xsi:type="dcterms:W3CDTF">2020-09-18T16:30:26Z</dcterms:modified>
</cp:coreProperties>
</file>